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376" r:id="rId4"/>
    <p:sldId id="1212" r:id="rId5"/>
    <p:sldId id="368" r:id="rId6"/>
    <p:sldId id="1225" r:id="rId7"/>
    <p:sldId id="274" r:id="rId8"/>
    <p:sldId id="1209" r:id="rId9"/>
    <p:sldId id="318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>
        <c:manualLayout>
          <c:xMode val="edge"/>
          <c:yMode val="edge"/>
          <c:x val="0"/>
          <c:y val="0"/>
          <c:w val="1"/>
          <c:h val="0.80160207942545869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One</c:v>
          </c:tx>
          <c:spPr>
            <a:solidFill>
              <a:srgbClr val="98B9F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F78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462-4717-8B6B-8CD220DB5F95}"/>
              </c:ext>
            </c:extLst>
          </c:dPt>
          <c:dPt>
            <c:idx val="7"/>
            <c:invertIfNegative val="0"/>
            <c:bubble3D val="0"/>
            <c:spPr>
              <a:solidFill>
                <a:srgbClr val="EB486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462-4717-8B6B-8CD220DB5F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12"/>
              <c:pt idx="0">
                <c:v>Jan</c:v>
              </c:pt>
              <c:pt idx="1">
                <c:v>Feb</c:v>
              </c:pt>
              <c:pt idx="2">
                <c:v>Mar</c:v>
              </c:pt>
              <c:pt idx="3">
                <c:v>Apr</c:v>
              </c:pt>
              <c:pt idx="4">
                <c:v>May</c:v>
              </c:pt>
              <c:pt idx="5">
                <c:v>Jun</c:v>
              </c:pt>
              <c:pt idx="6">
                <c:v>Jul</c:v>
              </c:pt>
              <c:pt idx="7">
                <c:v>Aug</c:v>
              </c:pt>
              <c:pt idx="8">
                <c:v>Sep</c:v>
              </c:pt>
              <c:pt idx="9">
                <c:v>Oct</c:v>
              </c:pt>
              <c:pt idx="10">
                <c:v>Nov</c:v>
              </c:pt>
              <c:pt idx="11">
                <c:v>Dec</c:v>
              </c:pt>
            </c:strLit>
          </c:cat>
          <c:val>
            <c:numLit>
              <c:formatCode>General</c:formatCode>
              <c:ptCount val="12"/>
              <c:pt idx="0">
                <c:v>40</c:v>
              </c:pt>
              <c:pt idx="1">
                <c:v>80</c:v>
              </c:pt>
              <c:pt idx="2">
                <c:v>60</c:v>
              </c:pt>
              <c:pt idx="3">
                <c:v>70</c:v>
              </c:pt>
              <c:pt idx="4">
                <c:v>190</c:v>
              </c:pt>
              <c:pt idx="5">
                <c:v>150</c:v>
              </c:pt>
              <c:pt idx="6">
                <c:v>145</c:v>
              </c:pt>
              <c:pt idx="7">
                <c:v>195</c:v>
              </c:pt>
              <c:pt idx="8">
                <c:v>185</c:v>
              </c:pt>
              <c:pt idx="9">
                <c:v>320</c:v>
              </c:pt>
              <c:pt idx="10">
                <c:v>405</c:v>
              </c:pt>
              <c:pt idx="11">
                <c:v>574</c:v>
              </c:pt>
            </c:numLit>
          </c:val>
          <c:extLst>
            <c:ext xmlns:c16="http://schemas.microsoft.com/office/drawing/2014/chart" uri="{C3380CC4-5D6E-409C-BE32-E72D297353CC}">
              <c16:uniqueId val="{00000000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673904"/>
        <c:axId val="363673488"/>
      </c:barChart>
      <c:scatterChart>
        <c:scatterStyle val="smoothMarker"/>
        <c:varyColors val="0"/>
        <c:ser>
          <c:idx val="1"/>
          <c:order val="1"/>
          <c:tx>
            <c:v>Series Two</c:v>
          </c:tx>
          <c:spPr>
            <a:ln w="19046" cap="rnd">
              <a:solidFill>
                <a:srgbClr val="5B55D5"/>
              </a:solidFill>
              <a:prstDash val="solid"/>
              <a:round/>
              <a:headEnd type="arrow"/>
            </a:ln>
          </c:spPr>
          <c:xVal>
            <c:numLit>
              <c:formatCode>General</c:formatCode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</c:numLit>
          </c:xVal>
          <c:yVal>
            <c:numLit>
              <c:formatCode>General</c:formatCode>
              <c:ptCount val="12"/>
              <c:pt idx="0">
                <c:v>20</c:v>
              </c:pt>
              <c:pt idx="1">
                <c:v>40</c:v>
              </c:pt>
              <c:pt idx="2">
                <c:v>20</c:v>
              </c:pt>
              <c:pt idx="3">
                <c:v>10</c:v>
              </c:pt>
              <c:pt idx="4">
                <c:v>20</c:v>
              </c:pt>
              <c:pt idx="5">
                <c:v>80</c:v>
              </c:pt>
              <c:pt idx="6">
                <c:v>60</c:v>
              </c:pt>
              <c:pt idx="7">
                <c:v>60</c:v>
              </c:pt>
              <c:pt idx="8">
                <c:v>90</c:v>
              </c:pt>
              <c:pt idx="9">
                <c:v>70</c:v>
              </c:pt>
              <c:pt idx="10">
                <c:v>180</c:v>
              </c:pt>
              <c:pt idx="11">
                <c:v>229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69328"/>
        <c:axId val="363677232"/>
      </c:scatterChart>
      <c:valAx>
        <c:axId val="363673488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Condensed Light" pitchFamily="2"/>
                <a:ea typeface="Roboto Condensed Light" pitchFamily="2"/>
              </a:defRPr>
            </a:pPr>
            <a:endParaRPr lang="en-US"/>
          </a:p>
        </c:txPr>
        <c:crossAx val="363673904"/>
        <c:crosses val="autoZero"/>
        <c:crossBetween val="between"/>
      </c:valAx>
      <c:catAx>
        <c:axId val="36367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Light" pitchFamily="2"/>
                <a:ea typeface="Roboto Light" pitchFamily="2"/>
              </a:defRPr>
            </a:pPr>
            <a:endParaRPr lang="en-US"/>
          </a:p>
        </c:txPr>
        <c:crossAx val="363673488"/>
        <c:crosses val="autoZero"/>
        <c:auto val="1"/>
        <c:lblAlgn val="ctr"/>
        <c:lblOffset val="100"/>
        <c:noMultiLvlLbl val="0"/>
      </c:catAx>
      <c:valAx>
        <c:axId val="36367723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363669328"/>
        <c:crosses val="max"/>
        <c:crossBetween val="midCat"/>
      </c:valAx>
      <c:valAx>
        <c:axId val="3636693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363677232"/>
        <c:crosses val="max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200" b="0" i="0" u="none" strike="noStrike" kern="1200" baseline="0">
          <a:solidFill>
            <a:srgbClr val="232323"/>
          </a:solidFill>
          <a:latin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B55598-B55B-3CC3-E9F6-3E679A8ED7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C9BD4C-6605-ED7B-9448-2C7AD34096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EEAA13-81FE-4FA8-9F01-84EAA25FA003}" type="datetime1">
              <a:rPr lang="es-ES"/>
              <a:pPr lvl="0"/>
              <a:t>17/02/2024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EE2D553-DC6A-2729-9481-A87D239A23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C618966-06C2-4A5B-B1C7-31E4EBCF3E2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9E84A-B28F-12CD-0577-F6FB021F18D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3C835-F3C1-72AB-7832-A4EEA7C9A4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71BA84-A7B1-4B19-A52F-C751761583B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2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434B8D-8879-2B3F-74A6-722E85515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8CB557-152D-BA65-8062-0C3286BEA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15693-5656-7830-CBB8-D40962E293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8E15D-95E6-4193-9466-929284C16ADA}" type="slidenum">
              <a:t>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DBD7F3-C06D-09CF-103C-B5F11082D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993943-BA29-4D5A-61D4-46E7BA0CD5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EFE27D-C82D-AECE-58DB-610387A52F9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6DF6D0-EBB0-499D-B2A0-531C8024AD13}" type="slidenum">
              <a:t>2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0340A9-7D04-09AD-3237-8B60F3B1B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48CE70-0FE4-60A9-42F4-6E2E1BF711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7DFAF8-EBF3-791C-6007-9B484ACA2C7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200BC0-ED61-4605-8C17-487C6E83D0D2}" type="slidenum">
              <a:t>3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AC477B-09D3-7890-AFBF-F5FB76463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7829B7-4A53-3559-B599-2648995BC5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387E73-42BC-28E3-1547-85A1442E3D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041C42-5F72-4F14-9DC3-823AA501571F}" type="slidenum">
              <a:t>4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9F6037-EF7B-967F-F7AD-EDB8C190B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9D6415-E3FB-24BA-3BF7-FFD1B650E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8D54CA-9CAB-9C54-1E64-C6B356A1A80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0413BC-CF07-4325-A1D5-D14EDA620883}" type="slidenum">
              <a:t>5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1D622B-2AEC-6D33-A252-C7018E546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24B7F9-51EB-5D09-314F-68C364D728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914E5-DD18-B48A-C018-FEFCFC1BC25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D63252-77C3-481A-A064-29629F680B25}" type="slidenum">
              <a:t>6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F6F373B-E0FE-19DD-7D27-D4E6B151B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64C8E0-B71C-995E-E571-E756E28612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4131D6-3E48-F559-4FCF-1264DE653DF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AF0A36-6157-4C1B-A9DA-A3188938FBEF}" type="slidenum">
              <a:t>7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82AF3C-F07A-AAB2-8311-BFE6587C7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569A63-FC0A-1E37-0077-9F2147E9CF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B992B-B606-CE0F-8D5C-1F1CF04171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3ED513-18C1-494F-A3D1-BE40E1DDCF86}" type="slidenum">
              <a:t>8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31326A79-5B7F-F66C-8507-5F42CBFE5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49960390-A3DE-2CD4-7D8D-BB8EC6E163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53100-A400-E3AA-885F-DEA488DF99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17232" y="2073859"/>
            <a:ext cx="6957523" cy="1355140"/>
          </a:xfrm>
        </p:spPr>
        <p:txBody>
          <a:bodyPr anchor="b" anchorCtr="1"/>
          <a:lstStyle>
            <a:lvl1pPr algn="ctr">
              <a:defRPr b="1"/>
            </a:lvl1pPr>
          </a:lstStyle>
          <a:p>
            <a:pPr lvl="0"/>
            <a:r>
              <a:rPr lang="es-ES"/>
              <a:t>Haga clic para modificar el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493E7-440C-A872-C01F-AE752CA98F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5281" y="3959480"/>
            <a:ext cx="6101443" cy="905329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20862-43BC-3E55-EC1F-65EE66D8BB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9CACF-C17C-4408-923C-34D38F1F72F1}" type="datetime1">
              <a:rPr lang="es-ES"/>
              <a:pPr lvl="0"/>
              <a:t>17/02/2024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268F1-6A92-34CB-C4CE-71151AA862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98841-8E06-8BBE-7FAA-CF8133EC17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36B90-60D5-4501-90CF-74B973A2554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463872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4525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92356A-CA12-0610-67F4-245F79FD9CAD}"/>
              </a:ext>
            </a:extLst>
          </p:cNvPr>
          <p:cNvGrpSpPr/>
          <p:nvPr/>
        </p:nvGrpSpPr>
        <p:grpSpPr>
          <a:xfrm>
            <a:off x="450488" y="644395"/>
            <a:ext cx="11544940" cy="723007"/>
            <a:chOff x="450488" y="644395"/>
            <a:chExt cx="11544940" cy="72300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B3B87B6-191C-3D4B-D0FF-AD32412C8E70}"/>
                </a:ext>
              </a:extLst>
            </p:cNvPr>
            <p:cNvSpPr/>
            <p:nvPr/>
          </p:nvSpPr>
          <p:spPr>
            <a:xfrm>
              <a:off x="450488" y="1321682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57D797B-55B8-FE43-3F70-F4911979A48C}"/>
                </a:ext>
              </a:extLst>
            </p:cNvPr>
            <p:cNvGrpSpPr/>
            <p:nvPr/>
          </p:nvGrpSpPr>
          <p:grpSpPr>
            <a:xfrm>
              <a:off x="10302489" y="644395"/>
              <a:ext cx="1690689" cy="692145"/>
              <a:chOff x="10302489" y="644395"/>
              <a:chExt cx="1690689" cy="69214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ECB70BA-BDD6-5A9A-A9ED-223D530516BB}"/>
                  </a:ext>
                </a:extLst>
              </p:cNvPr>
              <p:cNvSpPr/>
              <p:nvPr/>
            </p:nvSpPr>
            <p:spPr>
              <a:xfrm>
                <a:off x="11064496" y="687263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53288D7-9C66-BD42-CFC9-98981CF009E6}"/>
                  </a:ext>
                </a:extLst>
              </p:cNvPr>
              <p:cNvSpPr/>
              <p:nvPr/>
            </p:nvSpPr>
            <p:spPr>
              <a:xfrm>
                <a:off x="11153394" y="687263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1ACF2F3-BD7B-3963-1A48-5B72A3D289EE}"/>
                  </a:ext>
                </a:extLst>
              </p:cNvPr>
              <p:cNvSpPr/>
              <p:nvPr/>
            </p:nvSpPr>
            <p:spPr>
              <a:xfrm>
                <a:off x="11274039" y="826955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3376B99-1E64-D845-5D9D-4F9D35B2F306}"/>
                  </a:ext>
                </a:extLst>
              </p:cNvPr>
              <p:cNvSpPr/>
              <p:nvPr/>
            </p:nvSpPr>
            <p:spPr>
              <a:xfrm>
                <a:off x="11220062" y="826955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8D483B7-D692-41F9-B872-19D0F002D39F}"/>
                  </a:ext>
                </a:extLst>
              </p:cNvPr>
              <p:cNvSpPr/>
              <p:nvPr/>
            </p:nvSpPr>
            <p:spPr>
              <a:xfrm>
                <a:off x="10302489" y="704718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A2E8EC4-B1FD-4D97-DE3D-06060BF2A2CA}"/>
                  </a:ext>
                </a:extLst>
              </p:cNvPr>
              <p:cNvSpPr/>
              <p:nvPr/>
            </p:nvSpPr>
            <p:spPr>
              <a:xfrm>
                <a:off x="10427909" y="1076193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F92E27B-C3A9-E0E7-EE6A-44FA01D1DD50}"/>
                  </a:ext>
                </a:extLst>
              </p:cNvPr>
              <p:cNvSpPr/>
              <p:nvPr/>
            </p:nvSpPr>
            <p:spPr>
              <a:xfrm>
                <a:off x="11080370" y="644395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EC854D6-D914-B823-52E5-77D3BB9B461A}"/>
                  </a:ext>
                </a:extLst>
              </p:cNvPr>
              <p:cNvSpPr/>
              <p:nvPr/>
            </p:nvSpPr>
            <p:spPr>
              <a:xfrm>
                <a:off x="11694727" y="977767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341DE29-951A-1C72-4A34-04431BAB7F5F}"/>
                  </a:ext>
                </a:extLst>
              </p:cNvPr>
              <p:cNvSpPr/>
              <p:nvPr/>
            </p:nvSpPr>
            <p:spPr>
              <a:xfrm>
                <a:off x="11367701" y="830138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198BE19-9BE7-9108-6748-E5CFCEA5351A}"/>
                  </a:ext>
                </a:extLst>
              </p:cNvPr>
              <p:cNvSpPr/>
              <p:nvPr/>
            </p:nvSpPr>
            <p:spPr>
              <a:xfrm>
                <a:off x="11169267" y="1025399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3C2E440-7AB7-6B8A-7357-C5DBE7A0570A}"/>
                  </a:ext>
                </a:extLst>
              </p:cNvPr>
              <p:cNvSpPr/>
              <p:nvPr/>
            </p:nvSpPr>
            <p:spPr>
              <a:xfrm>
                <a:off x="10813666" y="826955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1C70A230-8857-FD6C-76A1-B8ADF1C69C08}"/>
                  </a:ext>
                </a:extLst>
              </p:cNvPr>
              <p:cNvSpPr/>
              <p:nvPr/>
            </p:nvSpPr>
            <p:spPr>
              <a:xfrm>
                <a:off x="11753469" y="1015870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6ACF614-C132-1752-F0CD-A3673A5061A2}"/>
                  </a:ext>
                </a:extLst>
              </p:cNvPr>
              <p:cNvSpPr/>
              <p:nvPr/>
            </p:nvSpPr>
            <p:spPr>
              <a:xfrm>
                <a:off x="11753469" y="1100004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9CF783D-0DC7-B97F-87A9-492EF5E2B7EB}"/>
                  </a:ext>
                </a:extLst>
              </p:cNvPr>
              <p:cNvSpPr/>
              <p:nvPr/>
            </p:nvSpPr>
            <p:spPr>
              <a:xfrm>
                <a:off x="11753469" y="1184148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49CA88-CB21-1C2E-51F0-78321E6712B2}"/>
                  </a:ext>
                </a:extLst>
              </p:cNvPr>
              <p:cNvSpPr/>
              <p:nvPr/>
            </p:nvSpPr>
            <p:spPr>
              <a:xfrm>
                <a:off x="11799509" y="1025399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C722EC0-BD1A-629C-91E4-330FBB813AED}"/>
                  </a:ext>
                </a:extLst>
              </p:cNvPr>
              <p:cNvSpPr/>
              <p:nvPr/>
            </p:nvSpPr>
            <p:spPr>
              <a:xfrm>
                <a:off x="11799509" y="1106359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163DD313-C9E3-3CDD-401E-A216197A25AE}"/>
                  </a:ext>
                </a:extLst>
              </p:cNvPr>
              <p:cNvSpPr/>
              <p:nvPr/>
            </p:nvSpPr>
            <p:spPr>
              <a:xfrm>
                <a:off x="11799509" y="1188912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6F5F1B5-83B5-4F2A-BDAC-7AA88DE056E8}"/>
                  </a:ext>
                </a:extLst>
              </p:cNvPr>
              <p:cNvSpPr/>
              <p:nvPr/>
            </p:nvSpPr>
            <p:spPr>
              <a:xfrm>
                <a:off x="11840775" y="1036508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1222D47-18CB-6874-85EB-D16BF3E8FB49}"/>
                  </a:ext>
                </a:extLst>
              </p:cNvPr>
              <p:cNvSpPr/>
              <p:nvPr/>
            </p:nvSpPr>
            <p:spPr>
              <a:xfrm>
                <a:off x="11840775" y="1114296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34489C6-23AE-EC62-264F-72A308C06D3A}"/>
                  </a:ext>
                </a:extLst>
              </p:cNvPr>
              <p:cNvSpPr/>
              <p:nvPr/>
            </p:nvSpPr>
            <p:spPr>
              <a:xfrm>
                <a:off x="11840775" y="1192084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8908500-6E82-A869-6FB0-477220379125}"/>
                  </a:ext>
                </a:extLst>
              </p:cNvPr>
              <p:cNvSpPr/>
              <p:nvPr/>
            </p:nvSpPr>
            <p:spPr>
              <a:xfrm>
                <a:off x="11050203" y="838075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5ED33E3C-2315-E7D8-3AC4-1DC968751E1B}"/>
                  </a:ext>
                </a:extLst>
              </p:cNvPr>
              <p:cNvSpPr/>
              <p:nvPr/>
            </p:nvSpPr>
            <p:spPr>
              <a:xfrm>
                <a:off x="11047030" y="1114296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A52EF45-6B80-4986-4068-417C2BE19A83}"/>
                  </a:ext>
                </a:extLst>
              </p:cNvPr>
              <p:cNvSpPr/>
              <p:nvPr/>
            </p:nvSpPr>
            <p:spPr>
              <a:xfrm>
                <a:off x="10693021" y="914271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CEC030D-DC59-773F-D19E-4015ABC323AB}"/>
                  </a:ext>
                </a:extLst>
              </p:cNvPr>
              <p:cNvSpPr/>
              <p:nvPr/>
            </p:nvSpPr>
            <p:spPr>
              <a:xfrm>
                <a:off x="11229590" y="798380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D1B9E01-4C3B-A603-77F4-23234BE7B04E}"/>
                  </a:ext>
                </a:extLst>
              </p:cNvPr>
              <p:cNvSpPr/>
              <p:nvPr/>
            </p:nvSpPr>
            <p:spPr>
              <a:xfrm>
                <a:off x="11005754" y="807908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E5148C50-42E4-FC5A-1A65-E895FF04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22111339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6EA449F4-EC9D-7596-20A1-53F14048FB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8922" y="562712"/>
            <a:ext cx="11243654" cy="5732583"/>
          </a:xfrm>
          <a:solidFill>
            <a:srgbClr val="0F78FF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3615573"/>
      </p:ext>
    </p:extLst>
  </p:cSld>
  <p:clrMapOvr>
    <a:masterClrMapping/>
  </p:clrMapOvr>
  <p:transition spd="med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9CF39AF-BCCB-195A-5243-22945ACC6DC6}"/>
              </a:ext>
            </a:extLst>
          </p:cNvPr>
          <p:cNvSpPr txBox="1"/>
          <p:nvPr/>
        </p:nvSpPr>
        <p:spPr>
          <a:xfrm>
            <a:off x="11386273" y="235613"/>
            <a:ext cx="647751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F5C6A1-C51C-426D-AECB-3CE8D4624B12}" type="slidenum">
              <a:t>‹#›</a:t>
            </a:fld>
            <a:endParaRPr lang="en-US" sz="1200" b="1" i="0" u="none" strike="noStrike" kern="1200" cap="none" spc="0" baseline="0">
              <a:solidFill>
                <a:srgbClr val="232323"/>
              </a:solidFill>
              <a:uFillTx/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3CEC50-35A5-4A62-2099-EF271CE9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5400013">
            <a:off x="10393349" y="5063805"/>
            <a:ext cx="1405441" cy="219185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193413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7CE277B-FD29-61D5-894D-2858B3E6D4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29000"/>
            <a:ext cx="6096003" cy="3429000"/>
          </a:xfrm>
          <a:solidFill>
            <a:srgbClr val="0F78FF"/>
          </a:solidFill>
        </p:spPr>
        <p:txBody>
          <a:bodyPr anchor="ctr" anchorCtr="1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84174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323234A-984F-1FD9-B90F-394555B4D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206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">
            <a:extLst>
              <a:ext uri="{FF2B5EF4-FFF2-40B4-BE49-F238E27FC236}">
                <a16:creationId xmlns:a16="http://schemas.microsoft.com/office/drawing/2014/main" id="{9470B04C-B6AC-702D-CAC3-E6DF533ED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6" y="516133"/>
            <a:ext cx="7717600" cy="763597"/>
          </a:xfrm>
        </p:spPr>
        <p:txBody>
          <a:bodyPr lIns="91421" tIns="91421" rIns="91421" bIns="91421" anchor="t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03945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2BCACB2-86B0-59B0-F060-49C10CDA91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000000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7EDA2D-54BE-3CBC-B6EB-1A5A9E4472F9}"/>
              </a:ext>
            </a:extLst>
          </p:cNvPr>
          <p:cNvSpPr/>
          <p:nvPr/>
        </p:nvSpPr>
        <p:spPr>
          <a:xfrm>
            <a:off x="35400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E27944-ABE2-920A-AAD0-279CF9C83477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57036CF-E8FE-B5DD-EA96-17D95223264F}"/>
              </a:ext>
            </a:extLst>
          </p:cNvPr>
          <p:cNvGrpSpPr/>
          <p:nvPr/>
        </p:nvGrpSpPr>
        <p:grpSpPr>
          <a:xfrm>
            <a:off x="1396051" y="1837559"/>
            <a:ext cx="2232251" cy="1861362"/>
            <a:chOff x="1396051" y="1837559"/>
            <a:chExt cx="2232251" cy="186136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647D6DB-289B-3525-8B57-1D7521AB9324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5AB2751-5F42-07FE-3809-C9FCA683FC31}"/>
                </a:ext>
              </a:extLst>
            </p:cNvPr>
            <p:cNvSpPr txBox="1"/>
            <p:nvPr/>
          </p:nvSpPr>
          <p:spPr>
            <a:xfrm>
              <a:off x="1396051" y="2683261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Line Color</a:t>
              </a: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04A89014-38FC-3AF1-45B2-21A427143CC7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6745F1F-CC66-672F-8ED4-A5D06CAC830C}"/>
              </a:ext>
            </a:extLst>
          </p:cNvPr>
          <p:cNvGrpSpPr/>
          <p:nvPr/>
        </p:nvGrpSpPr>
        <p:grpSpPr>
          <a:xfrm>
            <a:off x="567156" y="5403426"/>
            <a:ext cx="976451" cy="976451"/>
            <a:chOff x="567156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8C5DCEF-25A2-202D-E633-6803B4ECD3F8}"/>
                </a:ext>
              </a:extLst>
            </p:cNvPr>
            <p:cNvSpPr/>
            <p:nvPr/>
          </p:nvSpPr>
          <p:spPr>
            <a:xfrm rot="10799991">
              <a:off x="567156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B7CA24D-C8D5-4FD1-EF9E-EA7039B5C50E}"/>
                </a:ext>
              </a:extLst>
            </p:cNvPr>
            <p:cNvGrpSpPr/>
            <p:nvPr/>
          </p:nvGrpSpPr>
          <p:grpSpPr>
            <a:xfrm>
              <a:off x="736338" y="5562441"/>
              <a:ext cx="662775" cy="641570"/>
              <a:chOff x="736338" y="5562441"/>
              <a:chExt cx="662775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F5E9833-BB21-F6C0-0588-B88913CB0EAA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5FB605-A6C9-FFF9-2BBC-840D984ED0EE}"/>
                  </a:ext>
                </a:extLst>
              </p:cNvPr>
              <p:cNvSpPr/>
              <p:nvPr/>
            </p:nvSpPr>
            <p:spPr>
              <a:xfrm>
                <a:off x="1135154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150F25BC-BA29-6E06-19DB-11A3BA85BFB2}"/>
                  </a:ext>
                </a:extLst>
              </p:cNvPr>
              <p:cNvSpPr/>
              <p:nvPr/>
            </p:nvSpPr>
            <p:spPr>
              <a:xfrm>
                <a:off x="1135154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7F34855-1DB7-2DFE-C1D5-D18CEECE3853}"/>
              </a:ext>
            </a:extLst>
          </p:cNvPr>
          <p:cNvSpPr/>
          <p:nvPr/>
        </p:nvSpPr>
        <p:spPr>
          <a:xfrm rot="5400013">
            <a:off x="2598577" y="5216743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C81A55E2-89DB-34A6-C2D8-6BDA7341FEC6}"/>
              </a:ext>
            </a:extLst>
          </p:cNvPr>
          <p:cNvGrpSpPr/>
          <p:nvPr/>
        </p:nvGrpSpPr>
        <p:grpSpPr>
          <a:xfrm>
            <a:off x="2855927" y="1296674"/>
            <a:ext cx="905777" cy="910367"/>
            <a:chOff x="2855927" y="1296674"/>
            <a:chExt cx="905777" cy="910367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EC7B95F-8AE2-2116-3B6D-79573BE0C4FC}"/>
                </a:ext>
              </a:extLst>
            </p:cNvPr>
            <p:cNvSpPr/>
            <p:nvPr/>
          </p:nvSpPr>
          <p:spPr>
            <a:xfrm rot="10799991">
              <a:off x="3632363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4794E52-08A3-F44F-D31A-EF4F2CB508D4}"/>
                </a:ext>
              </a:extLst>
            </p:cNvPr>
            <p:cNvSpPr/>
            <p:nvPr/>
          </p:nvSpPr>
          <p:spPr>
            <a:xfrm rot="5400013">
              <a:off x="3244145" y="908456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47A8EE6-07B0-F265-9036-476ACD248EC5}"/>
              </a:ext>
            </a:extLst>
          </p:cNvPr>
          <p:cNvGrpSpPr/>
          <p:nvPr/>
        </p:nvGrpSpPr>
        <p:grpSpPr>
          <a:xfrm>
            <a:off x="627241" y="5458035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8A7640BC-0634-9BAA-A872-4032A2D1B440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674A7848-0451-6E47-710C-8246D9F50A61}"/>
                </a:ext>
              </a:extLst>
            </p:cNvPr>
            <p:cNvSpPr/>
            <p:nvPr/>
          </p:nvSpPr>
          <p:spPr>
            <a:xfrm>
              <a:off x="736503" y="5562368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0058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30872E-7B28-57DB-0624-4088F7CBA4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36CCE9EA-19A0-9B45-1E1F-539D7459EAC2}"/>
              </a:ext>
            </a:extLst>
          </p:cNvPr>
          <p:cNvGrpSpPr/>
          <p:nvPr/>
        </p:nvGrpSpPr>
        <p:grpSpPr>
          <a:xfrm>
            <a:off x="323533" y="328607"/>
            <a:ext cx="11544940" cy="723017"/>
            <a:chOff x="323533" y="328607"/>
            <a:chExt cx="11544940" cy="723017"/>
          </a:xfrm>
        </p:grpSpPr>
        <p:sp>
          <p:nvSpPr>
            <p:cNvPr id="4" name="Rectángulo 4">
              <a:extLst>
                <a:ext uri="{FF2B5EF4-FFF2-40B4-BE49-F238E27FC236}">
                  <a16:creationId xmlns:a16="http://schemas.microsoft.com/office/drawing/2014/main" id="{B2257F9F-1130-6007-12CD-7563D04DA963}"/>
                </a:ext>
              </a:extLst>
            </p:cNvPr>
            <p:cNvSpPr/>
            <p:nvPr/>
          </p:nvSpPr>
          <p:spPr>
            <a:xfrm>
              <a:off x="323533" y="1005904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631A6625-46B2-7DA0-C294-44EBF7406039}"/>
                </a:ext>
              </a:extLst>
            </p:cNvPr>
            <p:cNvGrpSpPr/>
            <p:nvPr/>
          </p:nvGrpSpPr>
          <p:grpSpPr>
            <a:xfrm>
              <a:off x="10175534" y="328607"/>
              <a:ext cx="1690689" cy="692155"/>
              <a:chOff x="10175534" y="328607"/>
              <a:chExt cx="1690689" cy="69215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ED74667-12F7-BD45-E57F-E7C9CC743F21}"/>
                  </a:ext>
                </a:extLst>
              </p:cNvPr>
              <p:cNvSpPr/>
              <p:nvPr/>
            </p:nvSpPr>
            <p:spPr>
              <a:xfrm>
                <a:off x="10937540" y="371475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75191EC-607A-E546-974B-BD9B24460551}"/>
                  </a:ext>
                </a:extLst>
              </p:cNvPr>
              <p:cNvSpPr/>
              <p:nvPr/>
            </p:nvSpPr>
            <p:spPr>
              <a:xfrm>
                <a:off x="11026438" y="371475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91CFD16-AFAA-0E7C-9F31-0407BCF68727}"/>
                  </a:ext>
                </a:extLst>
              </p:cNvPr>
              <p:cNvSpPr/>
              <p:nvPr/>
            </p:nvSpPr>
            <p:spPr>
              <a:xfrm>
                <a:off x="11147084" y="511177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F399894-BD6D-5E6C-8485-F95E71052F0F}"/>
                  </a:ext>
                </a:extLst>
              </p:cNvPr>
              <p:cNvSpPr/>
              <p:nvPr/>
            </p:nvSpPr>
            <p:spPr>
              <a:xfrm>
                <a:off x="11093107" y="511177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E16DFA-4F9A-39C3-85A7-17924466319E}"/>
                  </a:ext>
                </a:extLst>
              </p:cNvPr>
              <p:cNvSpPr/>
              <p:nvPr/>
            </p:nvSpPr>
            <p:spPr>
              <a:xfrm>
                <a:off x="10175534" y="388940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36C41FE-5E0A-F684-686E-4CA5D4F1FD18}"/>
                  </a:ext>
                </a:extLst>
              </p:cNvPr>
              <p:cNvSpPr/>
              <p:nvPr/>
            </p:nvSpPr>
            <p:spPr>
              <a:xfrm>
                <a:off x="10300953" y="760415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92F2F05-A052-95B1-45C6-9C107A2D77C8}"/>
                  </a:ext>
                </a:extLst>
              </p:cNvPr>
              <p:cNvSpPr/>
              <p:nvPr/>
            </p:nvSpPr>
            <p:spPr>
              <a:xfrm>
                <a:off x="10953414" y="328607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4C411B8-F5FA-D079-FFAD-93E98C8F76ED}"/>
                  </a:ext>
                </a:extLst>
              </p:cNvPr>
              <p:cNvSpPr/>
              <p:nvPr/>
            </p:nvSpPr>
            <p:spPr>
              <a:xfrm>
                <a:off x="11567772" y="661989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6D1057EC-F59A-2560-F3F3-ACFD3B910667}"/>
                  </a:ext>
                </a:extLst>
              </p:cNvPr>
              <p:cNvSpPr/>
              <p:nvPr/>
            </p:nvSpPr>
            <p:spPr>
              <a:xfrm>
                <a:off x="11240746" y="514350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15E0B9-27E9-DE33-DA8D-7E0C80DE69D0}"/>
                  </a:ext>
                </a:extLst>
              </p:cNvPr>
              <p:cNvSpPr/>
              <p:nvPr/>
            </p:nvSpPr>
            <p:spPr>
              <a:xfrm>
                <a:off x="11042312" y="709610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EAF0797-7B87-6E16-C0F4-9C643DE6055C}"/>
                  </a:ext>
                </a:extLst>
              </p:cNvPr>
              <p:cNvSpPr/>
              <p:nvPr/>
            </p:nvSpPr>
            <p:spPr>
              <a:xfrm>
                <a:off x="10686711" y="511177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3379E6-8C48-12B2-FF5E-7FFACE574752}"/>
                  </a:ext>
                </a:extLst>
              </p:cNvPr>
              <p:cNvSpPr/>
              <p:nvPr/>
            </p:nvSpPr>
            <p:spPr>
              <a:xfrm>
                <a:off x="11626513" y="700092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FAD70A0-8668-BC36-0F03-70E545E496FB}"/>
                  </a:ext>
                </a:extLst>
              </p:cNvPr>
              <p:cNvSpPr/>
              <p:nvPr/>
            </p:nvSpPr>
            <p:spPr>
              <a:xfrm>
                <a:off x="11626513" y="784226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36B9E87-F56E-4C3B-12B0-025199D27981}"/>
                  </a:ext>
                </a:extLst>
              </p:cNvPr>
              <p:cNvSpPr/>
              <p:nvPr/>
            </p:nvSpPr>
            <p:spPr>
              <a:xfrm>
                <a:off x="11626513" y="868359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111FF67-B210-C6A3-7E77-598896C99095}"/>
                  </a:ext>
                </a:extLst>
              </p:cNvPr>
              <p:cNvSpPr/>
              <p:nvPr/>
            </p:nvSpPr>
            <p:spPr>
              <a:xfrm>
                <a:off x="11672553" y="709610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385ACAC-DE59-46EB-DE44-0AA439A77BFE}"/>
                  </a:ext>
                </a:extLst>
              </p:cNvPr>
              <p:cNvSpPr/>
              <p:nvPr/>
            </p:nvSpPr>
            <p:spPr>
              <a:xfrm>
                <a:off x="11672553" y="790571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372BD44-A173-066A-3636-EBE0FFC1A1B3}"/>
                  </a:ext>
                </a:extLst>
              </p:cNvPr>
              <p:cNvSpPr/>
              <p:nvPr/>
            </p:nvSpPr>
            <p:spPr>
              <a:xfrm>
                <a:off x="11672553" y="873123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FC73234-1C74-8FB3-8D98-8FF3F8CCDDF5}"/>
                  </a:ext>
                </a:extLst>
              </p:cNvPr>
              <p:cNvSpPr/>
              <p:nvPr/>
            </p:nvSpPr>
            <p:spPr>
              <a:xfrm>
                <a:off x="11713820" y="720720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5BA09CA-C76B-F636-5777-F5817B72B419}"/>
                  </a:ext>
                </a:extLst>
              </p:cNvPr>
              <p:cNvSpPr/>
              <p:nvPr/>
            </p:nvSpPr>
            <p:spPr>
              <a:xfrm>
                <a:off x="11713820" y="798508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B93E02B-183B-E7FA-F9F1-812EB2ED738E}"/>
                  </a:ext>
                </a:extLst>
              </p:cNvPr>
              <p:cNvSpPr/>
              <p:nvPr/>
            </p:nvSpPr>
            <p:spPr>
              <a:xfrm>
                <a:off x="11713820" y="876296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ECBDE66-0C55-393A-01FA-20BAC6676C35}"/>
                  </a:ext>
                </a:extLst>
              </p:cNvPr>
              <p:cNvSpPr/>
              <p:nvPr/>
            </p:nvSpPr>
            <p:spPr>
              <a:xfrm>
                <a:off x="10923248" y="522286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FB82179-25AB-B74A-7EDC-BCF48716177B}"/>
                  </a:ext>
                </a:extLst>
              </p:cNvPr>
              <p:cNvSpPr/>
              <p:nvPr/>
            </p:nvSpPr>
            <p:spPr>
              <a:xfrm>
                <a:off x="10920075" y="798508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926B43-5032-4E91-22C3-3B2BF53C4DE3}"/>
                  </a:ext>
                </a:extLst>
              </p:cNvPr>
              <p:cNvSpPr/>
              <p:nvPr/>
            </p:nvSpPr>
            <p:spPr>
              <a:xfrm>
                <a:off x="10566065" y="598483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CF7E538-5932-3C56-67B0-B4AC308CA1ED}"/>
                  </a:ext>
                </a:extLst>
              </p:cNvPr>
              <p:cNvSpPr/>
              <p:nvPr/>
            </p:nvSpPr>
            <p:spPr>
              <a:xfrm>
                <a:off x="11102635" y="482602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A027753-99BE-1ED4-A542-B883DB52B5D5}"/>
                  </a:ext>
                </a:extLst>
              </p:cNvPr>
              <p:cNvSpPr/>
              <p:nvPr/>
            </p:nvSpPr>
            <p:spPr>
              <a:xfrm>
                <a:off x="10878799" y="492120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1" name="Imagen 31">
            <a:extLst>
              <a:ext uri="{FF2B5EF4-FFF2-40B4-BE49-F238E27FC236}">
                <a16:creationId xmlns:a16="http://schemas.microsoft.com/office/drawing/2014/main" id="{75E6A10A-C69D-555F-09EF-FD90E7FA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71916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3D48B51-D841-FBF5-C47B-6F19615E824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875635" y="1819079"/>
            <a:ext cx="9593281" cy="2645999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 defTabSz="914427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9E102-1093-0722-CF62-7A28E46F761C}"/>
              </a:ext>
            </a:extLst>
          </p:cNvPr>
          <p:cNvSpPr/>
          <p:nvPr/>
        </p:nvSpPr>
        <p:spPr>
          <a:xfrm>
            <a:off x="0" y="1819079"/>
            <a:ext cx="1875635" cy="2389976"/>
          </a:xfrm>
          <a:prstGeom prst="rect">
            <a:avLst/>
          </a:prstGeom>
          <a:solidFill>
            <a:srgbClr val="0F78FF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CAF61EC-BEAC-B0AC-DA50-08A93EE19F0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15409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FADAAB5-5A97-FC2F-FF28-B9B22A9FE0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570710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ABAE36-8B63-9F34-E8EF-7A93040BCB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444444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506344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28834800-AEC5-0735-2BFB-CC6D2B60E2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93533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742E0701-12D8-C481-0DBE-C08EDD6BCB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34" y="0"/>
            <a:ext cx="6530562" cy="6858000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latin typeface="Arial" pitchFamily="34"/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00071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2FA299-AB85-91B5-6CBD-2E30CE2711E7}"/>
              </a:ext>
            </a:extLst>
          </p:cNvPr>
          <p:cNvSpPr/>
          <p:nvPr/>
        </p:nvSpPr>
        <p:spPr>
          <a:xfrm>
            <a:off x="134910" y="119923"/>
            <a:ext cx="11917183" cy="6595667"/>
          </a:xfrm>
          <a:prstGeom prst="rect">
            <a:avLst/>
          </a:prstGeom>
          <a:solidFill>
            <a:srgbClr val="FFFFFF">
              <a:alpha val="64000"/>
            </a:srgbClr>
          </a:solidFill>
          <a:ln w="12701" cap="flat">
            <a:solidFill>
              <a:srgbClr val="0856B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5262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&amp; Contents Layout">
    <p:bg>
      <p:bgPr>
        <a:solidFill>
          <a:srgbClr val="059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3647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018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57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8">
            <a:extLst>
              <a:ext uri="{FF2B5EF4-FFF2-40B4-BE49-F238E27FC236}">
                <a16:creationId xmlns:a16="http://schemas.microsoft.com/office/drawing/2014/main" id="{70A5F293-8855-5E50-0BB9-61B708697A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419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" name="Marcador de contenido 20">
            <a:extLst>
              <a:ext uri="{FF2B5EF4-FFF2-40B4-BE49-F238E27FC236}">
                <a16:creationId xmlns:a16="http://schemas.microsoft.com/office/drawing/2014/main" id="{4AEEE52A-FEE2-0594-A53E-4794822C6B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76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one, lorem ipsum dolor sit </a:t>
            </a:r>
          </a:p>
        </p:txBody>
      </p:sp>
      <p:sp>
        <p:nvSpPr>
          <p:cNvPr id="4" name="Marcador de contenido 22">
            <a:extLst>
              <a:ext uri="{FF2B5EF4-FFF2-40B4-BE49-F238E27FC236}">
                <a16:creationId xmlns:a16="http://schemas.microsoft.com/office/drawing/2014/main" id="{7BD4288C-145A-D6E6-4ED8-34D9050781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42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5" name="Marcador de texto 18">
            <a:extLst>
              <a:ext uri="{FF2B5EF4-FFF2-40B4-BE49-F238E27FC236}">
                <a16:creationId xmlns:a16="http://schemas.microsoft.com/office/drawing/2014/main" id="{E408089F-3A49-1DC4-FBAF-A440570663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9071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06AC1289-7C11-F766-C9C9-3798367044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75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two, lorem ipsum dolor sit </a:t>
            </a:r>
          </a:p>
        </p:txBody>
      </p:sp>
      <p:sp>
        <p:nvSpPr>
          <p:cNvPr id="7" name="Marcador de contenido 22">
            <a:extLst>
              <a:ext uri="{FF2B5EF4-FFF2-40B4-BE49-F238E27FC236}">
                <a16:creationId xmlns:a16="http://schemas.microsoft.com/office/drawing/2014/main" id="{47ADB52A-FCA0-D8B7-2217-8CFA2E1B92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40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D50D3F8C-3029-F7D9-F935-CF2781698E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52483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9" name="Marcador de contenido 20">
            <a:extLst>
              <a:ext uri="{FF2B5EF4-FFF2-40B4-BE49-F238E27FC236}">
                <a16:creationId xmlns:a16="http://schemas.microsoft.com/office/drawing/2014/main" id="{FA92ED02-C569-1606-F8C4-8DFF736BFD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316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three, lorem ipsum dolor sit </a:t>
            </a:r>
          </a:p>
        </p:txBody>
      </p:sp>
      <p:sp>
        <p:nvSpPr>
          <p:cNvPr id="10" name="Marcador de contenido 22">
            <a:extLst>
              <a:ext uri="{FF2B5EF4-FFF2-40B4-BE49-F238E27FC236}">
                <a16:creationId xmlns:a16="http://schemas.microsoft.com/office/drawing/2014/main" id="{B94262F7-4EE9-92CE-48B7-BFF6A0B254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2821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69700C69-9CFC-530D-0663-139D0F2A46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35053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04</a:t>
            </a:r>
          </a:p>
        </p:txBody>
      </p:sp>
      <p:sp>
        <p:nvSpPr>
          <p:cNvPr id="12" name="Marcador de contenido 20">
            <a:extLst>
              <a:ext uri="{FF2B5EF4-FFF2-40B4-BE49-F238E27FC236}">
                <a16:creationId xmlns:a16="http://schemas.microsoft.com/office/drawing/2014/main" id="{BC7E5D6F-A1E8-7A48-E3AA-2729DC17F5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74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four, lorem ipsum dolor sit </a:t>
            </a:r>
          </a:p>
        </p:txBody>
      </p:sp>
      <p:sp>
        <p:nvSpPr>
          <p:cNvPr id="13" name="Marcador de contenido 22">
            <a:extLst>
              <a:ext uri="{FF2B5EF4-FFF2-40B4-BE49-F238E27FC236}">
                <a16:creationId xmlns:a16="http://schemas.microsoft.com/office/drawing/2014/main" id="{5B014682-C967-F052-D076-53AD263C3E0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400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</p:spTree>
    <p:extLst>
      <p:ext uri="{BB962C8B-B14F-4D97-AF65-F5344CB8AC3E}">
        <p14:creationId xmlns:p14="http://schemas.microsoft.com/office/powerpoint/2010/main" val="346854842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993AE4A-4EE5-5162-024C-FFC065CEE5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32122" y="0"/>
            <a:ext cx="6188073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91073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FE82CBE1-7AA7-A02B-D379-F6EAB2A257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563563"/>
            <a:ext cx="5608636" cy="573087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736281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9AF6DAB3-F862-2A43-87E1-D2855D2713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10403" y="1439914"/>
            <a:ext cx="3510454" cy="5418085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35690458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6665715-2AD4-60E8-B81B-8D56230D8C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58772" y="563563"/>
            <a:ext cx="5245867" cy="577275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5216E-DEA1-D371-A1C2-209255A4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844267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1DAB913B-69AB-1189-8C25-43BAD7242F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3397" y="563563"/>
            <a:ext cx="11225210" cy="573172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76923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jer con chaqueta negra escribiendo en papel blanco">
            <a:extLst>
              <a:ext uri="{FF2B5EF4-FFF2-40B4-BE49-F238E27FC236}">
                <a16:creationId xmlns:a16="http://schemas.microsoft.com/office/drawing/2014/main" id="{242503E6-4D0B-A783-DBFC-CB4E23BB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44" r="8184"/>
          <a:stretch>
            <a:fillRect/>
          </a:stretch>
        </p:blipFill>
        <p:spPr>
          <a:xfrm>
            <a:off x="6347737" y="562712"/>
            <a:ext cx="5443624" cy="57204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5AF08BE-88F5-7329-2F5E-F435398799ED}"/>
              </a:ext>
            </a:extLst>
          </p:cNvPr>
          <p:cNvGrpSpPr/>
          <p:nvPr/>
        </p:nvGrpSpPr>
        <p:grpSpPr>
          <a:xfrm>
            <a:off x="450488" y="5849444"/>
            <a:ext cx="11544940" cy="723007"/>
            <a:chOff x="450488" y="5849444"/>
            <a:chExt cx="11544940" cy="72300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BA2CF43-F088-2B00-9D92-5A358A98DB20}"/>
                </a:ext>
              </a:extLst>
            </p:cNvPr>
            <p:cNvSpPr/>
            <p:nvPr/>
          </p:nvSpPr>
          <p:spPr>
            <a:xfrm>
              <a:off x="450488" y="6526731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5B1CAB8-2E48-C515-0C6B-CC8CE42E62C9}"/>
                </a:ext>
              </a:extLst>
            </p:cNvPr>
            <p:cNvGrpSpPr/>
            <p:nvPr/>
          </p:nvGrpSpPr>
          <p:grpSpPr>
            <a:xfrm>
              <a:off x="10302489" y="5849444"/>
              <a:ext cx="1690689" cy="692145"/>
              <a:chOff x="10302489" y="5849444"/>
              <a:chExt cx="1690689" cy="6921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3459F0A-0636-07DA-6B60-2A4076F9CC4F}"/>
                  </a:ext>
                </a:extLst>
              </p:cNvPr>
              <p:cNvSpPr/>
              <p:nvPr/>
            </p:nvSpPr>
            <p:spPr>
              <a:xfrm>
                <a:off x="11064496" y="5892311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C1E526F-FFF4-5C4E-B982-64BDEABB5820}"/>
                  </a:ext>
                </a:extLst>
              </p:cNvPr>
              <p:cNvSpPr/>
              <p:nvPr/>
            </p:nvSpPr>
            <p:spPr>
              <a:xfrm>
                <a:off x="11153394" y="5892311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4DAC7BA-8C32-B9BC-2C4E-2D5BB62B2A84}"/>
                  </a:ext>
                </a:extLst>
              </p:cNvPr>
              <p:cNvSpPr/>
              <p:nvPr/>
            </p:nvSpPr>
            <p:spPr>
              <a:xfrm>
                <a:off x="11274039" y="6032004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FC384B5-FFB9-C1CD-5921-F0DC9F131C46}"/>
                  </a:ext>
                </a:extLst>
              </p:cNvPr>
              <p:cNvSpPr/>
              <p:nvPr/>
            </p:nvSpPr>
            <p:spPr>
              <a:xfrm>
                <a:off x="11220062" y="6032004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9503E84-08C8-0E82-1DB2-EAE909E56996}"/>
                  </a:ext>
                </a:extLst>
              </p:cNvPr>
              <p:cNvSpPr/>
              <p:nvPr/>
            </p:nvSpPr>
            <p:spPr>
              <a:xfrm>
                <a:off x="10302489" y="5909767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A74ABED-53F3-80D7-9B5D-4BBBF64C5B17}"/>
                  </a:ext>
                </a:extLst>
              </p:cNvPr>
              <p:cNvSpPr/>
              <p:nvPr/>
            </p:nvSpPr>
            <p:spPr>
              <a:xfrm>
                <a:off x="10427909" y="6281242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F356EDD-2BC1-8485-4F81-4FF0D4A71113}"/>
                  </a:ext>
                </a:extLst>
              </p:cNvPr>
              <p:cNvSpPr/>
              <p:nvPr/>
            </p:nvSpPr>
            <p:spPr>
              <a:xfrm>
                <a:off x="11080370" y="5849444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D76E482-5019-0115-4624-8D0E0A7CB155}"/>
                  </a:ext>
                </a:extLst>
              </p:cNvPr>
              <p:cNvSpPr/>
              <p:nvPr/>
            </p:nvSpPr>
            <p:spPr>
              <a:xfrm>
                <a:off x="11694727" y="6182816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9E1E00B-D0DF-4049-D1FB-B3098E8F2E74}"/>
                  </a:ext>
                </a:extLst>
              </p:cNvPr>
              <p:cNvSpPr/>
              <p:nvPr/>
            </p:nvSpPr>
            <p:spPr>
              <a:xfrm>
                <a:off x="11367701" y="6035186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C799F3C-63DC-1844-7352-A193A1E271C1}"/>
                  </a:ext>
                </a:extLst>
              </p:cNvPr>
              <p:cNvSpPr/>
              <p:nvPr/>
            </p:nvSpPr>
            <p:spPr>
              <a:xfrm>
                <a:off x="11169267" y="6230447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8673034-F00A-A36C-BD27-A0AA845BA45E}"/>
                  </a:ext>
                </a:extLst>
              </p:cNvPr>
              <p:cNvSpPr/>
              <p:nvPr/>
            </p:nvSpPr>
            <p:spPr>
              <a:xfrm>
                <a:off x="10813666" y="6032004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F3ADDB-6C1D-ADF0-5AD0-31FADB79A927}"/>
                  </a:ext>
                </a:extLst>
              </p:cNvPr>
              <p:cNvSpPr/>
              <p:nvPr/>
            </p:nvSpPr>
            <p:spPr>
              <a:xfrm>
                <a:off x="11753469" y="6220919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0B11780-F85B-D318-97B1-D056A698E012}"/>
                  </a:ext>
                </a:extLst>
              </p:cNvPr>
              <p:cNvSpPr/>
              <p:nvPr/>
            </p:nvSpPr>
            <p:spPr>
              <a:xfrm>
                <a:off x="11753469" y="6305053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3F519F4-0494-35CB-AED1-22D3A8D5C551}"/>
                  </a:ext>
                </a:extLst>
              </p:cNvPr>
              <p:cNvSpPr/>
              <p:nvPr/>
            </p:nvSpPr>
            <p:spPr>
              <a:xfrm>
                <a:off x="11753469" y="6389196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102B7E3-6324-52FB-E44F-E9071E4ECD32}"/>
                  </a:ext>
                </a:extLst>
              </p:cNvPr>
              <p:cNvSpPr/>
              <p:nvPr/>
            </p:nvSpPr>
            <p:spPr>
              <a:xfrm>
                <a:off x="11799509" y="6230447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8147DB7-0361-8440-7C8D-A69988476B6D}"/>
                  </a:ext>
                </a:extLst>
              </p:cNvPr>
              <p:cNvSpPr/>
              <p:nvPr/>
            </p:nvSpPr>
            <p:spPr>
              <a:xfrm>
                <a:off x="11799509" y="6311408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6767AB3-E879-7395-0F02-09B5C79E0A56}"/>
                  </a:ext>
                </a:extLst>
              </p:cNvPr>
              <p:cNvSpPr/>
              <p:nvPr/>
            </p:nvSpPr>
            <p:spPr>
              <a:xfrm>
                <a:off x="11799509" y="6393960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0073C8-E3E4-56C0-0396-AA3D3B94299D}"/>
                  </a:ext>
                </a:extLst>
              </p:cNvPr>
              <p:cNvSpPr/>
              <p:nvPr/>
            </p:nvSpPr>
            <p:spPr>
              <a:xfrm>
                <a:off x="11840775" y="6241557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E0262F6-D673-FF3C-8E30-2A62F7E432B5}"/>
                  </a:ext>
                </a:extLst>
              </p:cNvPr>
              <p:cNvSpPr/>
              <p:nvPr/>
            </p:nvSpPr>
            <p:spPr>
              <a:xfrm>
                <a:off x="11840775" y="6319345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8DCBD25-7081-247E-FCEE-780906EB64FC}"/>
                  </a:ext>
                </a:extLst>
              </p:cNvPr>
              <p:cNvSpPr/>
              <p:nvPr/>
            </p:nvSpPr>
            <p:spPr>
              <a:xfrm>
                <a:off x="11840775" y="6397133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8E32DF7-9D5E-A377-07C9-343211637A9E}"/>
                  </a:ext>
                </a:extLst>
              </p:cNvPr>
              <p:cNvSpPr/>
              <p:nvPr/>
            </p:nvSpPr>
            <p:spPr>
              <a:xfrm>
                <a:off x="11050203" y="6043123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5F5C17D-7A85-BFF1-3FCA-045B9A822B0C}"/>
                  </a:ext>
                </a:extLst>
              </p:cNvPr>
              <p:cNvSpPr/>
              <p:nvPr/>
            </p:nvSpPr>
            <p:spPr>
              <a:xfrm>
                <a:off x="11047030" y="6319345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1CD1D6D-62E2-8376-576D-05ABFED8841D}"/>
                  </a:ext>
                </a:extLst>
              </p:cNvPr>
              <p:cNvSpPr/>
              <p:nvPr/>
            </p:nvSpPr>
            <p:spPr>
              <a:xfrm>
                <a:off x="10693021" y="6119320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706B3BA-8161-C94B-46EC-FC5FF1469DA4}"/>
                  </a:ext>
                </a:extLst>
              </p:cNvPr>
              <p:cNvSpPr/>
              <p:nvPr/>
            </p:nvSpPr>
            <p:spPr>
              <a:xfrm>
                <a:off x="11229590" y="6003429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AD8DF3C-4BD3-E46A-2E82-60BAC21159C9}"/>
                  </a:ext>
                </a:extLst>
              </p:cNvPr>
              <p:cNvSpPr/>
              <p:nvPr/>
            </p:nvSpPr>
            <p:spPr>
              <a:xfrm>
                <a:off x="11005754" y="6012957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746879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28C638-1B2E-D2FE-01C9-3EFA4E8B04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C5BB4-B11F-33E9-6C52-2A959974F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 Segundo nivel Tercer nivel Cuarto nivel 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DF989-41A8-E0D3-6254-6C5D2776C6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132B76FE-3FF8-4E65-A210-BF2863B992F8}" type="datetime1">
              <a:rPr lang="es-ES"/>
              <a:pPr lvl="0"/>
              <a:t>17/02/2024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2223B-577C-6B01-6815-7D12BB96A3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21052-3B61-44A0-AEA6-D2E9C59CAC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23C552CC-3380-439E-A51F-BF546ECB8598}" type="slidenum">
              <a:t>‹#›</a:t>
            </a:fld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86A285-7B5B-0A81-334B-8A513B090520}"/>
              </a:ext>
            </a:extLst>
          </p:cNvPr>
          <p:cNvSpPr txBox="1"/>
          <p:nvPr/>
        </p:nvSpPr>
        <p:spPr>
          <a:xfrm>
            <a:off x="11712577" y="45271"/>
            <a:ext cx="479429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82B879-E240-42F3-91D4-18BB6D69F63E}" type="slidenum">
              <a:t>‹#›</a:t>
            </a:fld>
            <a:endParaRPr lang="en-US" sz="1100" b="0" i="0" u="none" strike="noStrike" kern="1200" cap="none" spc="300" baseline="0">
              <a:solidFill>
                <a:srgbClr val="5A5A5A"/>
              </a:solidFill>
              <a:uFillTx/>
              <a:latin typeface="Arial" pitchFamily="34"/>
              <a:ea typeface="Source Sans Pro"/>
              <a:cs typeface="Arial" pitchFamily="34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D43097D-758D-E029-E105-F11A573CE73D}"/>
              </a:ext>
            </a:extLst>
          </p:cNvPr>
          <p:cNvCxnSpPr/>
          <p:nvPr/>
        </p:nvCxnSpPr>
        <p:spPr>
          <a:xfrm>
            <a:off x="12182944" y="-9052"/>
            <a:ext cx="0" cy="427883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5">
            <a:extLst>
              <a:ext uri="{FF2B5EF4-FFF2-40B4-BE49-F238E27FC236}">
                <a16:creationId xmlns:a16="http://schemas.microsoft.com/office/drawing/2014/main" id="{053C82E4-0467-89EF-1486-276554DF2752}"/>
              </a:ext>
            </a:extLst>
          </p:cNvPr>
          <p:cNvSpPr/>
          <p:nvPr/>
        </p:nvSpPr>
        <p:spPr>
          <a:xfrm>
            <a:off x="791568" y="354842"/>
            <a:ext cx="10440536" cy="6086904"/>
          </a:xfrm>
          <a:prstGeom prst="rect">
            <a:avLst/>
          </a:prstGeom>
          <a:solidFill>
            <a:srgbClr val="CBEBFE">
              <a:alpha val="42000"/>
            </a:srgbClr>
          </a:solidFill>
          <a:ln w="38103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pic>
        <p:nvPicPr>
          <p:cNvPr id="3" name="Imagen 28">
            <a:extLst>
              <a:ext uri="{FF2B5EF4-FFF2-40B4-BE49-F238E27FC236}">
                <a16:creationId xmlns:a16="http://schemas.microsoft.com/office/drawing/2014/main" id="{7FA88C92-2017-9D6F-2166-5B691D3A7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79" y="1995970"/>
            <a:ext cx="7355351" cy="49017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FC5EB2E9-C0DF-8864-5E25-48826D82FC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0226" y="5376150"/>
            <a:ext cx="6051544" cy="905329"/>
          </a:xfrm>
          <a:solidFill>
            <a:srgbClr val="FFFFFF"/>
          </a:solidFill>
        </p:spPr>
        <p:txBody>
          <a:bodyPr/>
          <a:lstStyle/>
          <a:p>
            <a:pPr lvl="0">
              <a:lnSpc>
                <a:spcPts val="2600"/>
              </a:lnSpc>
            </a:pPr>
            <a:r>
              <a:rPr lang="fa-IR" sz="1600" dirty="0">
                <a:cs typeface="B Nazanin" panose="00000700000000000000" pitchFamily="2" charset="-78"/>
              </a:rPr>
              <a:t>برای جلب توجه، ایجاد مکالمه و کسب موفقیت، پروژه های خود را سازماندهی و نشان دهید.</a:t>
            </a:r>
            <a:endParaRPr lang="en-US" sz="1050" dirty="0">
              <a:cs typeface="B Nazanin" panose="00000700000000000000" pitchFamily="2" charset="-78"/>
            </a:endParaRPr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79DAE574-C9A1-FD10-76EC-50332A545A8F}"/>
              </a:ext>
            </a:extLst>
          </p:cNvPr>
          <p:cNvCxnSpPr/>
          <p:nvPr/>
        </p:nvCxnSpPr>
        <p:spPr>
          <a:xfrm>
            <a:off x="5627510" y="4521689"/>
            <a:ext cx="900281" cy="0"/>
          </a:xfrm>
          <a:prstGeom prst="straightConnector1">
            <a:avLst/>
          </a:prstGeom>
          <a:noFill/>
          <a:ln w="76196" cap="flat">
            <a:solidFill>
              <a:srgbClr val="0F78FF"/>
            </a:solidFill>
            <a:prstDash val="solid"/>
            <a:miter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7B3C8A2-0D92-173F-6A0C-897CB3DF8E35}"/>
              </a:ext>
            </a:extLst>
          </p:cNvPr>
          <p:cNvSpPr txBox="1"/>
          <p:nvPr/>
        </p:nvSpPr>
        <p:spPr>
          <a:xfrm>
            <a:off x="471583" y="3145014"/>
            <a:ext cx="1121212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b="1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cs typeface="B Nazanin" panose="00000700000000000000" pitchFamily="2" charset="-78"/>
              </a:rPr>
              <a:t>تم : کسب و کار</a:t>
            </a:r>
            <a:endParaRPr lang="es-ES" sz="36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A8156276-DC56-E547-F8A0-2F21A3568DDA}"/>
              </a:ext>
            </a:extLst>
          </p:cNvPr>
          <p:cNvSpPr txBox="1"/>
          <p:nvPr/>
        </p:nvSpPr>
        <p:spPr>
          <a:xfrm>
            <a:off x="489935" y="4318391"/>
            <a:ext cx="11212125" cy="927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i="0" u="none" strike="noStrike" kern="1200" cap="none" spc="0" baseline="0" dirty="0">
                <a:solidFill>
                  <a:srgbClr val="14203C"/>
                </a:solidFill>
                <a:uFillTx/>
                <a:latin typeface="Arial"/>
                <a:cs typeface="B Nazanin" panose="00000700000000000000" pitchFamily="2" charset="-78"/>
              </a:rPr>
              <a:t>قالب پاورپوینت مدیریت بازرگانی</a:t>
            </a:r>
            <a:endParaRPr lang="es-ES" sz="20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grpSp>
        <p:nvGrpSpPr>
          <p:cNvPr id="8" name="Grupo 20">
            <a:extLst>
              <a:ext uri="{FF2B5EF4-FFF2-40B4-BE49-F238E27FC236}">
                <a16:creationId xmlns:a16="http://schemas.microsoft.com/office/drawing/2014/main" id="{BCB2DC1B-AE51-FEFA-AED1-AA1BE4DEEF3A}"/>
              </a:ext>
            </a:extLst>
          </p:cNvPr>
          <p:cNvGrpSpPr/>
          <p:nvPr/>
        </p:nvGrpSpPr>
        <p:grpSpPr>
          <a:xfrm>
            <a:off x="5205414" y="1365254"/>
            <a:ext cx="1639884" cy="1601791"/>
            <a:chOff x="5205414" y="1365254"/>
            <a:chExt cx="1639884" cy="160179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2E143A-2DD0-D5CF-A526-9CCF3932D2F2}"/>
                </a:ext>
              </a:extLst>
            </p:cNvPr>
            <p:cNvSpPr/>
            <p:nvPr/>
          </p:nvSpPr>
          <p:spPr>
            <a:xfrm>
              <a:off x="5205414" y="1365254"/>
              <a:ext cx="533396" cy="16017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41EA55F-95F6-4BE0-77DF-3B8DE2EFF4B0}"/>
                </a:ext>
              </a:extLst>
            </p:cNvPr>
            <p:cNvSpPr/>
            <p:nvPr/>
          </p:nvSpPr>
          <p:spPr>
            <a:xfrm>
              <a:off x="5629275" y="1641476"/>
              <a:ext cx="1216023" cy="1155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142938-02D1-29D0-B435-E4061051B4CF}"/>
                </a:ext>
              </a:extLst>
            </p:cNvPr>
            <p:cNvSpPr/>
            <p:nvPr/>
          </p:nvSpPr>
          <p:spPr>
            <a:xfrm>
              <a:off x="6465886" y="1944691"/>
              <a:ext cx="114300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BC4127-6C36-A01D-B5F7-470D4B90819A}"/>
                </a:ext>
              </a:extLst>
            </p:cNvPr>
            <p:cNvSpPr/>
            <p:nvPr/>
          </p:nvSpPr>
          <p:spPr>
            <a:xfrm>
              <a:off x="6284908" y="2058991"/>
              <a:ext cx="112708" cy="5857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42929B1-67A7-9639-0F51-765D14DC8580}"/>
                </a:ext>
              </a:extLst>
            </p:cNvPr>
            <p:cNvSpPr/>
            <p:nvPr/>
          </p:nvSpPr>
          <p:spPr>
            <a:xfrm>
              <a:off x="6107113" y="2157417"/>
              <a:ext cx="109535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BD1BCCD-51BC-D876-3B90-C1A8B0B2201F}"/>
                </a:ext>
              </a:extLst>
            </p:cNvPr>
            <p:cNvSpPr/>
            <p:nvPr/>
          </p:nvSpPr>
          <p:spPr>
            <a:xfrm>
              <a:off x="5921370" y="2228850"/>
              <a:ext cx="117472" cy="4127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56F9BEC-5A39-8421-F45B-602C73FCDB53}"/>
                </a:ext>
              </a:extLst>
            </p:cNvPr>
            <p:cNvSpPr/>
            <p:nvPr/>
          </p:nvSpPr>
          <p:spPr>
            <a:xfrm>
              <a:off x="5743575" y="2292355"/>
              <a:ext cx="112708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</p:grpSp>
      <p:pic>
        <p:nvPicPr>
          <p:cNvPr id="16" name="Imagen 26">
            <a:extLst>
              <a:ext uri="{FF2B5EF4-FFF2-40B4-BE49-F238E27FC236}">
                <a16:creationId xmlns:a16="http://schemas.microsoft.com/office/drawing/2014/main" id="{726AB505-C22B-5941-76B2-F9E1727F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546"/>
          <a:stretch>
            <a:fillRect/>
          </a:stretch>
        </p:blipFill>
        <p:spPr>
          <a:xfrm>
            <a:off x="17273" y="2722607"/>
            <a:ext cx="2833122" cy="4156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30">
            <a:extLst>
              <a:ext uri="{FF2B5EF4-FFF2-40B4-BE49-F238E27FC236}">
                <a16:creationId xmlns:a16="http://schemas.microsoft.com/office/drawing/2014/main" id="{5A98CBD2-283C-B37E-194D-AFED3F9F9B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268"/>
          <a:stretch>
            <a:fillRect/>
          </a:stretch>
        </p:blipFill>
        <p:spPr>
          <a:xfrm>
            <a:off x="9545631" y="1708117"/>
            <a:ext cx="2691326" cy="4197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32">
            <a:extLst>
              <a:ext uri="{FF2B5EF4-FFF2-40B4-BE49-F238E27FC236}">
                <a16:creationId xmlns:a16="http://schemas.microsoft.com/office/drawing/2014/main" id="{9D4BAAEB-707C-355C-2709-B17269E43E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0273"/>
          <a:stretch>
            <a:fillRect/>
          </a:stretch>
        </p:blipFill>
        <p:spPr>
          <a:xfrm>
            <a:off x="2850395" y="-16367"/>
            <a:ext cx="6454511" cy="1708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975465-C016-1A05-EE39-F5ADDBC46AB2}"/>
              </a:ext>
            </a:extLst>
          </p:cNvPr>
          <p:cNvSpPr txBox="1"/>
          <p:nvPr/>
        </p:nvSpPr>
        <p:spPr>
          <a:xfrm>
            <a:off x="623383" y="447854"/>
            <a:ext cx="554002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4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سبک اینفوگرافیک</a:t>
            </a:r>
            <a:endParaRPr lang="en-US" sz="54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04BFF-C1FC-879C-FFC5-971A29FB622B}"/>
              </a:ext>
            </a:extLst>
          </p:cNvPr>
          <p:cNvSpPr txBox="1"/>
          <p:nvPr/>
        </p:nvSpPr>
        <p:spPr>
          <a:xfrm>
            <a:off x="617585" y="1327891"/>
            <a:ext cx="547841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2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7AF02873-6C7B-323A-FCE4-E2DD847507B5}"/>
              </a:ext>
            </a:extLst>
          </p:cNvPr>
          <p:cNvSpPr/>
          <p:nvPr/>
        </p:nvSpPr>
        <p:spPr>
          <a:xfrm>
            <a:off x="7455880" y="553916"/>
            <a:ext cx="4112742" cy="19998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12744"/>
              <a:gd name="f7" fmla="val 1999832"/>
              <a:gd name="f8" fmla="val 146242"/>
              <a:gd name="f9" fmla="val 3966502"/>
              <a:gd name="f10" fmla="val 4047269"/>
              <a:gd name="f11" fmla="val 65475"/>
              <a:gd name="f12" fmla="val 1528540"/>
              <a:gd name="f13" fmla="val 1609307"/>
              <a:gd name="f14" fmla="val 1674782"/>
              <a:gd name="f15" fmla="val 609565"/>
              <a:gd name="f16" fmla="val 296265"/>
              <a:gd name="f17" fmla="+- 0 0 -90"/>
              <a:gd name="f18" fmla="*/ f3 1 4112744"/>
              <a:gd name="f19" fmla="*/ f4 1 1999832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4112744"/>
              <a:gd name="f28" fmla="*/ f24 1 1999832"/>
              <a:gd name="f29" fmla="*/ 146242 f25 1"/>
              <a:gd name="f30" fmla="*/ 0 f24 1"/>
              <a:gd name="f31" fmla="*/ 3966502 f25 1"/>
              <a:gd name="f32" fmla="*/ 4112744 f25 1"/>
              <a:gd name="f33" fmla="*/ 146242 f24 1"/>
              <a:gd name="f34" fmla="*/ 1528540 f24 1"/>
              <a:gd name="f35" fmla="*/ 1674782 f24 1"/>
              <a:gd name="f36" fmla="*/ 609565 f25 1"/>
              <a:gd name="f37" fmla="*/ 1999832 f24 1"/>
              <a:gd name="f38" fmla="*/ 296265 f25 1"/>
              <a:gd name="f39" fmla="*/ 0 f25 1"/>
              <a:gd name="f40" fmla="+- f26 0 f1"/>
              <a:gd name="f41" fmla="*/ f29 1 4112744"/>
              <a:gd name="f42" fmla="*/ f30 1 1999832"/>
              <a:gd name="f43" fmla="*/ f31 1 4112744"/>
              <a:gd name="f44" fmla="*/ f32 1 4112744"/>
              <a:gd name="f45" fmla="*/ f33 1 1999832"/>
              <a:gd name="f46" fmla="*/ f34 1 1999832"/>
              <a:gd name="f47" fmla="*/ f35 1 1999832"/>
              <a:gd name="f48" fmla="*/ f36 1 4112744"/>
              <a:gd name="f49" fmla="*/ f37 1 1999832"/>
              <a:gd name="f50" fmla="*/ f38 1 4112744"/>
              <a:gd name="f51" fmla="*/ f39 1 4112744"/>
              <a:gd name="f52" fmla="*/ f20 1 f27"/>
              <a:gd name="f53" fmla="*/ f21 1 f27"/>
              <a:gd name="f54" fmla="*/ f20 1 f28"/>
              <a:gd name="f55" fmla="*/ f22 1 f28"/>
              <a:gd name="f56" fmla="*/ f41 1 f27"/>
              <a:gd name="f57" fmla="*/ f42 1 f28"/>
              <a:gd name="f58" fmla="*/ f43 1 f27"/>
              <a:gd name="f59" fmla="*/ f44 1 f27"/>
              <a:gd name="f60" fmla="*/ f45 1 f28"/>
              <a:gd name="f61" fmla="*/ f46 1 f28"/>
              <a:gd name="f62" fmla="*/ f47 1 f28"/>
              <a:gd name="f63" fmla="*/ f48 1 f27"/>
              <a:gd name="f64" fmla="*/ f49 1 f28"/>
              <a:gd name="f65" fmla="*/ f50 1 f27"/>
              <a:gd name="f66" fmla="*/ f51 1 f27"/>
              <a:gd name="f67" fmla="*/ f52 f18 1"/>
              <a:gd name="f68" fmla="*/ f53 f18 1"/>
              <a:gd name="f69" fmla="*/ f55 f19 1"/>
              <a:gd name="f70" fmla="*/ f54 f19 1"/>
              <a:gd name="f71" fmla="*/ f56 f18 1"/>
              <a:gd name="f72" fmla="*/ f57 f19 1"/>
              <a:gd name="f73" fmla="*/ f58 f18 1"/>
              <a:gd name="f74" fmla="*/ f59 f18 1"/>
              <a:gd name="f75" fmla="*/ f60 f19 1"/>
              <a:gd name="f76" fmla="*/ f61 f19 1"/>
              <a:gd name="f77" fmla="*/ f62 f19 1"/>
              <a:gd name="f78" fmla="*/ f63 f18 1"/>
              <a:gd name="f79" fmla="*/ f64 f19 1"/>
              <a:gd name="f80" fmla="*/ f65 f18 1"/>
              <a:gd name="f81" fmla="*/ f6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1" y="f72"/>
              </a:cxn>
              <a:cxn ang="f40">
                <a:pos x="f73" y="f72"/>
              </a:cxn>
              <a:cxn ang="f40">
                <a:pos x="f74" y="f75"/>
              </a:cxn>
              <a:cxn ang="f40">
                <a:pos x="f74" y="f76"/>
              </a:cxn>
              <a:cxn ang="f40">
                <a:pos x="f73" y="f77"/>
              </a:cxn>
              <a:cxn ang="f40">
                <a:pos x="f78" y="f77"/>
              </a:cxn>
              <a:cxn ang="f40">
                <a:pos x="f78" y="f79"/>
              </a:cxn>
              <a:cxn ang="f40">
                <a:pos x="f80" y="f77"/>
              </a:cxn>
              <a:cxn ang="f40">
                <a:pos x="f71" y="f77"/>
              </a:cxn>
              <a:cxn ang="f40">
                <a:pos x="f81" y="f76"/>
              </a:cxn>
              <a:cxn ang="f40">
                <a:pos x="f81" y="f75"/>
              </a:cxn>
              <a:cxn ang="f40">
                <a:pos x="f71" y="f72"/>
              </a:cxn>
            </a:cxnLst>
            <a:rect l="f67" t="f70" r="f68" b="f69"/>
            <a:pathLst>
              <a:path w="4112744" h="1999832">
                <a:moveTo>
                  <a:pt x="f8" y="f5"/>
                </a:moveTo>
                <a:lnTo>
                  <a:pt x="f9" y="f5"/>
                </a:lnTo>
                <a:cubicBezTo>
                  <a:pt x="f10" y="f5"/>
                  <a:pt x="f6" y="f11"/>
                  <a:pt x="f6" y="f8"/>
                </a:cubicBezTo>
                <a:lnTo>
                  <a:pt x="f6" y="f12"/>
                </a:lnTo>
                <a:cubicBezTo>
                  <a:pt x="f6" y="f13"/>
                  <a:pt x="f10" y="f14"/>
                  <a:pt x="f9" y="f14"/>
                </a:cubicBezTo>
                <a:lnTo>
                  <a:pt x="f15" y="f14"/>
                </a:lnTo>
                <a:lnTo>
                  <a:pt x="f15" y="f7"/>
                </a:lnTo>
                <a:lnTo>
                  <a:pt x="f16" y="f14"/>
                </a:lnTo>
                <a:lnTo>
                  <a:pt x="f8" y="f14"/>
                </a:lnTo>
                <a:cubicBezTo>
                  <a:pt x="f11" y="f14"/>
                  <a:pt x="f5" y="f13"/>
                  <a:pt x="f5" y="f12"/>
                </a:cubicBezTo>
                <a:lnTo>
                  <a:pt x="f5" y="f8"/>
                </a:lnTo>
                <a:cubicBezTo>
                  <a:pt x="f5" y="f11"/>
                  <a:pt x="f11" y="f5"/>
                  <a:pt x="f8" y="f5"/>
                </a:cubicBezTo>
                <a:close/>
              </a:path>
            </a:pathLst>
          </a:custGeom>
          <a:solidFill>
            <a:srgbClr val="0473B5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C17C11C-491B-2713-893A-DAF699177312}"/>
              </a:ext>
            </a:extLst>
          </p:cNvPr>
          <p:cNvSpPr txBox="1"/>
          <p:nvPr/>
        </p:nvSpPr>
        <p:spPr>
          <a:xfrm>
            <a:off x="8848712" y="581951"/>
            <a:ext cx="132706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C758BF2-B481-6B88-9D70-B58BF0C444C0}"/>
              </a:ext>
            </a:extLst>
          </p:cNvPr>
          <p:cNvSpPr txBox="1"/>
          <p:nvPr/>
        </p:nvSpPr>
        <p:spPr>
          <a:xfrm>
            <a:off x="7866400" y="1340537"/>
            <a:ext cx="329169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قالب پاور پوینت مدیریت بازرگانی قابل ویرایش می باشد.</a:t>
            </a:r>
            <a:endParaRPr lang="en-US" sz="20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5B48E4BC-839D-B51E-E5EB-033EAE79ED27}"/>
              </a:ext>
            </a:extLst>
          </p:cNvPr>
          <p:cNvGrpSpPr/>
          <p:nvPr/>
        </p:nvGrpSpPr>
        <p:grpSpPr>
          <a:xfrm>
            <a:off x="769769" y="2210406"/>
            <a:ext cx="856801" cy="758842"/>
            <a:chOff x="769769" y="2210406"/>
            <a:chExt cx="856801" cy="758842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861F27B-FA4E-A97F-7EC6-EB8CD4A360CC}"/>
                </a:ext>
              </a:extLst>
            </p:cNvPr>
            <p:cNvSpPr/>
            <p:nvPr/>
          </p:nvSpPr>
          <p:spPr>
            <a:xfrm>
              <a:off x="769769" y="2572801"/>
              <a:ext cx="214207" cy="368905"/>
            </a:xfrm>
            <a:prstGeom prst="rect">
              <a:avLst/>
            </a:prstGeom>
            <a:solidFill>
              <a:srgbClr val="034D79"/>
            </a:solidFill>
            <a:ln w="19046" cap="flat">
              <a:solidFill>
                <a:srgbClr val="5A5A5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BEFDCDCD-F614-F57F-DD3A-986D883474E7}"/>
                </a:ext>
              </a:extLst>
            </p:cNvPr>
            <p:cNvSpPr/>
            <p:nvPr/>
          </p:nvSpPr>
          <p:spPr>
            <a:xfrm>
              <a:off x="983967" y="2210406"/>
              <a:ext cx="642603" cy="7588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3922"/>
                <a:gd name="f7" fmla="val 2803300"/>
                <a:gd name="f8" fmla="val 1049822"/>
                <a:gd name="f9" fmla="val 145"/>
                <a:gd name="f10" fmla="val 1143845"/>
                <a:gd name="f11" fmla="val -4724"/>
                <a:gd name="f12" fmla="val 1268997"/>
                <a:gd name="f13" fmla="val 113723"/>
                <a:gd name="f14" fmla="val 1317525"/>
                <a:gd name="f15" fmla="val 265693"/>
                <a:gd name="f16" fmla="val 1403343"/>
                <a:gd name="f17" fmla="val 619184"/>
                <a:gd name="f18" fmla="val 814876"/>
                <a:gd name="f19" fmla="val 1156571"/>
                <a:gd name="f20" fmla="val 1225576"/>
                <a:gd name="f21" fmla="val 1179047"/>
                <a:gd name="f22" fmla="val 1515724"/>
                <a:gd name="f23" fmla="val 1150441"/>
                <a:gd name="f24" fmla="val 1671014"/>
                <a:gd name="f25" fmla="val 1121835"/>
                <a:gd name="f26" fmla="val 1985680"/>
                <a:gd name="f27" fmla="val 1111618"/>
                <a:gd name="f28" fmla="val 2271741"/>
                <a:gd name="f29" fmla="val 1115705"/>
                <a:gd name="f30" fmla="val 2318736"/>
                <a:gd name="f31" fmla="val 1297558"/>
                <a:gd name="f32" fmla="val 2175707"/>
                <a:gd name="f33" fmla="val 1491671"/>
                <a:gd name="f34" fmla="val 2355516"/>
                <a:gd name="f35" fmla="val 1501888"/>
                <a:gd name="f36" fmla="val 2504676"/>
                <a:gd name="f37" fmla="val 1781820"/>
                <a:gd name="f38" fmla="val 2194096"/>
                <a:gd name="f39" fmla="val 1896244"/>
                <a:gd name="f40" fmla="val 2490372"/>
                <a:gd name="f41" fmla="val 2080140"/>
                <a:gd name="f42" fmla="val 2320780"/>
                <a:gd name="f43" fmla="val 2313076"/>
                <a:gd name="f44" fmla="val 2151187"/>
                <a:gd name="f45" fmla="val 2355986"/>
                <a:gd name="f46" fmla="val 2294217"/>
                <a:gd name="f47" fmla="val 2484713"/>
                <a:gd name="f48" fmla="val 2277871"/>
                <a:gd name="f49" fmla="val 2582791"/>
                <a:gd name="f50" fmla="val 2132798"/>
                <a:gd name="f51" fmla="val 2662480"/>
                <a:gd name="f52" fmla="val 1810980"/>
                <a:gd name="f53" fmla="val 2795294"/>
                <a:gd name="f54" fmla="val 979361"/>
                <a:gd name="f55" fmla="val 2887242"/>
                <a:gd name="f56" fmla="val 508383"/>
                <a:gd name="f57" fmla="val 2686999"/>
                <a:gd name="f58" fmla="val 340618"/>
                <a:gd name="f59" fmla="val 2629554"/>
                <a:gd name="f60" fmla="val 218316"/>
                <a:gd name="f61" fmla="val 2570024"/>
                <a:gd name="f62" fmla="val 99892"/>
                <a:gd name="f63" fmla="val 2541486"/>
                <a:gd name="f64" fmla="val 2527191"/>
                <a:gd name="f65" fmla="val 1492941"/>
                <a:gd name="f66" fmla="val 15103"/>
                <a:gd name="f67" fmla="val 1488772"/>
                <a:gd name="f68" fmla="val 28041"/>
                <a:gd name="f69" fmla="val 1483858"/>
                <a:gd name="f70" fmla="val 42965"/>
                <a:gd name="f71" fmla="val 1476900"/>
                <a:gd name="f72" fmla="val 60902"/>
                <a:gd name="f73" fmla="val 1467152"/>
                <a:gd name="f74" fmla="val 105854"/>
                <a:gd name="f75" fmla="val 1354770"/>
                <a:gd name="f76" fmla="val 162045"/>
                <a:gd name="f77" fmla="val 1261800"/>
                <a:gd name="f78" fmla="val 299966"/>
                <a:gd name="f79" fmla="val 1136138"/>
                <a:gd name="f80" fmla="val 512469"/>
                <a:gd name="f81" fmla="val 811254"/>
                <a:gd name="f82" fmla="val 865958"/>
                <a:gd name="f83" fmla="val 645747"/>
                <a:gd name="f84" fmla="val 937472"/>
                <a:gd name="f85" fmla="val 161485"/>
                <a:gd name="f86" fmla="val 948200"/>
                <a:gd name="f87" fmla="val 50382"/>
                <a:gd name="f88" fmla="val 993408"/>
                <a:gd name="f89" fmla="val 3067"/>
                <a:gd name="f90" fmla="+- 0 0 -90"/>
                <a:gd name="f91" fmla="*/ f3 1 2373922"/>
                <a:gd name="f92" fmla="*/ f4 1 2803300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373922"/>
                <a:gd name="f101" fmla="*/ f97 1 2803300"/>
                <a:gd name="f102" fmla="*/ 1049822 f98 1"/>
                <a:gd name="f103" fmla="*/ 145 f97 1"/>
                <a:gd name="f104" fmla="*/ 1317525 f98 1"/>
                <a:gd name="f105" fmla="*/ 265693 f97 1"/>
                <a:gd name="f106" fmla="*/ 1225576 f98 1"/>
                <a:gd name="f107" fmla="*/ 1179047 f97 1"/>
                <a:gd name="f108" fmla="*/ 1985680 f98 1"/>
                <a:gd name="f109" fmla="*/ 1111618 f97 1"/>
                <a:gd name="f110" fmla="*/ 2175707 f98 1"/>
                <a:gd name="f111" fmla="*/ 1491671 f97 1"/>
                <a:gd name="f112" fmla="*/ 2194096 f98 1"/>
                <a:gd name="f113" fmla="*/ 1896244 f97 1"/>
                <a:gd name="f114" fmla="*/ 2151187 f98 1"/>
                <a:gd name="f115" fmla="*/ 2355986 f97 1"/>
                <a:gd name="f116" fmla="*/ 2132798 f98 1"/>
                <a:gd name="f117" fmla="*/ 2662480 f97 1"/>
                <a:gd name="f118" fmla="*/ 508383 f98 1"/>
                <a:gd name="f119" fmla="*/ 2686999 f97 1"/>
                <a:gd name="f120" fmla="*/ 99892 f98 1"/>
                <a:gd name="f121" fmla="*/ 2541486 f97 1"/>
                <a:gd name="f122" fmla="*/ 0 f98 1"/>
                <a:gd name="f123" fmla="*/ 2527191 f97 1"/>
                <a:gd name="f124" fmla="*/ 1492941 f97 1"/>
                <a:gd name="f125" fmla="*/ 15103 f98 1"/>
                <a:gd name="f126" fmla="*/ 1488772 f97 1"/>
                <a:gd name="f127" fmla="*/ 60902 f98 1"/>
                <a:gd name="f128" fmla="*/ 1467152 f97 1"/>
                <a:gd name="f129" fmla="*/ 299966 f98 1"/>
                <a:gd name="f130" fmla="*/ 1136138 f97 1"/>
                <a:gd name="f131" fmla="*/ 937472 f98 1"/>
                <a:gd name="f132" fmla="*/ 161485 f97 1"/>
                <a:gd name="f133" fmla="+- f99 0 f1"/>
                <a:gd name="f134" fmla="*/ f102 1 2373922"/>
                <a:gd name="f135" fmla="*/ f103 1 2803300"/>
                <a:gd name="f136" fmla="*/ f104 1 2373922"/>
                <a:gd name="f137" fmla="*/ f105 1 2803300"/>
                <a:gd name="f138" fmla="*/ f106 1 2373922"/>
                <a:gd name="f139" fmla="*/ f107 1 2803300"/>
                <a:gd name="f140" fmla="*/ f108 1 2373922"/>
                <a:gd name="f141" fmla="*/ f109 1 2803300"/>
                <a:gd name="f142" fmla="*/ f110 1 2373922"/>
                <a:gd name="f143" fmla="*/ f111 1 2803300"/>
                <a:gd name="f144" fmla="*/ f112 1 2373922"/>
                <a:gd name="f145" fmla="*/ f113 1 2803300"/>
                <a:gd name="f146" fmla="*/ f114 1 2373922"/>
                <a:gd name="f147" fmla="*/ f115 1 2803300"/>
                <a:gd name="f148" fmla="*/ f116 1 2373922"/>
                <a:gd name="f149" fmla="*/ f117 1 2803300"/>
                <a:gd name="f150" fmla="*/ f118 1 2373922"/>
                <a:gd name="f151" fmla="*/ f119 1 2803300"/>
                <a:gd name="f152" fmla="*/ f120 1 2373922"/>
                <a:gd name="f153" fmla="*/ f121 1 2803300"/>
                <a:gd name="f154" fmla="*/ f122 1 2373922"/>
                <a:gd name="f155" fmla="*/ f123 1 2803300"/>
                <a:gd name="f156" fmla="*/ f124 1 2803300"/>
                <a:gd name="f157" fmla="*/ f125 1 2373922"/>
                <a:gd name="f158" fmla="*/ f126 1 2803300"/>
                <a:gd name="f159" fmla="*/ f127 1 2373922"/>
                <a:gd name="f160" fmla="*/ f128 1 2803300"/>
                <a:gd name="f161" fmla="*/ f129 1 2373922"/>
                <a:gd name="f162" fmla="*/ f130 1 2803300"/>
                <a:gd name="f163" fmla="*/ f131 1 2373922"/>
                <a:gd name="f164" fmla="*/ f132 1 2803300"/>
                <a:gd name="f165" fmla="*/ f93 1 f100"/>
                <a:gd name="f166" fmla="*/ f94 1 f100"/>
                <a:gd name="f167" fmla="*/ f93 1 f101"/>
                <a:gd name="f168" fmla="*/ f95 1 f101"/>
                <a:gd name="f169" fmla="*/ f134 1 f100"/>
                <a:gd name="f170" fmla="*/ f135 1 f101"/>
                <a:gd name="f171" fmla="*/ f136 1 f100"/>
                <a:gd name="f172" fmla="*/ f137 1 f101"/>
                <a:gd name="f173" fmla="*/ f138 1 f100"/>
                <a:gd name="f174" fmla="*/ f139 1 f101"/>
                <a:gd name="f175" fmla="*/ f140 1 f100"/>
                <a:gd name="f176" fmla="*/ f141 1 f101"/>
                <a:gd name="f177" fmla="*/ f142 1 f100"/>
                <a:gd name="f178" fmla="*/ f143 1 f101"/>
                <a:gd name="f179" fmla="*/ f144 1 f100"/>
                <a:gd name="f180" fmla="*/ f145 1 f101"/>
                <a:gd name="f181" fmla="*/ f146 1 f100"/>
                <a:gd name="f182" fmla="*/ f147 1 f101"/>
                <a:gd name="f183" fmla="*/ f148 1 f100"/>
                <a:gd name="f184" fmla="*/ f149 1 f101"/>
                <a:gd name="f185" fmla="*/ f150 1 f100"/>
                <a:gd name="f186" fmla="*/ f151 1 f101"/>
                <a:gd name="f187" fmla="*/ f152 1 f100"/>
                <a:gd name="f188" fmla="*/ f153 1 f101"/>
                <a:gd name="f189" fmla="*/ f154 1 f100"/>
                <a:gd name="f190" fmla="*/ f155 1 f101"/>
                <a:gd name="f191" fmla="*/ f156 1 f101"/>
                <a:gd name="f192" fmla="*/ f157 1 f100"/>
                <a:gd name="f193" fmla="*/ f158 1 f101"/>
                <a:gd name="f194" fmla="*/ f159 1 f100"/>
                <a:gd name="f195" fmla="*/ f160 1 f101"/>
                <a:gd name="f196" fmla="*/ f161 1 f100"/>
                <a:gd name="f197" fmla="*/ f162 1 f101"/>
                <a:gd name="f198" fmla="*/ f163 1 f100"/>
                <a:gd name="f199" fmla="*/ f164 1 f101"/>
                <a:gd name="f200" fmla="*/ f165 f91 1"/>
                <a:gd name="f201" fmla="*/ f166 f91 1"/>
                <a:gd name="f202" fmla="*/ f168 f92 1"/>
                <a:gd name="f203" fmla="*/ f167 f92 1"/>
                <a:gd name="f204" fmla="*/ f169 f91 1"/>
                <a:gd name="f205" fmla="*/ f170 f92 1"/>
                <a:gd name="f206" fmla="*/ f171 f91 1"/>
                <a:gd name="f207" fmla="*/ f172 f92 1"/>
                <a:gd name="f208" fmla="*/ f173 f91 1"/>
                <a:gd name="f209" fmla="*/ f174 f92 1"/>
                <a:gd name="f210" fmla="*/ f175 f91 1"/>
                <a:gd name="f211" fmla="*/ f176 f92 1"/>
                <a:gd name="f212" fmla="*/ f177 f91 1"/>
                <a:gd name="f213" fmla="*/ f178 f92 1"/>
                <a:gd name="f214" fmla="*/ f179 f91 1"/>
                <a:gd name="f215" fmla="*/ f180 f92 1"/>
                <a:gd name="f216" fmla="*/ f181 f91 1"/>
                <a:gd name="f217" fmla="*/ f182 f92 1"/>
                <a:gd name="f218" fmla="*/ f183 f91 1"/>
                <a:gd name="f219" fmla="*/ f184 f92 1"/>
                <a:gd name="f220" fmla="*/ f185 f91 1"/>
                <a:gd name="f221" fmla="*/ f186 f92 1"/>
                <a:gd name="f222" fmla="*/ f187 f91 1"/>
                <a:gd name="f223" fmla="*/ f188 f92 1"/>
                <a:gd name="f224" fmla="*/ f189 f91 1"/>
                <a:gd name="f225" fmla="*/ f190 f92 1"/>
                <a:gd name="f226" fmla="*/ f191 f92 1"/>
                <a:gd name="f227" fmla="*/ f192 f91 1"/>
                <a:gd name="f228" fmla="*/ f193 f92 1"/>
                <a:gd name="f229" fmla="*/ f194 f91 1"/>
                <a:gd name="f230" fmla="*/ f195 f92 1"/>
                <a:gd name="f231" fmla="*/ f196 f91 1"/>
                <a:gd name="f232" fmla="*/ f197 f92 1"/>
                <a:gd name="f233" fmla="*/ f198 f91 1"/>
                <a:gd name="f234" fmla="*/ f199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04" y="f205"/>
                </a:cxn>
                <a:cxn ang="f133">
                  <a:pos x="f206" y="f207"/>
                </a:cxn>
                <a:cxn ang="f133">
                  <a:pos x="f208" y="f209"/>
                </a:cxn>
                <a:cxn ang="f133">
                  <a:pos x="f210" y="f211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9"/>
                </a:cxn>
                <a:cxn ang="f133">
                  <a:pos x="f220" y="f221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4" y="f226"/>
                </a:cxn>
                <a:cxn ang="f133">
                  <a:pos x="f227" y="f228"/>
                </a:cxn>
                <a:cxn ang="f133">
                  <a:pos x="f229" y="f230"/>
                </a:cxn>
                <a:cxn ang="f133">
                  <a:pos x="f231" y="f232"/>
                </a:cxn>
                <a:cxn ang="f133">
                  <a:pos x="f233" y="f234"/>
                </a:cxn>
                <a:cxn ang="f133">
                  <a:pos x="f204" y="f205"/>
                </a:cxn>
              </a:cxnLst>
              <a:rect l="f200" t="f203" r="f201" b="f202"/>
              <a:pathLst>
                <a:path w="2373922" h="28033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lnTo>
                    <a:pt x="f5" y="f64"/>
                  </a:lnTo>
                  <a:lnTo>
                    <a:pt x="f5" y="f65"/>
                  </a:lnTo>
                  <a:lnTo>
                    <a:pt x="f66" y="f67"/>
                  </a:ln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</a:path>
              </a:pathLst>
            </a:custGeom>
            <a:solidFill>
              <a:srgbClr val="034D79"/>
            </a:solidFill>
            <a:ln w="19046" cap="flat">
              <a:solidFill>
                <a:srgbClr val="5A5A5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9">
            <a:extLst>
              <a:ext uri="{FF2B5EF4-FFF2-40B4-BE49-F238E27FC236}">
                <a16:creationId xmlns:a16="http://schemas.microsoft.com/office/drawing/2014/main" id="{977F5E21-A517-EADD-8A6A-B46137664613}"/>
              </a:ext>
            </a:extLst>
          </p:cNvPr>
          <p:cNvSpPr txBox="1"/>
          <p:nvPr/>
        </p:nvSpPr>
        <p:spPr>
          <a:xfrm>
            <a:off x="1981239" y="2174324"/>
            <a:ext cx="418217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</a:r>
            <a:endParaRPr lang="en-US" sz="12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89F57D41-07C8-AD75-CB48-823F2BF239BB}"/>
              </a:ext>
            </a:extLst>
          </p:cNvPr>
          <p:cNvSpPr/>
          <p:nvPr/>
        </p:nvSpPr>
        <p:spPr>
          <a:xfrm>
            <a:off x="617585" y="3332283"/>
            <a:ext cx="5478417" cy="2954216"/>
          </a:xfrm>
          <a:custGeom>
            <a:avLst>
              <a:gd name="f0" fmla="val 154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0599F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C31B755-A98A-72D9-FD32-7F91F47D5DF8}"/>
              </a:ext>
            </a:extLst>
          </p:cNvPr>
          <p:cNvSpPr/>
          <p:nvPr/>
        </p:nvSpPr>
        <p:spPr>
          <a:xfrm>
            <a:off x="3560445" y="5187180"/>
            <a:ext cx="566909" cy="719998"/>
          </a:xfrm>
          <a:custGeom>
            <a:avLst/>
            <a:gdLst>
              <a:gd name="f0" fmla="val w"/>
              <a:gd name="f1" fmla="val h"/>
              <a:gd name="f2" fmla="val 0"/>
              <a:gd name="f3" fmla="val 3061657"/>
              <a:gd name="f4" fmla="val 3888432"/>
              <a:gd name="f5" fmla="val 414828"/>
              <a:gd name="f6" fmla="val 3226712"/>
              <a:gd name="f7" fmla="val 2646828"/>
              <a:gd name="f8" fmla="val 3406712"/>
              <a:gd name="f9" fmla="val 2247150"/>
              <a:gd name="f10" fmla="val 1785874"/>
              <a:gd name="f11" fmla="val 2535180"/>
              <a:gd name="f12" fmla="val 2574949"/>
              <a:gd name="f13" fmla="val 2607189"/>
              <a:gd name="f14" fmla="val 1818114"/>
              <a:gd name="f15" fmla="val 1857883"/>
              <a:gd name="f16" fmla="val 2145913"/>
              <a:gd name="f17" fmla="val 2185682"/>
              <a:gd name="f18" fmla="val 2217922"/>
              <a:gd name="f19" fmla="val 2207381"/>
              <a:gd name="f20" fmla="val 2175141"/>
              <a:gd name="f21" fmla="val 1693748"/>
              <a:gd name="f22" fmla="val 1981778"/>
              <a:gd name="f23" fmla="val 2021547"/>
              <a:gd name="f24" fmla="val 2053787"/>
              <a:gd name="f25" fmla="val 1653979"/>
              <a:gd name="f26" fmla="val 1621739"/>
              <a:gd name="f27" fmla="val 1140346"/>
              <a:gd name="f28" fmla="val 1428376"/>
              <a:gd name="f29" fmla="val 1468145"/>
              <a:gd name="f30" fmla="val 1500385"/>
              <a:gd name="f31" fmla="val 1100577"/>
              <a:gd name="f32" fmla="val 1068337"/>
              <a:gd name="f33" fmla="val 586944"/>
              <a:gd name="f34" fmla="val 874974"/>
              <a:gd name="f35" fmla="val 914743"/>
              <a:gd name="f36" fmla="val 946983"/>
              <a:gd name="f37" fmla="val 547175"/>
              <a:gd name="f38" fmla="val 514935"/>
              <a:gd name="f39" fmla="val 2243400"/>
              <a:gd name="f40" fmla="val 1201426"/>
              <a:gd name="f41" fmla="val 2531430"/>
              <a:gd name="f42" fmla="val 2571199"/>
              <a:gd name="f43" fmla="val 2603439"/>
              <a:gd name="f44" fmla="val 1233666"/>
              <a:gd name="f45" fmla="val 1273435"/>
              <a:gd name="f46" fmla="val 1561465"/>
              <a:gd name="f47" fmla="val 1601234"/>
              <a:gd name="f48" fmla="val 1633474"/>
              <a:gd name="f49" fmla="val 2203631"/>
              <a:gd name="f50" fmla="val 2171391"/>
              <a:gd name="f51" fmla="val 1689998"/>
              <a:gd name="f52" fmla="val 1978028"/>
              <a:gd name="f53" fmla="val 2017797"/>
              <a:gd name="f54" fmla="val 2050037"/>
              <a:gd name="f55" fmla="val 1650229"/>
              <a:gd name="f56" fmla="val 1617989"/>
              <a:gd name="f57" fmla="val 1136596"/>
              <a:gd name="f58" fmla="val 1424626"/>
              <a:gd name="f59" fmla="val 1464395"/>
              <a:gd name="f60" fmla="val 1496635"/>
              <a:gd name="f61" fmla="val 1096827"/>
              <a:gd name="f62" fmla="val 1064587"/>
              <a:gd name="f63" fmla="val 583194"/>
              <a:gd name="f64" fmla="val 871224"/>
              <a:gd name="f65" fmla="val 910993"/>
              <a:gd name="f66" fmla="val 943233"/>
              <a:gd name="f67" fmla="val 543425"/>
              <a:gd name="f68" fmla="val 511185"/>
              <a:gd name="f69" fmla="val 2226002"/>
              <a:gd name="f70" fmla="val 616978"/>
              <a:gd name="f71" fmla="val 2514032"/>
              <a:gd name="f72" fmla="val 2553801"/>
              <a:gd name="f73" fmla="val 2586041"/>
              <a:gd name="f74" fmla="val 649218"/>
              <a:gd name="f75" fmla="val 688987"/>
              <a:gd name="f76" fmla="val 977017"/>
              <a:gd name="f77" fmla="val 1016786"/>
              <a:gd name="f78" fmla="val 1049026"/>
              <a:gd name="f79" fmla="val 2186233"/>
              <a:gd name="f80" fmla="val 2153993"/>
              <a:gd name="f81" fmla="val 1672600"/>
              <a:gd name="f82" fmla="val 1960630"/>
              <a:gd name="f83" fmla="val 2000399"/>
              <a:gd name="f84" fmla="val 2032639"/>
              <a:gd name="f85" fmla="val 1632831"/>
              <a:gd name="f86" fmla="val 1600591"/>
              <a:gd name="f87" fmla="val 1119198"/>
              <a:gd name="f88" fmla="val 1407228"/>
              <a:gd name="f89" fmla="val 1446997"/>
              <a:gd name="f90" fmla="val 1479237"/>
              <a:gd name="f91" fmla="val 1079429"/>
              <a:gd name="f92" fmla="val 1047189"/>
              <a:gd name="f93" fmla="val 565796"/>
              <a:gd name="f94" fmla="val 853826"/>
              <a:gd name="f95" fmla="val 893595"/>
              <a:gd name="f96" fmla="val 925835"/>
              <a:gd name="f97" fmla="val 526027"/>
              <a:gd name="f98" fmla="val 493787"/>
              <a:gd name="f99" fmla="val 306692"/>
              <a:gd name="f100" fmla="val 360040"/>
              <a:gd name="f101" fmla="val 3528392"/>
              <a:gd name="f102" fmla="val 2754964"/>
              <a:gd name="f103" fmla="val 223685"/>
              <a:gd name="f104" fmla="val 2837972"/>
              <a:gd name="f105" fmla="val 2961510"/>
              <a:gd name="f106" fmla="val 100147"/>
              <a:gd name="f107" fmla="val 3664747"/>
              <a:gd name="f108" fmla="val 3788285"/>
              <a:gd name="f109" fmla="*/ f0 1 3061657"/>
              <a:gd name="f110" fmla="*/ f1 1 388843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061657"/>
              <a:gd name="f117" fmla="*/ f114 1 388843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061657" h="3888432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lnTo>
                  <a:pt x="f11" y="f10"/>
                </a:lnTo>
                <a:cubicBezTo>
                  <a:pt x="f12" y="f10"/>
                  <a:pt x="f13" y="f14"/>
                  <a:pt x="f13" y="f15"/>
                </a:cubicBezTo>
                <a:lnTo>
                  <a:pt x="f13" y="f16"/>
                </a:lnTo>
                <a:cubicBezTo>
                  <a:pt x="f13" y="f17"/>
                  <a:pt x="f12" y="f18"/>
                  <a:pt x="f11" y="f18"/>
                </a:cubicBezTo>
                <a:lnTo>
                  <a:pt x="f9" y="f18"/>
                </a:lnTo>
                <a:cubicBezTo>
                  <a:pt x="f19" y="f18"/>
                  <a:pt x="f20" y="f17"/>
                  <a:pt x="f20" y="f16"/>
                </a:cubicBezTo>
                <a:lnTo>
                  <a:pt x="f20" y="f15"/>
                </a:lnTo>
                <a:cubicBezTo>
                  <a:pt x="f20" y="f14"/>
                  <a:pt x="f19" y="f10"/>
                  <a:pt x="f9" y="f10"/>
                </a:cubicBezTo>
                <a:close/>
                <a:moveTo>
                  <a:pt x="f21" y="f10"/>
                </a:moveTo>
                <a:lnTo>
                  <a:pt x="f22" y="f10"/>
                </a:lnTo>
                <a:cubicBezTo>
                  <a:pt x="f23" y="f10"/>
                  <a:pt x="f24" y="f14"/>
                  <a:pt x="f24" y="f15"/>
                </a:cubicBezTo>
                <a:lnTo>
                  <a:pt x="f24" y="f16"/>
                </a:lnTo>
                <a:cubicBezTo>
                  <a:pt x="f24" y="f17"/>
                  <a:pt x="f23" y="f18"/>
                  <a:pt x="f22" y="f18"/>
                </a:cubicBezTo>
                <a:lnTo>
                  <a:pt x="f21" y="f18"/>
                </a:lnTo>
                <a:cubicBezTo>
                  <a:pt x="f25" y="f18"/>
                  <a:pt x="f26" y="f17"/>
                  <a:pt x="f26" y="f16"/>
                </a:cubicBezTo>
                <a:lnTo>
                  <a:pt x="f26" y="f15"/>
                </a:lnTo>
                <a:cubicBezTo>
                  <a:pt x="f26" y="f14"/>
                  <a:pt x="f25" y="f10"/>
                  <a:pt x="f21" y="f10"/>
                </a:cubicBezTo>
                <a:close/>
                <a:moveTo>
                  <a:pt x="f27" y="f10"/>
                </a:moveTo>
                <a:lnTo>
                  <a:pt x="f28" y="f10"/>
                </a:lnTo>
                <a:cubicBezTo>
                  <a:pt x="f29" y="f10"/>
                  <a:pt x="f30" y="f14"/>
                  <a:pt x="f30" y="f15"/>
                </a:cubicBezTo>
                <a:lnTo>
                  <a:pt x="f30" y="f16"/>
                </a:lnTo>
                <a:cubicBezTo>
                  <a:pt x="f30" y="f17"/>
                  <a:pt x="f29" y="f18"/>
                  <a:pt x="f28" y="f18"/>
                </a:cubicBezTo>
                <a:lnTo>
                  <a:pt x="f27" y="f18"/>
                </a:lnTo>
                <a:cubicBezTo>
                  <a:pt x="f31" y="f18"/>
                  <a:pt x="f32" y="f17"/>
                  <a:pt x="f32" y="f16"/>
                </a:cubicBezTo>
                <a:lnTo>
                  <a:pt x="f32" y="f15"/>
                </a:lnTo>
                <a:cubicBezTo>
                  <a:pt x="f32" y="f14"/>
                  <a:pt x="f31" y="f10"/>
                  <a:pt x="f27" y="f10"/>
                </a:cubicBezTo>
                <a:close/>
                <a:moveTo>
                  <a:pt x="f33" y="f10"/>
                </a:moveTo>
                <a:lnTo>
                  <a:pt x="f34" y="f10"/>
                </a:lnTo>
                <a:cubicBezTo>
                  <a:pt x="f35" y="f10"/>
                  <a:pt x="f36" y="f14"/>
                  <a:pt x="f36" y="f15"/>
                </a:cubicBezTo>
                <a:lnTo>
                  <a:pt x="f36" y="f16"/>
                </a:lnTo>
                <a:cubicBezTo>
                  <a:pt x="f36" y="f17"/>
                  <a:pt x="f35" y="f18"/>
                  <a:pt x="f34" y="f18"/>
                </a:cubicBezTo>
                <a:lnTo>
                  <a:pt x="f33" y="f18"/>
                </a:lnTo>
                <a:cubicBezTo>
                  <a:pt x="f37" y="f18"/>
                  <a:pt x="f38" y="f17"/>
                  <a:pt x="f38" y="f16"/>
                </a:cubicBezTo>
                <a:lnTo>
                  <a:pt x="f38" y="f15"/>
                </a:lnTo>
                <a:cubicBezTo>
                  <a:pt x="f38" y="f14"/>
                  <a:pt x="f37" y="f10"/>
                  <a:pt x="f33" y="f10"/>
                </a:cubicBezTo>
                <a:close/>
                <a:moveTo>
                  <a:pt x="f39" y="f40"/>
                </a:moveTo>
                <a:lnTo>
                  <a:pt x="f41" y="f40"/>
                </a:lnTo>
                <a:cubicBezTo>
                  <a:pt x="f42" y="f40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1" y="f48"/>
                </a:cubicBezTo>
                <a:lnTo>
                  <a:pt x="f39" y="f48"/>
                </a:lnTo>
                <a:cubicBezTo>
                  <a:pt x="f49" y="f48"/>
                  <a:pt x="f50" y="f47"/>
                  <a:pt x="f50" y="f46"/>
                </a:cubicBezTo>
                <a:lnTo>
                  <a:pt x="f50" y="f45"/>
                </a:lnTo>
                <a:cubicBezTo>
                  <a:pt x="f50" y="f44"/>
                  <a:pt x="f49" y="f40"/>
                  <a:pt x="f39" y="f40"/>
                </a:cubicBezTo>
                <a:close/>
                <a:moveTo>
                  <a:pt x="f51" y="f40"/>
                </a:moveTo>
                <a:lnTo>
                  <a:pt x="f52" y="f40"/>
                </a:lnTo>
                <a:cubicBezTo>
                  <a:pt x="f53" y="f40"/>
                  <a:pt x="f54" y="f44"/>
                  <a:pt x="f54" y="f45"/>
                </a:cubicBezTo>
                <a:lnTo>
                  <a:pt x="f54" y="f46"/>
                </a:lnTo>
                <a:cubicBezTo>
                  <a:pt x="f54" y="f47"/>
                  <a:pt x="f53" y="f48"/>
                  <a:pt x="f52" y="f48"/>
                </a:cubicBezTo>
                <a:lnTo>
                  <a:pt x="f51" y="f48"/>
                </a:lnTo>
                <a:cubicBezTo>
                  <a:pt x="f55" y="f48"/>
                  <a:pt x="f56" y="f47"/>
                  <a:pt x="f56" y="f46"/>
                </a:cubicBezTo>
                <a:lnTo>
                  <a:pt x="f56" y="f45"/>
                </a:lnTo>
                <a:cubicBezTo>
                  <a:pt x="f56" y="f44"/>
                  <a:pt x="f55" y="f40"/>
                  <a:pt x="f51" y="f40"/>
                </a:cubicBezTo>
                <a:close/>
                <a:moveTo>
                  <a:pt x="f57" y="f40"/>
                </a:moveTo>
                <a:lnTo>
                  <a:pt x="f58" y="f40"/>
                </a:lnTo>
                <a:cubicBezTo>
                  <a:pt x="f59" y="f40"/>
                  <a:pt x="f60" y="f44"/>
                  <a:pt x="f60" y="f45"/>
                </a:cubicBezTo>
                <a:lnTo>
                  <a:pt x="f60" y="f46"/>
                </a:lnTo>
                <a:cubicBezTo>
                  <a:pt x="f60" y="f47"/>
                  <a:pt x="f59" y="f48"/>
                  <a:pt x="f58" y="f48"/>
                </a:cubicBezTo>
                <a:lnTo>
                  <a:pt x="f57" y="f48"/>
                </a:lnTo>
                <a:cubicBezTo>
                  <a:pt x="f61" y="f48"/>
                  <a:pt x="f62" y="f47"/>
                  <a:pt x="f62" y="f46"/>
                </a:cubicBezTo>
                <a:lnTo>
                  <a:pt x="f62" y="f45"/>
                </a:lnTo>
                <a:cubicBezTo>
                  <a:pt x="f62" y="f44"/>
                  <a:pt x="f61" y="f40"/>
                  <a:pt x="f57" y="f40"/>
                </a:cubicBezTo>
                <a:close/>
                <a:moveTo>
                  <a:pt x="f63" y="f40"/>
                </a:moveTo>
                <a:lnTo>
                  <a:pt x="f64" y="f40"/>
                </a:lnTo>
                <a:cubicBezTo>
                  <a:pt x="f65" y="f40"/>
                  <a:pt x="f66" y="f44"/>
                  <a:pt x="f66" y="f45"/>
                </a:cubicBezTo>
                <a:lnTo>
                  <a:pt x="f66" y="f46"/>
                </a:lnTo>
                <a:cubicBezTo>
                  <a:pt x="f66" y="f47"/>
                  <a:pt x="f65" y="f48"/>
                  <a:pt x="f64" y="f48"/>
                </a:cubicBezTo>
                <a:lnTo>
                  <a:pt x="f63" y="f48"/>
                </a:lnTo>
                <a:cubicBezTo>
                  <a:pt x="f67" y="f48"/>
                  <a:pt x="f68" y="f47"/>
                  <a:pt x="f68" y="f46"/>
                </a:cubicBezTo>
                <a:lnTo>
                  <a:pt x="f68" y="f45"/>
                </a:lnTo>
                <a:cubicBezTo>
                  <a:pt x="f68" y="f44"/>
                  <a:pt x="f67" y="f40"/>
                  <a:pt x="f63" y="f40"/>
                </a:cubicBezTo>
                <a:close/>
                <a:moveTo>
                  <a:pt x="f69" y="f70"/>
                </a:moveTo>
                <a:lnTo>
                  <a:pt x="f71" y="f70"/>
                </a:lnTo>
                <a:cubicBezTo>
                  <a:pt x="f72" y="f70"/>
                  <a:pt x="f73" y="f74"/>
                  <a:pt x="f73" y="f75"/>
                </a:cubicBezTo>
                <a:lnTo>
                  <a:pt x="f73" y="f76"/>
                </a:lnTo>
                <a:cubicBezTo>
                  <a:pt x="f73" y="f77"/>
                  <a:pt x="f72" y="f78"/>
                  <a:pt x="f71" y="f78"/>
                </a:cubicBezTo>
                <a:lnTo>
                  <a:pt x="f69" y="f78"/>
                </a:lnTo>
                <a:cubicBezTo>
                  <a:pt x="f79" y="f78"/>
                  <a:pt x="f80" y="f77"/>
                  <a:pt x="f80" y="f76"/>
                </a:cubicBezTo>
                <a:lnTo>
                  <a:pt x="f80" y="f75"/>
                </a:lnTo>
                <a:cubicBezTo>
                  <a:pt x="f80" y="f74"/>
                  <a:pt x="f79" y="f70"/>
                  <a:pt x="f69" y="f70"/>
                </a:cubicBezTo>
                <a:close/>
                <a:moveTo>
                  <a:pt x="f81" y="f70"/>
                </a:moveTo>
                <a:lnTo>
                  <a:pt x="f82" y="f70"/>
                </a:lnTo>
                <a:cubicBezTo>
                  <a:pt x="f83" y="f70"/>
                  <a:pt x="f84" y="f74"/>
                  <a:pt x="f84" y="f75"/>
                </a:cubicBezTo>
                <a:lnTo>
                  <a:pt x="f84" y="f76"/>
                </a:lnTo>
                <a:cubicBezTo>
                  <a:pt x="f84" y="f77"/>
                  <a:pt x="f83" y="f78"/>
                  <a:pt x="f82" y="f78"/>
                </a:cubicBezTo>
                <a:lnTo>
                  <a:pt x="f81" y="f78"/>
                </a:lnTo>
                <a:cubicBezTo>
                  <a:pt x="f85" y="f78"/>
                  <a:pt x="f86" y="f77"/>
                  <a:pt x="f86" y="f76"/>
                </a:cubicBezTo>
                <a:lnTo>
                  <a:pt x="f86" y="f75"/>
                </a:lnTo>
                <a:cubicBezTo>
                  <a:pt x="f86" y="f74"/>
                  <a:pt x="f85" y="f70"/>
                  <a:pt x="f81" y="f70"/>
                </a:cubicBezTo>
                <a:close/>
                <a:moveTo>
                  <a:pt x="f87" y="f70"/>
                </a:moveTo>
                <a:lnTo>
                  <a:pt x="f88" y="f70"/>
                </a:lnTo>
                <a:cubicBezTo>
                  <a:pt x="f89" y="f70"/>
                  <a:pt x="f90" y="f74"/>
                  <a:pt x="f90" y="f75"/>
                </a:cubicBezTo>
                <a:lnTo>
                  <a:pt x="f90" y="f76"/>
                </a:lnTo>
                <a:cubicBezTo>
                  <a:pt x="f90" y="f77"/>
                  <a:pt x="f89" y="f78"/>
                  <a:pt x="f88" y="f78"/>
                </a:cubicBezTo>
                <a:lnTo>
                  <a:pt x="f87" y="f78"/>
                </a:lnTo>
                <a:cubicBezTo>
                  <a:pt x="f91" y="f78"/>
                  <a:pt x="f92" y="f77"/>
                  <a:pt x="f92" y="f76"/>
                </a:cubicBezTo>
                <a:lnTo>
                  <a:pt x="f92" y="f75"/>
                </a:lnTo>
                <a:cubicBezTo>
                  <a:pt x="f92" y="f74"/>
                  <a:pt x="f91" y="f70"/>
                  <a:pt x="f87" y="f70"/>
                </a:cubicBezTo>
                <a:close/>
                <a:moveTo>
                  <a:pt x="f93" y="f70"/>
                </a:moveTo>
                <a:lnTo>
                  <a:pt x="f94" y="f70"/>
                </a:lnTo>
                <a:cubicBezTo>
                  <a:pt x="f95" y="f70"/>
                  <a:pt x="f96" y="f74"/>
                  <a:pt x="f96" y="f75"/>
                </a:cubicBezTo>
                <a:lnTo>
                  <a:pt x="f96" y="f76"/>
                </a:lnTo>
                <a:cubicBezTo>
                  <a:pt x="f96" y="f77"/>
                  <a:pt x="f95" y="f78"/>
                  <a:pt x="f94" y="f78"/>
                </a:cubicBezTo>
                <a:lnTo>
                  <a:pt x="f93" y="f78"/>
                </a:lnTo>
                <a:cubicBezTo>
                  <a:pt x="f97" y="f78"/>
                  <a:pt x="f98" y="f77"/>
                  <a:pt x="f98" y="f76"/>
                </a:cubicBezTo>
                <a:lnTo>
                  <a:pt x="f98" y="f75"/>
                </a:lnTo>
                <a:cubicBezTo>
                  <a:pt x="f98" y="f74"/>
                  <a:pt x="f97" y="f70"/>
                  <a:pt x="f93" y="f70"/>
                </a:cubicBezTo>
                <a:close/>
                <a:moveTo>
                  <a:pt x="f99" y="f100"/>
                </a:moveTo>
                <a:lnTo>
                  <a:pt x="f99" y="f101"/>
                </a:lnTo>
                <a:lnTo>
                  <a:pt x="f102" y="f101"/>
                </a:lnTo>
                <a:lnTo>
                  <a:pt x="f102" y="f100"/>
                </a:lnTo>
                <a:close/>
                <a:moveTo>
                  <a:pt x="f103" y="f2"/>
                </a:moveTo>
                <a:lnTo>
                  <a:pt x="f104" y="f2"/>
                </a:lnTo>
                <a:cubicBezTo>
                  <a:pt x="f105" y="f2"/>
                  <a:pt x="f3" y="f106"/>
                  <a:pt x="f3" y="f103"/>
                </a:cubicBezTo>
                <a:lnTo>
                  <a:pt x="f3" y="f107"/>
                </a:lnTo>
                <a:cubicBezTo>
                  <a:pt x="f3" y="f108"/>
                  <a:pt x="f105" y="f4"/>
                  <a:pt x="f104" y="f4"/>
                </a:cubicBezTo>
                <a:lnTo>
                  <a:pt x="f103" y="f4"/>
                </a:lnTo>
                <a:cubicBezTo>
                  <a:pt x="f106" y="f4"/>
                  <a:pt x="f2" y="f108"/>
                  <a:pt x="f2" y="f107"/>
                </a:cubicBezTo>
                <a:lnTo>
                  <a:pt x="f2" y="f103"/>
                </a:lnTo>
                <a:cubicBezTo>
                  <a:pt x="f2" y="f106"/>
                  <a:pt x="f106" y="f2"/>
                  <a:pt x="f103" y="f2"/>
                </a:cubicBezTo>
                <a:close/>
              </a:path>
            </a:pathLst>
          </a:custGeom>
          <a:solidFill>
            <a:srgbClr val="034D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99C842BF-D8B0-F20A-8E59-50FFD5AF1A77}"/>
              </a:ext>
            </a:extLst>
          </p:cNvPr>
          <p:cNvSpPr/>
          <p:nvPr/>
        </p:nvSpPr>
        <p:spPr>
          <a:xfrm>
            <a:off x="1305269" y="5187180"/>
            <a:ext cx="400799" cy="719998"/>
          </a:xfrm>
          <a:custGeom>
            <a:avLst/>
            <a:gdLst>
              <a:gd name="f0" fmla="val w"/>
              <a:gd name="f1" fmla="val h"/>
              <a:gd name="f2" fmla="val 0"/>
              <a:gd name="f3" fmla="val 2160240"/>
              <a:gd name="f4" fmla="val 3880673"/>
              <a:gd name="f5" fmla="val 816120"/>
              <a:gd name="f6" fmla="val 3545649"/>
              <a:gd name="f7" fmla="val 802865"/>
              <a:gd name="f8" fmla="val 792120"/>
              <a:gd name="f9" fmla="val 3556394"/>
              <a:gd name="f10" fmla="val 3569649"/>
              <a:gd name="f11" fmla="val 3665649"/>
              <a:gd name="f12" fmla="val 3678904"/>
              <a:gd name="f13" fmla="val 3689649"/>
              <a:gd name="f14" fmla="val 1344120"/>
              <a:gd name="f15" fmla="val 1357375"/>
              <a:gd name="f16" fmla="val 1368120"/>
              <a:gd name="f17" fmla="val 1458489"/>
              <a:gd name="f18" fmla="val 1982610"/>
              <a:gd name="f19" fmla="val 1698487"/>
              <a:gd name="f20" fmla="val 1731625"/>
              <a:gd name="f21" fmla="val 1758488"/>
              <a:gd name="f22" fmla="val 2009473"/>
              <a:gd name="f23" fmla="val 2042611"/>
              <a:gd name="f24" fmla="val 2282649"/>
              <a:gd name="f25" fmla="val 2315787"/>
              <a:gd name="f26" fmla="val 2342650"/>
              <a:gd name="f27" fmla="val 1425351"/>
              <a:gd name="f28" fmla="val 1398488"/>
              <a:gd name="f29" fmla="val 946089"/>
              <a:gd name="f30" fmla="val 1186087"/>
              <a:gd name="f31" fmla="val 1219225"/>
              <a:gd name="f32" fmla="val 1246088"/>
              <a:gd name="f33" fmla="val 912951"/>
              <a:gd name="f34" fmla="val 886088"/>
              <a:gd name="f35" fmla="val 434129"/>
              <a:gd name="f36" fmla="val 674127"/>
              <a:gd name="f37" fmla="val 707265"/>
              <a:gd name="f38" fmla="val 734128"/>
              <a:gd name="f39" fmla="val 400991"/>
              <a:gd name="f40" fmla="val 374128"/>
              <a:gd name="f41" fmla="val 1434014"/>
              <a:gd name="f42" fmla="val 1460877"/>
              <a:gd name="f43" fmla="val 1494015"/>
              <a:gd name="f44" fmla="val 1734053"/>
              <a:gd name="f45" fmla="val 1767191"/>
              <a:gd name="f46" fmla="val 1794054"/>
              <a:gd name="f47" fmla="val 885417"/>
              <a:gd name="f48" fmla="val 912280"/>
              <a:gd name="f49" fmla="val 945418"/>
              <a:gd name="f50" fmla="val 1185456"/>
              <a:gd name="f51" fmla="val 1218594"/>
              <a:gd name="f52" fmla="val 1245457"/>
              <a:gd name="f53" fmla="val 216024"/>
              <a:gd name="f54" fmla="val 608188"/>
              <a:gd name="f55" fmla="val 3272484"/>
              <a:gd name="f56" fmla="val 1944216"/>
              <a:gd name="f57" fmla="val 912102"/>
              <a:gd name="f58" fmla="val 305289"/>
              <a:gd name="f59" fmla="val 905473"/>
              <a:gd name="f60" fmla="val 900100"/>
              <a:gd name="f61" fmla="val 310662"/>
              <a:gd name="f62" fmla="val 317291"/>
              <a:gd name="f63" fmla="val 365295"/>
              <a:gd name="f64" fmla="val 371924"/>
              <a:gd name="f65" fmla="val 377297"/>
              <a:gd name="f66" fmla="val 1248138"/>
              <a:gd name="f67" fmla="val 1254767"/>
              <a:gd name="f68" fmla="val 1260140"/>
              <a:gd name="f69" fmla="val 278153"/>
              <a:gd name="f70" fmla="val 1882087"/>
              <a:gd name="f71" fmla="val 2035707"/>
              <a:gd name="f72" fmla="val 124533"/>
              <a:gd name="f73" fmla="val 3602520"/>
              <a:gd name="f74" fmla="val 3756140"/>
              <a:gd name="f75" fmla="*/ f0 1 2160240"/>
              <a:gd name="f76" fmla="*/ f1 1 3880673"/>
              <a:gd name="f77" fmla="val f2"/>
              <a:gd name="f78" fmla="val f3"/>
              <a:gd name="f79" fmla="val f4"/>
              <a:gd name="f80" fmla="+- f79 0 f77"/>
              <a:gd name="f81" fmla="+- f78 0 f77"/>
              <a:gd name="f82" fmla="*/ f81 1 2160240"/>
              <a:gd name="f83" fmla="*/ f80 1 3880673"/>
              <a:gd name="f84" fmla="*/ f77 1 f82"/>
              <a:gd name="f85" fmla="*/ f78 1 f82"/>
              <a:gd name="f86" fmla="*/ f77 1 f83"/>
              <a:gd name="f87" fmla="*/ f79 1 f83"/>
              <a:gd name="f88" fmla="*/ f84 f75 1"/>
              <a:gd name="f89" fmla="*/ f85 f75 1"/>
              <a:gd name="f90" fmla="*/ f87 f76 1"/>
              <a:gd name="f91" fmla="*/ f86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91" r="f89" b="f90"/>
            <a:pathLst>
              <a:path w="2160240" h="3880673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lnTo>
                  <a:pt x="f19" y="f18"/>
                </a:lnTo>
                <a:cubicBezTo>
                  <a:pt x="f20" y="f18"/>
                  <a:pt x="f21" y="f22"/>
                  <a:pt x="f21" y="f23"/>
                </a:cubicBezTo>
                <a:lnTo>
                  <a:pt x="f21" y="f24"/>
                </a:lnTo>
                <a:cubicBezTo>
                  <a:pt x="f21" y="f25"/>
                  <a:pt x="f20" y="f26"/>
                  <a:pt x="f19" y="f26"/>
                </a:cubicBezTo>
                <a:lnTo>
                  <a:pt x="f17" y="f26"/>
                </a:lnTo>
                <a:cubicBezTo>
                  <a:pt x="f27" y="f26"/>
                  <a:pt x="f28" y="f25"/>
                  <a:pt x="f28" y="f24"/>
                </a:cubicBezTo>
                <a:lnTo>
                  <a:pt x="f28" y="f23"/>
                </a:lnTo>
                <a:cubicBezTo>
                  <a:pt x="f28" y="f22"/>
                  <a:pt x="f27" y="f18"/>
                  <a:pt x="f17" y="f18"/>
                </a:cubicBezTo>
                <a:close/>
                <a:moveTo>
                  <a:pt x="f29" y="f18"/>
                </a:moveTo>
                <a:lnTo>
                  <a:pt x="f30" y="f18"/>
                </a:lnTo>
                <a:cubicBezTo>
                  <a:pt x="f31" y="f18"/>
                  <a:pt x="f32" y="f22"/>
                  <a:pt x="f32" y="f23"/>
                </a:cubicBezTo>
                <a:lnTo>
                  <a:pt x="f32" y="f24"/>
                </a:lnTo>
                <a:cubicBezTo>
                  <a:pt x="f32" y="f25"/>
                  <a:pt x="f31" y="f26"/>
                  <a:pt x="f30" y="f26"/>
                </a:cubicBezTo>
                <a:lnTo>
                  <a:pt x="f29" y="f26"/>
                </a:lnTo>
                <a:cubicBezTo>
                  <a:pt x="f33" y="f26"/>
                  <a:pt x="f34" y="f25"/>
                  <a:pt x="f34" y="f24"/>
                </a:cubicBezTo>
                <a:lnTo>
                  <a:pt x="f34" y="f23"/>
                </a:lnTo>
                <a:cubicBezTo>
                  <a:pt x="f34" y="f22"/>
                  <a:pt x="f33" y="f18"/>
                  <a:pt x="f29" y="f18"/>
                </a:cubicBezTo>
                <a:close/>
                <a:moveTo>
                  <a:pt x="f35" y="f18"/>
                </a:moveTo>
                <a:lnTo>
                  <a:pt x="f36" y="f18"/>
                </a:lnTo>
                <a:cubicBezTo>
                  <a:pt x="f37" y="f18"/>
                  <a:pt x="f38" y="f22"/>
                  <a:pt x="f38" y="f23"/>
                </a:cubicBezTo>
                <a:lnTo>
                  <a:pt x="f38" y="f24"/>
                </a:lnTo>
                <a:cubicBezTo>
                  <a:pt x="f38" y="f25"/>
                  <a:pt x="f37" y="f26"/>
                  <a:pt x="f36" y="f26"/>
                </a:cubicBezTo>
                <a:lnTo>
                  <a:pt x="f35" y="f26"/>
                </a:lnTo>
                <a:cubicBezTo>
                  <a:pt x="f39" y="f26"/>
                  <a:pt x="f40" y="f25"/>
                  <a:pt x="f40" y="f24"/>
                </a:cubicBezTo>
                <a:lnTo>
                  <a:pt x="f40" y="f23"/>
                </a:lnTo>
                <a:cubicBezTo>
                  <a:pt x="f40" y="f22"/>
                  <a:pt x="f39" y="f18"/>
                  <a:pt x="f35" y="f18"/>
                </a:cubicBezTo>
                <a:close/>
                <a:moveTo>
                  <a:pt x="f17" y="f41"/>
                </a:moveTo>
                <a:lnTo>
                  <a:pt x="f19" y="f41"/>
                </a:lnTo>
                <a:cubicBezTo>
                  <a:pt x="f20" y="f41"/>
                  <a:pt x="f21" y="f42"/>
                  <a:pt x="f21" y="f43"/>
                </a:cubicBezTo>
                <a:lnTo>
                  <a:pt x="f21" y="f44"/>
                </a:lnTo>
                <a:cubicBezTo>
                  <a:pt x="f21" y="f45"/>
                  <a:pt x="f20" y="f46"/>
                  <a:pt x="f19" y="f46"/>
                </a:cubicBezTo>
                <a:lnTo>
                  <a:pt x="f17" y="f46"/>
                </a:lnTo>
                <a:cubicBezTo>
                  <a:pt x="f27" y="f46"/>
                  <a:pt x="f28" y="f45"/>
                  <a:pt x="f28" y="f44"/>
                </a:cubicBezTo>
                <a:lnTo>
                  <a:pt x="f28" y="f43"/>
                </a:lnTo>
                <a:cubicBezTo>
                  <a:pt x="f28" y="f42"/>
                  <a:pt x="f27" y="f41"/>
                  <a:pt x="f17" y="f41"/>
                </a:cubicBezTo>
                <a:close/>
                <a:moveTo>
                  <a:pt x="f29" y="f41"/>
                </a:moveTo>
                <a:lnTo>
                  <a:pt x="f30" y="f41"/>
                </a:lnTo>
                <a:cubicBezTo>
                  <a:pt x="f31" y="f41"/>
                  <a:pt x="f32" y="f42"/>
                  <a:pt x="f32" y="f43"/>
                </a:cubicBezTo>
                <a:lnTo>
                  <a:pt x="f32" y="f44"/>
                </a:lnTo>
                <a:cubicBezTo>
                  <a:pt x="f32" y="f45"/>
                  <a:pt x="f31" y="f46"/>
                  <a:pt x="f30" y="f46"/>
                </a:cubicBezTo>
                <a:lnTo>
                  <a:pt x="f29" y="f46"/>
                </a:lnTo>
                <a:cubicBezTo>
                  <a:pt x="f33" y="f46"/>
                  <a:pt x="f34" y="f45"/>
                  <a:pt x="f34" y="f44"/>
                </a:cubicBezTo>
                <a:lnTo>
                  <a:pt x="f34" y="f43"/>
                </a:lnTo>
                <a:cubicBezTo>
                  <a:pt x="f34" y="f42"/>
                  <a:pt x="f33" y="f41"/>
                  <a:pt x="f29" y="f41"/>
                </a:cubicBezTo>
                <a:close/>
                <a:moveTo>
                  <a:pt x="f35" y="f41"/>
                </a:moveTo>
                <a:lnTo>
                  <a:pt x="f36" y="f41"/>
                </a:lnTo>
                <a:cubicBezTo>
                  <a:pt x="f37" y="f41"/>
                  <a:pt x="f38" y="f42"/>
                  <a:pt x="f38" y="f43"/>
                </a:cubicBezTo>
                <a:lnTo>
                  <a:pt x="f38" y="f44"/>
                </a:lnTo>
                <a:cubicBezTo>
                  <a:pt x="f38" y="f45"/>
                  <a:pt x="f37" y="f46"/>
                  <a:pt x="f36" y="f46"/>
                </a:cubicBezTo>
                <a:lnTo>
                  <a:pt x="f35" y="f46"/>
                </a:lnTo>
                <a:cubicBezTo>
                  <a:pt x="f39" y="f46"/>
                  <a:pt x="f40" y="f45"/>
                  <a:pt x="f40" y="f44"/>
                </a:cubicBezTo>
                <a:lnTo>
                  <a:pt x="f40" y="f43"/>
                </a:lnTo>
                <a:cubicBezTo>
                  <a:pt x="f40" y="f42"/>
                  <a:pt x="f39" y="f41"/>
                  <a:pt x="f35" y="f41"/>
                </a:cubicBezTo>
                <a:close/>
                <a:moveTo>
                  <a:pt x="f17" y="f47"/>
                </a:moveTo>
                <a:lnTo>
                  <a:pt x="f19" y="f47"/>
                </a:lnTo>
                <a:cubicBezTo>
                  <a:pt x="f20" y="f47"/>
                  <a:pt x="f21" y="f48"/>
                  <a:pt x="f21" y="f49"/>
                </a:cubicBezTo>
                <a:lnTo>
                  <a:pt x="f21" y="f50"/>
                </a:lnTo>
                <a:cubicBezTo>
                  <a:pt x="f21" y="f51"/>
                  <a:pt x="f20" y="f52"/>
                  <a:pt x="f19" y="f52"/>
                </a:cubicBezTo>
                <a:lnTo>
                  <a:pt x="f17" y="f52"/>
                </a:lnTo>
                <a:cubicBezTo>
                  <a:pt x="f27" y="f52"/>
                  <a:pt x="f28" y="f51"/>
                  <a:pt x="f28" y="f50"/>
                </a:cubicBezTo>
                <a:lnTo>
                  <a:pt x="f28" y="f49"/>
                </a:lnTo>
                <a:cubicBezTo>
                  <a:pt x="f28" y="f48"/>
                  <a:pt x="f27" y="f47"/>
                  <a:pt x="f17" y="f47"/>
                </a:cubicBezTo>
                <a:close/>
                <a:moveTo>
                  <a:pt x="f29" y="f47"/>
                </a:moveTo>
                <a:lnTo>
                  <a:pt x="f30" y="f47"/>
                </a:lnTo>
                <a:cubicBezTo>
                  <a:pt x="f31" y="f47"/>
                  <a:pt x="f32" y="f48"/>
                  <a:pt x="f32" y="f49"/>
                </a:cubicBezTo>
                <a:lnTo>
                  <a:pt x="f32" y="f50"/>
                </a:lnTo>
                <a:cubicBezTo>
                  <a:pt x="f32" y="f51"/>
                  <a:pt x="f31" y="f52"/>
                  <a:pt x="f30" y="f52"/>
                </a:cubicBezTo>
                <a:lnTo>
                  <a:pt x="f29" y="f52"/>
                </a:lnTo>
                <a:cubicBezTo>
                  <a:pt x="f33" y="f52"/>
                  <a:pt x="f34" y="f51"/>
                  <a:pt x="f34" y="f50"/>
                </a:cubicBezTo>
                <a:lnTo>
                  <a:pt x="f34" y="f49"/>
                </a:lnTo>
                <a:cubicBezTo>
                  <a:pt x="f34" y="f48"/>
                  <a:pt x="f33" y="f47"/>
                  <a:pt x="f29" y="f47"/>
                </a:cubicBezTo>
                <a:close/>
                <a:moveTo>
                  <a:pt x="f35" y="f47"/>
                </a:moveTo>
                <a:lnTo>
                  <a:pt x="f36" y="f47"/>
                </a:lnTo>
                <a:cubicBezTo>
                  <a:pt x="f37" y="f47"/>
                  <a:pt x="f38" y="f48"/>
                  <a:pt x="f38" y="f49"/>
                </a:cubicBezTo>
                <a:lnTo>
                  <a:pt x="f38" y="f50"/>
                </a:lnTo>
                <a:cubicBezTo>
                  <a:pt x="f38" y="f51"/>
                  <a:pt x="f37" y="f52"/>
                  <a:pt x="f36" y="f52"/>
                </a:cubicBezTo>
                <a:lnTo>
                  <a:pt x="f35" y="f52"/>
                </a:lnTo>
                <a:cubicBezTo>
                  <a:pt x="f39" y="f52"/>
                  <a:pt x="f40" y="f51"/>
                  <a:pt x="f40" y="f50"/>
                </a:cubicBezTo>
                <a:lnTo>
                  <a:pt x="f40" y="f49"/>
                </a:lnTo>
                <a:cubicBezTo>
                  <a:pt x="f40" y="f48"/>
                  <a:pt x="f39" y="f47"/>
                  <a:pt x="f35" y="f47"/>
                </a:cubicBezTo>
                <a:close/>
                <a:moveTo>
                  <a:pt x="f53" y="f54"/>
                </a:moveTo>
                <a:lnTo>
                  <a:pt x="f53" y="f55"/>
                </a:lnTo>
                <a:lnTo>
                  <a:pt x="f56" y="f55"/>
                </a:lnTo>
                <a:lnTo>
                  <a:pt x="f56" y="f54"/>
                </a:lnTo>
                <a:close/>
                <a:moveTo>
                  <a:pt x="f57" y="f58"/>
                </a:moveTo>
                <a:cubicBezTo>
                  <a:pt x="f59" y="f58"/>
                  <a:pt x="f60" y="f61"/>
                  <a:pt x="f60" y="f62"/>
                </a:cubicBezTo>
                <a:lnTo>
                  <a:pt x="f60" y="f63"/>
                </a:lnTo>
                <a:cubicBezTo>
                  <a:pt x="f60" y="f64"/>
                  <a:pt x="f59" y="f65"/>
                  <a:pt x="f57" y="f65"/>
                </a:cubicBezTo>
                <a:lnTo>
                  <a:pt x="f66" y="f65"/>
                </a:lnTo>
                <a:cubicBezTo>
                  <a:pt x="f67" y="f65"/>
                  <a:pt x="f68" y="f64"/>
                  <a:pt x="f68" y="f63"/>
                </a:cubicBezTo>
                <a:lnTo>
                  <a:pt x="f68" y="f62"/>
                </a:lnTo>
                <a:cubicBezTo>
                  <a:pt x="f68" y="f61"/>
                  <a:pt x="f67" y="f58"/>
                  <a:pt x="f66" y="f58"/>
                </a:cubicBezTo>
                <a:close/>
                <a:moveTo>
                  <a:pt x="f69" y="f2"/>
                </a:moveTo>
                <a:lnTo>
                  <a:pt x="f70" y="f2"/>
                </a:lnTo>
                <a:cubicBezTo>
                  <a:pt x="f71" y="f2"/>
                  <a:pt x="f3" y="f72"/>
                  <a:pt x="f3" y="f69"/>
                </a:cubicBezTo>
                <a:lnTo>
                  <a:pt x="f3" y="f73"/>
                </a:lnTo>
                <a:cubicBezTo>
                  <a:pt x="f3" y="f74"/>
                  <a:pt x="f71" y="f4"/>
                  <a:pt x="f70" y="f4"/>
                </a:cubicBezTo>
                <a:lnTo>
                  <a:pt x="f69" y="f4"/>
                </a:lnTo>
                <a:cubicBezTo>
                  <a:pt x="f72" y="f4"/>
                  <a:pt x="f2" y="f74"/>
                  <a:pt x="f2" y="f73"/>
                </a:cubicBezTo>
                <a:lnTo>
                  <a:pt x="f2" y="f69"/>
                </a:lnTo>
                <a:cubicBezTo>
                  <a:pt x="f2" y="f72"/>
                  <a:pt x="f72" y="f2"/>
                  <a:pt x="f69" y="f2"/>
                </a:cubicBezTo>
                <a:close/>
              </a:path>
            </a:pathLst>
          </a:custGeom>
          <a:solidFill>
            <a:srgbClr val="034D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BAD13E55-DF90-7639-1115-DB74BF1923BA}"/>
              </a:ext>
            </a:extLst>
          </p:cNvPr>
          <p:cNvSpPr txBox="1"/>
          <p:nvPr/>
        </p:nvSpPr>
        <p:spPr>
          <a:xfrm>
            <a:off x="1824566" y="4947013"/>
            <a:ext cx="145033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58F16A99-09F9-B8FC-C57E-925DED12BFC3}"/>
              </a:ext>
            </a:extLst>
          </p:cNvPr>
          <p:cNvSpPr txBox="1"/>
          <p:nvPr/>
        </p:nvSpPr>
        <p:spPr>
          <a:xfrm>
            <a:off x="4245851" y="4966426"/>
            <a:ext cx="145033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5EFE9127-7577-C212-CCAC-B22137D4E4FB}"/>
              </a:ext>
            </a:extLst>
          </p:cNvPr>
          <p:cNvSpPr/>
          <p:nvPr/>
        </p:nvSpPr>
        <p:spPr>
          <a:xfrm flipH="1">
            <a:off x="1236826" y="3750667"/>
            <a:ext cx="1175479" cy="747924"/>
          </a:xfrm>
          <a:custGeom>
            <a:avLst/>
            <a:gdLst>
              <a:gd name="f0" fmla="val w"/>
              <a:gd name="f1" fmla="val h"/>
              <a:gd name="f2" fmla="val 0"/>
              <a:gd name="f3" fmla="val 3980365"/>
              <a:gd name="f4" fmla="val 2532594"/>
              <a:gd name="f5" fmla="val 1988360"/>
              <a:gd name="f6" fmla="val 58973"/>
              <a:gd name="f7" fmla="val 1988306"/>
              <a:gd name="f8" fmla="val 58975"/>
              <a:gd name="f9" fmla="val 1988252"/>
              <a:gd name="f10" fmla="val 58977"/>
              <a:gd name="f11" fmla="val 1988199"/>
              <a:gd name="f12" fmla="val 58995"/>
              <a:gd name="f13" fmla="val 1988145"/>
              <a:gd name="f14" fmla="val 1988091"/>
              <a:gd name="f15" fmla="val 1988037"/>
              <a:gd name="f16" fmla="val 59017"/>
              <a:gd name="f17" fmla="val 1574406"/>
              <a:gd name="f18" fmla="val 74019"/>
              <a:gd name="f19" fmla="val 1375335"/>
              <a:gd name="f20" fmla="val 406725"/>
              <a:gd name="f21" fmla="val 1370318"/>
              <a:gd name="f22" fmla="val 708381"/>
              <a:gd name="f23" fmla="val 1362506"/>
              <a:gd name="f24" fmla="val 1089140"/>
              <a:gd name="f25" fmla="val 1497435"/>
              <a:gd name="f26" fmla="val 1312904"/>
              <a:gd name="f27" fmla="val 1568575"/>
              <a:gd name="f28" fmla="val 1407072"/>
              <a:gd name="f29" fmla="val 1631785"/>
              <a:gd name="f30" fmla="val 1490670"/>
              <a:gd name="f31" fmla="val 1727890"/>
              <a:gd name="f32" fmla="val 1649476"/>
              <a:gd name="f33" fmla="val 1617443"/>
              <a:gd name="f34" fmla="val 1704159"/>
              <a:gd name="f35" fmla="val 1318592"/>
              <a:gd name="f36" fmla="val 1846636"/>
              <a:gd name="f37" fmla="val 1062028"/>
              <a:gd name="f38" fmla="val 1946829"/>
              <a:gd name="f39" fmla="val 927030"/>
              <a:gd name="f40" fmla="val 2049664"/>
              <a:gd name="f41" fmla="val 705669"/>
              <a:gd name="f42" fmla="val 2234426"/>
              <a:gd name="f43" fmla="val 740656"/>
              <a:gd name="f44" fmla="val 2445615"/>
              <a:gd name="f45" fmla="val 754501"/>
              <a:gd name="f46" fmla="val 2531551"/>
              <a:gd name="f47" fmla="val 3221896"/>
              <a:gd name="f48" fmla="val 3235741"/>
              <a:gd name="f49" fmla="val 3270728"/>
              <a:gd name="f50" fmla="val 3049367"/>
              <a:gd name="f51" fmla="val 2914369"/>
              <a:gd name="f52" fmla="val 2657805"/>
              <a:gd name="f53" fmla="val 2358954"/>
              <a:gd name="f54" fmla="val 2248507"/>
              <a:gd name="f55" fmla="val 2344612"/>
              <a:gd name="f56" fmla="val 2407822"/>
              <a:gd name="f57" fmla="val 2478962"/>
              <a:gd name="f58" fmla="val 2613891"/>
              <a:gd name="f59" fmla="val 2606079"/>
              <a:gd name="f60" fmla="val 2601062"/>
              <a:gd name="f61" fmla="val 2401991"/>
              <a:gd name="f62" fmla="val 1093515"/>
              <a:gd name="f63" fmla="val 736613"/>
              <a:gd name="f64" fmla="val 12826"/>
              <a:gd name="f65" fmla="val 553627"/>
              <a:gd name="f66" fmla="val 327881"/>
              <a:gd name="f67" fmla="val 549299"/>
              <a:gd name="f68" fmla="val 588096"/>
              <a:gd name="f69" fmla="val 542562"/>
              <a:gd name="f70" fmla="val 916461"/>
              <a:gd name="f71" fmla="val 658924"/>
              <a:gd name="f72" fmla="val 1109434"/>
              <a:gd name="f73" fmla="val 720275"/>
              <a:gd name="f74" fmla="val 1190644"/>
              <a:gd name="f75" fmla="val 774787"/>
              <a:gd name="f76" fmla="val 1262738"/>
              <a:gd name="f77" fmla="val 857667"/>
              <a:gd name="f78" fmla="val 1399692"/>
              <a:gd name="f79" fmla="val 762418"/>
              <a:gd name="f80" fmla="val 1446850"/>
              <a:gd name="f81" fmla="val 504691"/>
              <a:gd name="f82" fmla="val 1569722"/>
              <a:gd name="f83" fmla="val 283431"/>
              <a:gd name="f84" fmla="val 1656128"/>
              <a:gd name="f85" fmla="val 167010"/>
              <a:gd name="f86" fmla="val 1744812"/>
              <a:gd name="f87" fmla="val -23891"/>
              <a:gd name="f88" fmla="val 1904150"/>
              <a:gd name="f89" fmla="val 672"/>
              <a:gd name="f90" fmla="val 2013351"/>
              <a:gd name="f91" fmla="val 1392"/>
              <a:gd name="f92" fmla="val 2161289"/>
              <a:gd name="f93" fmla="val 356083"/>
              <a:gd name="f94" fmla="val 2160989"/>
              <a:gd name="f95" fmla="val 261990"/>
              <a:gd name="f96" fmla="val 2166300"/>
              <a:gd name="f97" fmla="val 616681"/>
              <a:gd name="f98" fmla="val 2166000"/>
              <a:gd name="f99" fmla="val 794788"/>
              <a:gd name="f100" fmla="val 1846239"/>
              <a:gd name="f101" fmla="val 1045824"/>
              <a:gd name="f102" fmla="val 1778915"/>
              <a:gd name="f103" fmla="val 1453932"/>
              <a:gd name="f104" fmla="val 1593789"/>
              <a:gd name="f105" fmla="val 1171572"/>
              <a:gd name="f106" fmla="val 1115084"/>
              <a:gd name="f107" fmla="val 1046285"/>
              <a:gd name="f108" fmla="val 714919"/>
              <a:gd name="f109" fmla="val 1414663"/>
              <a:gd name="f110" fmla="val 124017"/>
              <a:gd name="f111" fmla="val 1309485"/>
              <a:gd name="f112" fmla="val 41539"/>
              <a:gd name="f113" fmla="val 1305280"/>
              <a:gd name="f114" fmla="val 26381"/>
              <a:gd name="f115" fmla="val 2886850"/>
              <a:gd name="f116" fmla="val 2675085"/>
              <a:gd name="f117" fmla="val 2670880"/>
              <a:gd name="f118" fmla="val 2565702"/>
              <a:gd name="f119" fmla="val 2934080"/>
              <a:gd name="f120" fmla="val 2808793"/>
              <a:gd name="f121" fmla="val 2526433"/>
              <a:gd name="f122" fmla="val 2934542"/>
              <a:gd name="f123" fmla="val 3185577"/>
              <a:gd name="f124" fmla="val 3363685"/>
              <a:gd name="f125" fmla="val 3718376"/>
              <a:gd name="f126" fmla="val 3624282"/>
              <a:gd name="f127" fmla="val 3978973"/>
              <a:gd name="f128" fmla="val 3979693"/>
              <a:gd name="f129" fmla="val 4004256"/>
              <a:gd name="f130" fmla="val 3813355"/>
              <a:gd name="f131" fmla="val 3696934"/>
              <a:gd name="f132" fmla="val 3475674"/>
              <a:gd name="f133" fmla="val 3217947"/>
              <a:gd name="f134" fmla="val 3122698"/>
              <a:gd name="f135" fmla="val 3205579"/>
              <a:gd name="f136" fmla="val 3260090"/>
              <a:gd name="f137" fmla="val 3321441"/>
              <a:gd name="f138" fmla="val 3437803"/>
              <a:gd name="f139" fmla="val 3431066"/>
              <a:gd name="f140" fmla="val 3426739"/>
              <a:gd name="f141" fmla="val 3243752"/>
              <a:gd name="f142" fmla="*/ f0 1 3980365"/>
              <a:gd name="f143" fmla="*/ f1 1 2532594"/>
              <a:gd name="f144" fmla="val f2"/>
              <a:gd name="f145" fmla="val f3"/>
              <a:gd name="f146" fmla="val f4"/>
              <a:gd name="f147" fmla="+- f146 0 f144"/>
              <a:gd name="f148" fmla="+- f145 0 f144"/>
              <a:gd name="f149" fmla="*/ f148 1 3980365"/>
              <a:gd name="f150" fmla="*/ f147 1 2532594"/>
              <a:gd name="f151" fmla="*/ f144 1 f149"/>
              <a:gd name="f152" fmla="*/ f145 1 f149"/>
              <a:gd name="f153" fmla="*/ f144 1 f150"/>
              <a:gd name="f154" fmla="*/ f146 1 f150"/>
              <a:gd name="f155" fmla="*/ f151 f142 1"/>
              <a:gd name="f156" fmla="*/ f152 f142 1"/>
              <a:gd name="f157" fmla="*/ f154 f143 1"/>
              <a:gd name="f158" fmla="*/ f153 f1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5" t="f158" r="f156" b="f157"/>
            <a:pathLst>
              <a:path w="3980365" h="2532594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0"/>
                  <a:pt x="f14" y="f8"/>
                  <a:pt x="f15" y="f6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"/>
                </a:cubicBezTo>
                <a:lnTo>
                  <a:pt x="f11" y="f46"/>
                </a:lnTo>
                <a:lnTo>
                  <a:pt x="f47" y="f4"/>
                </a:lnTo>
                <a:cubicBezTo>
                  <a:pt x="f48" y="f44"/>
                  <a:pt x="f49" y="f42"/>
                  <a:pt x="f50" y="f40"/>
                </a:cubicBezTo>
                <a:cubicBezTo>
                  <a:pt x="f51" y="f38"/>
                  <a:pt x="f52" y="f36"/>
                  <a:pt x="f53" y="f34"/>
                </a:cubicBezTo>
                <a:cubicBezTo>
                  <a:pt x="f54" y="f32"/>
                  <a:pt x="f55" y="f30"/>
                  <a:pt x="f56" y="f28"/>
                </a:cubicBezTo>
                <a:cubicBezTo>
                  <a:pt x="f57" y="f26"/>
                  <a:pt x="f58" y="f24"/>
                  <a:pt x="f59" y="f22"/>
                </a:cubicBezTo>
                <a:cubicBezTo>
                  <a:pt x="f60" y="f20"/>
                  <a:pt x="f61" y="f18"/>
                  <a:pt x="f5" y="f16"/>
                </a:cubicBezTo>
                <a:close/>
                <a:moveTo>
                  <a:pt x="f62" y="f2"/>
                </a:move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62" y="f2"/>
                </a:cubicBezTo>
                <a:close/>
                <a:moveTo>
                  <a:pt x="f115" y="f2"/>
                </a:moveTo>
                <a:cubicBezTo>
                  <a:pt x="f116" y="f114"/>
                  <a:pt x="f117" y="f112"/>
                  <a:pt x="f118" y="f110"/>
                </a:cubicBezTo>
                <a:cubicBezTo>
                  <a:pt x="f119" y="f108"/>
                  <a:pt x="f120" y="f106"/>
                  <a:pt x="f121" y="f104"/>
                </a:cubicBezTo>
                <a:cubicBezTo>
                  <a:pt x="f122" y="f102"/>
                  <a:pt x="f123" y="f100"/>
                  <a:pt x="f124" y="f98"/>
                </a:cubicBezTo>
                <a:cubicBezTo>
                  <a:pt x="f125" y="f96"/>
                  <a:pt x="f126" y="f94"/>
                  <a:pt x="f127" y="f92"/>
                </a:cubicBezTo>
                <a:cubicBezTo>
                  <a:pt x="f128" y="f90"/>
                  <a:pt x="f129" y="f88"/>
                  <a:pt x="f130" y="f86"/>
                </a:cubicBezTo>
                <a:cubicBezTo>
                  <a:pt x="f131" y="f84"/>
                  <a:pt x="f132" y="f82"/>
                  <a:pt x="f133" y="f80"/>
                </a:cubicBezTo>
                <a:cubicBezTo>
                  <a:pt x="f134" y="f78"/>
                  <a:pt x="f135" y="f76"/>
                  <a:pt x="f136" y="f74"/>
                </a:cubicBezTo>
                <a:cubicBezTo>
                  <a:pt x="f137" y="f72"/>
                  <a:pt x="f138" y="f70"/>
                  <a:pt x="f139" y="f68"/>
                </a:cubicBezTo>
                <a:cubicBezTo>
                  <a:pt x="f140" y="f66"/>
                  <a:pt x="f141" y="f64"/>
                  <a:pt x="f115" y="f2"/>
                </a:cubicBezTo>
                <a:close/>
              </a:path>
            </a:pathLst>
          </a:custGeom>
          <a:solidFill>
            <a:srgbClr val="034D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A7338944-9FB8-6BBF-CD3D-15C0628928C6}"/>
              </a:ext>
            </a:extLst>
          </p:cNvPr>
          <p:cNvSpPr txBox="1"/>
          <p:nvPr/>
        </p:nvSpPr>
        <p:spPr>
          <a:xfrm>
            <a:off x="2901464" y="3762258"/>
            <a:ext cx="2866296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393939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قالب پاور پوینت مدیریت بازرگانی قابل ویرایش می باشد.</a:t>
            </a:r>
            <a:endParaRPr lang="en-US" sz="2000" b="0" i="0" u="none" strike="noStrike" kern="1200" cap="none" spc="0" baseline="0" dirty="0">
              <a:solidFill>
                <a:srgbClr val="393939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grpSp>
        <p:nvGrpSpPr>
          <p:cNvPr id="18" name="Grupo 28">
            <a:extLst>
              <a:ext uri="{FF2B5EF4-FFF2-40B4-BE49-F238E27FC236}">
                <a16:creationId xmlns:a16="http://schemas.microsoft.com/office/drawing/2014/main" id="{310DBF40-2B03-E2FB-FEA6-428552CAED08}"/>
              </a:ext>
            </a:extLst>
          </p:cNvPr>
          <p:cNvGrpSpPr/>
          <p:nvPr/>
        </p:nvGrpSpPr>
        <p:grpSpPr>
          <a:xfrm>
            <a:off x="8092394" y="2739386"/>
            <a:ext cx="3065699" cy="3815087"/>
            <a:chOff x="8092394" y="2739386"/>
            <a:chExt cx="3065699" cy="381508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8E25E9-8F7A-E2DF-E1A3-61155C50C03E}"/>
                </a:ext>
              </a:extLst>
            </p:cNvPr>
            <p:cNvSpPr/>
            <p:nvPr/>
          </p:nvSpPr>
          <p:spPr>
            <a:xfrm>
              <a:off x="8092394" y="3426842"/>
              <a:ext cx="1374919" cy="3109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320"/>
                <a:gd name="f8" fmla="val 68"/>
                <a:gd name="f9" fmla="val 63"/>
                <a:gd name="f10" fmla="val 80"/>
                <a:gd name="f11" fmla="val 41"/>
                <a:gd name="f12" fmla="val 92"/>
                <a:gd name="f13" fmla="val 21"/>
                <a:gd name="f14" fmla="val 103"/>
                <a:gd name="f15" fmla="val 119"/>
                <a:gd name="f16" fmla="val 9"/>
                <a:gd name="f17" fmla="val 129"/>
                <a:gd name="f18" fmla="val 22"/>
                <a:gd name="f19" fmla="val 132"/>
                <a:gd name="f20" fmla="val 38"/>
                <a:gd name="f21" fmla="val 137"/>
                <a:gd name="f22" fmla="val 70"/>
                <a:gd name="f23" fmla="val 102"/>
                <a:gd name="f24" fmla="val 122"/>
                <a:gd name="f25" fmla="val 120"/>
                <a:gd name="f26" fmla="val 135"/>
                <a:gd name="f27" fmla="val 139"/>
                <a:gd name="f28" fmla="val 192"/>
                <a:gd name="f29" fmla="val 243"/>
                <a:gd name="f30" fmla="val 293"/>
                <a:gd name="f31" fmla="val 305"/>
                <a:gd name="f32" fmla="val 114"/>
                <a:gd name="f33" fmla="val 314"/>
                <a:gd name="f34" fmla="val 104"/>
                <a:gd name="f35" fmla="val 317"/>
                <a:gd name="f36" fmla="val 94"/>
                <a:gd name="f37" fmla="val 81"/>
                <a:gd name="f38" fmla="val 315"/>
                <a:gd name="f39" fmla="val 78"/>
                <a:gd name="f40" fmla="val 306"/>
                <a:gd name="f41" fmla="val 75"/>
                <a:gd name="f42" fmla="val 298"/>
                <a:gd name="f43" fmla="val 289"/>
                <a:gd name="f44" fmla="val 74"/>
                <a:gd name="f45" fmla="val 280"/>
                <a:gd name="f46" fmla="val 244"/>
                <a:gd name="f47" fmla="val 208"/>
                <a:gd name="f48" fmla="val 172"/>
                <a:gd name="f49" fmla="val 168"/>
                <a:gd name="f50" fmla="val 165"/>
                <a:gd name="f51" fmla="val 160"/>
                <a:gd name="f52" fmla="val 71"/>
                <a:gd name="f53" fmla="val 64"/>
                <a:gd name="f54" fmla="val 164"/>
                <a:gd name="f55" fmla="val 167"/>
                <a:gd name="f56" fmla="val 170"/>
                <a:gd name="f57" fmla="val 211"/>
                <a:gd name="f58" fmla="val 252"/>
                <a:gd name="f59" fmla="val 311"/>
                <a:gd name="f60" fmla="val 54"/>
                <a:gd name="f61" fmla="val 318"/>
                <a:gd name="f62" fmla="val 28"/>
                <a:gd name="f63" fmla="val 319"/>
                <a:gd name="f64" fmla="val 19"/>
                <a:gd name="f65" fmla="val 309"/>
                <a:gd name="f66" fmla="val 245"/>
                <a:gd name="f67" fmla="val 196"/>
                <a:gd name="f68" fmla="val 148"/>
                <a:gd name="f69" fmla="val 16"/>
                <a:gd name="f70" fmla="val 136"/>
                <a:gd name="f71" fmla="val 13"/>
                <a:gd name="f72" fmla="val 131"/>
                <a:gd name="f73" fmla="val 5"/>
                <a:gd name="f74" fmla="val 1"/>
                <a:gd name="f75" fmla="val 107"/>
                <a:gd name="f76" fmla="val 93"/>
                <a:gd name="f77" fmla="val 67"/>
                <a:gd name="f78" fmla="val 2"/>
                <a:gd name="f79" fmla="val 30"/>
                <a:gd name="f80" fmla="val 32"/>
                <a:gd name="f81" fmla="val 44"/>
                <a:gd name="f82" fmla="val 20"/>
                <a:gd name="f83" fmla="val 55"/>
                <a:gd name="f84" fmla="val 40"/>
                <a:gd name="f85" fmla="+- 0 0 -90"/>
                <a:gd name="f86" fmla="*/ f3 1 142"/>
                <a:gd name="f87" fmla="*/ f4 1 320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142"/>
                <a:gd name="f96" fmla="*/ f92 1 320"/>
                <a:gd name="f97" fmla="*/ 68 f93 1"/>
                <a:gd name="f98" fmla="*/ 63 f92 1"/>
                <a:gd name="f99" fmla="*/ 103 f93 1"/>
                <a:gd name="f100" fmla="*/ 0 f92 1"/>
                <a:gd name="f101" fmla="*/ 132 f93 1"/>
                <a:gd name="f102" fmla="*/ 38 f92 1"/>
                <a:gd name="f103" fmla="*/ 122 f93 1"/>
                <a:gd name="f104" fmla="*/ 132 f92 1"/>
                <a:gd name="f105" fmla="*/ 120 f93 1"/>
                <a:gd name="f106" fmla="*/ 142 f92 1"/>
                <a:gd name="f107" fmla="*/ 293 f92 1"/>
                <a:gd name="f108" fmla="*/ 104 f93 1"/>
                <a:gd name="f109" fmla="*/ 317 f92 1"/>
                <a:gd name="f110" fmla="*/ 78 f93 1"/>
                <a:gd name="f111" fmla="*/ 306 f92 1"/>
                <a:gd name="f112" fmla="*/ 74 f93 1"/>
                <a:gd name="f113" fmla="*/ 280 f92 1"/>
                <a:gd name="f114" fmla="*/ 172 f92 1"/>
                <a:gd name="f115" fmla="*/ 160 f92 1"/>
                <a:gd name="f116" fmla="*/ 64 f93 1"/>
                <a:gd name="f117" fmla="*/ 170 f92 1"/>
                <a:gd name="f118" fmla="*/ 41 f93 1"/>
                <a:gd name="f119" fmla="*/ 318 f92 1"/>
                <a:gd name="f120" fmla="*/ 19 f93 1"/>
                <a:gd name="f121" fmla="*/ 148 f92 1"/>
                <a:gd name="f122" fmla="*/ 13 f93 1"/>
                <a:gd name="f123" fmla="*/ 131 f92 1"/>
                <a:gd name="f124" fmla="*/ 0 f93 1"/>
                <a:gd name="f125" fmla="*/ 93 f92 1"/>
                <a:gd name="f126" fmla="*/ 1 f93 1"/>
                <a:gd name="f127" fmla="*/ 54 f92 1"/>
                <a:gd name="f128" fmla="*/ 32 f93 1"/>
                <a:gd name="f129" fmla="+- f94 0 f1"/>
                <a:gd name="f130" fmla="*/ f97 1 142"/>
                <a:gd name="f131" fmla="*/ f98 1 320"/>
                <a:gd name="f132" fmla="*/ f99 1 142"/>
                <a:gd name="f133" fmla="*/ f100 1 320"/>
                <a:gd name="f134" fmla="*/ f101 1 142"/>
                <a:gd name="f135" fmla="*/ f102 1 320"/>
                <a:gd name="f136" fmla="*/ f103 1 142"/>
                <a:gd name="f137" fmla="*/ f104 1 320"/>
                <a:gd name="f138" fmla="*/ f105 1 142"/>
                <a:gd name="f139" fmla="*/ f106 1 320"/>
                <a:gd name="f140" fmla="*/ f107 1 320"/>
                <a:gd name="f141" fmla="*/ f108 1 142"/>
                <a:gd name="f142" fmla="*/ f109 1 320"/>
                <a:gd name="f143" fmla="*/ f110 1 142"/>
                <a:gd name="f144" fmla="*/ f111 1 320"/>
                <a:gd name="f145" fmla="*/ f112 1 142"/>
                <a:gd name="f146" fmla="*/ f113 1 320"/>
                <a:gd name="f147" fmla="*/ f114 1 320"/>
                <a:gd name="f148" fmla="*/ f115 1 320"/>
                <a:gd name="f149" fmla="*/ f116 1 142"/>
                <a:gd name="f150" fmla="*/ f117 1 320"/>
                <a:gd name="f151" fmla="*/ f118 1 142"/>
                <a:gd name="f152" fmla="*/ f119 1 320"/>
                <a:gd name="f153" fmla="*/ f120 1 142"/>
                <a:gd name="f154" fmla="*/ f121 1 320"/>
                <a:gd name="f155" fmla="*/ f122 1 142"/>
                <a:gd name="f156" fmla="*/ f123 1 320"/>
                <a:gd name="f157" fmla="*/ f124 1 142"/>
                <a:gd name="f158" fmla="*/ f125 1 320"/>
                <a:gd name="f159" fmla="*/ f126 1 142"/>
                <a:gd name="f160" fmla="*/ f127 1 320"/>
                <a:gd name="f161" fmla="*/ f128 1 142"/>
                <a:gd name="f162" fmla="*/ 0 1 f95"/>
                <a:gd name="f163" fmla="*/ f89 1 f95"/>
                <a:gd name="f164" fmla="*/ 0 1 f96"/>
                <a:gd name="f165" fmla="*/ f90 1 f96"/>
                <a:gd name="f166" fmla="*/ f130 1 f95"/>
                <a:gd name="f167" fmla="*/ f131 1 f96"/>
                <a:gd name="f168" fmla="*/ f132 1 f95"/>
                <a:gd name="f169" fmla="*/ f133 1 f96"/>
                <a:gd name="f170" fmla="*/ f134 1 f95"/>
                <a:gd name="f171" fmla="*/ f135 1 f96"/>
                <a:gd name="f172" fmla="*/ f136 1 f95"/>
                <a:gd name="f173" fmla="*/ f137 1 f96"/>
                <a:gd name="f174" fmla="*/ f138 1 f95"/>
                <a:gd name="f175" fmla="*/ f139 1 f96"/>
                <a:gd name="f176" fmla="*/ f140 1 f96"/>
                <a:gd name="f177" fmla="*/ f141 1 f95"/>
                <a:gd name="f178" fmla="*/ f142 1 f96"/>
                <a:gd name="f179" fmla="*/ f143 1 f95"/>
                <a:gd name="f180" fmla="*/ f144 1 f96"/>
                <a:gd name="f181" fmla="*/ f145 1 f95"/>
                <a:gd name="f182" fmla="*/ f146 1 f96"/>
                <a:gd name="f183" fmla="*/ f147 1 f96"/>
                <a:gd name="f184" fmla="*/ f148 1 f96"/>
                <a:gd name="f185" fmla="*/ f149 1 f95"/>
                <a:gd name="f186" fmla="*/ f150 1 f96"/>
                <a:gd name="f187" fmla="*/ f151 1 f95"/>
                <a:gd name="f188" fmla="*/ f152 1 f96"/>
                <a:gd name="f189" fmla="*/ f153 1 f95"/>
                <a:gd name="f190" fmla="*/ f154 1 f96"/>
                <a:gd name="f191" fmla="*/ f155 1 f95"/>
                <a:gd name="f192" fmla="*/ f156 1 f96"/>
                <a:gd name="f193" fmla="*/ f157 1 f95"/>
                <a:gd name="f194" fmla="*/ f158 1 f96"/>
                <a:gd name="f195" fmla="*/ f159 1 f95"/>
                <a:gd name="f196" fmla="*/ f160 1 f96"/>
                <a:gd name="f197" fmla="*/ f161 1 f95"/>
                <a:gd name="f198" fmla="*/ f162 f86 1"/>
                <a:gd name="f199" fmla="*/ f163 f86 1"/>
                <a:gd name="f200" fmla="*/ f165 f87 1"/>
                <a:gd name="f201" fmla="*/ f164 f87 1"/>
                <a:gd name="f202" fmla="*/ f166 f86 1"/>
                <a:gd name="f203" fmla="*/ f167 f87 1"/>
                <a:gd name="f204" fmla="*/ f168 f86 1"/>
                <a:gd name="f205" fmla="*/ f169 f87 1"/>
                <a:gd name="f206" fmla="*/ f170 f86 1"/>
                <a:gd name="f207" fmla="*/ f171 f87 1"/>
                <a:gd name="f208" fmla="*/ f172 f86 1"/>
                <a:gd name="f209" fmla="*/ f173 f87 1"/>
                <a:gd name="f210" fmla="*/ f174 f86 1"/>
                <a:gd name="f211" fmla="*/ f175 f87 1"/>
                <a:gd name="f212" fmla="*/ f176 f87 1"/>
                <a:gd name="f213" fmla="*/ f177 f86 1"/>
                <a:gd name="f214" fmla="*/ f178 f87 1"/>
                <a:gd name="f215" fmla="*/ f179 f86 1"/>
                <a:gd name="f216" fmla="*/ f180 f87 1"/>
                <a:gd name="f217" fmla="*/ f181 f86 1"/>
                <a:gd name="f218" fmla="*/ f182 f87 1"/>
                <a:gd name="f219" fmla="*/ f183 f87 1"/>
                <a:gd name="f220" fmla="*/ f184 f87 1"/>
                <a:gd name="f221" fmla="*/ f185 f86 1"/>
                <a:gd name="f222" fmla="*/ f186 f87 1"/>
                <a:gd name="f223" fmla="*/ f187 f86 1"/>
                <a:gd name="f224" fmla="*/ f188 f87 1"/>
                <a:gd name="f225" fmla="*/ f189 f86 1"/>
                <a:gd name="f226" fmla="*/ f190 f87 1"/>
                <a:gd name="f227" fmla="*/ f191 f86 1"/>
                <a:gd name="f228" fmla="*/ f192 f87 1"/>
                <a:gd name="f229" fmla="*/ f193 f86 1"/>
                <a:gd name="f230" fmla="*/ f194 f87 1"/>
                <a:gd name="f231" fmla="*/ f195 f86 1"/>
                <a:gd name="f232" fmla="*/ f196 f87 1"/>
                <a:gd name="f233" fmla="*/ f197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202" y="f203"/>
                </a:cxn>
                <a:cxn ang="f129">
                  <a:pos x="f204" y="f205"/>
                </a:cxn>
                <a:cxn ang="f129">
                  <a:pos x="f206" y="f207"/>
                </a:cxn>
                <a:cxn ang="f129">
                  <a:pos x="f208" y="f209"/>
                </a:cxn>
                <a:cxn ang="f129">
                  <a:pos x="f210" y="f211"/>
                </a:cxn>
                <a:cxn ang="f129">
                  <a:pos x="f210" y="f212"/>
                </a:cxn>
                <a:cxn ang="f129">
                  <a:pos x="f213" y="f214"/>
                </a:cxn>
                <a:cxn ang="f129">
                  <a:pos x="f215" y="f216"/>
                </a:cxn>
                <a:cxn ang="f129">
                  <a:pos x="f217" y="f218"/>
                </a:cxn>
                <a:cxn ang="f129">
                  <a:pos x="f217" y="f219"/>
                </a:cxn>
                <a:cxn ang="f129">
                  <a:pos x="f217" y="f220"/>
                </a:cxn>
                <a:cxn ang="f129">
                  <a:pos x="f221" y="f220"/>
                </a:cxn>
                <a:cxn ang="f129">
                  <a:pos x="f221" y="f222"/>
                </a:cxn>
                <a:cxn ang="f129">
                  <a:pos x="f221" y="f212"/>
                </a:cxn>
                <a:cxn ang="f129">
                  <a:pos x="f223" y="f224"/>
                </a:cxn>
                <a:cxn ang="f129">
                  <a:pos x="f225" y="f212"/>
                </a:cxn>
                <a:cxn ang="f129">
                  <a:pos x="f225" y="f226"/>
                </a:cxn>
                <a:cxn ang="f129">
                  <a:pos x="f227" y="f228"/>
                </a:cxn>
                <a:cxn ang="f129">
                  <a:pos x="f229" y="f230"/>
                </a:cxn>
                <a:cxn ang="f129">
                  <a:pos x="f231" y="f232"/>
                </a:cxn>
                <a:cxn ang="f129">
                  <a:pos x="f233" y="f205"/>
                </a:cxn>
                <a:cxn ang="f129">
                  <a:pos x="f202" y="f203"/>
                </a:cxn>
              </a:cxnLst>
              <a:rect l="f198" t="f201" r="f199" b="f200"/>
              <a:pathLst>
                <a:path w="142" h="320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19"/>
                  </a:cubicBezTo>
                  <a:cubicBezTo>
                    <a:pt x="f25" y="f26"/>
                    <a:pt x="f25" y="f27"/>
                    <a:pt x="f25" y="f6"/>
                  </a:cubicBezTo>
                  <a:cubicBezTo>
                    <a:pt x="f25" y="f28"/>
                    <a:pt x="f25" y="f29"/>
                    <a:pt x="f25" y="f30"/>
                  </a:cubicBezTo>
                  <a:cubicBezTo>
                    <a:pt x="f25" y="f31"/>
                    <a:pt x="f32" y="f33"/>
                    <a:pt x="f34" y="f35"/>
                  </a:cubicBezTo>
                  <a:cubicBezTo>
                    <a:pt x="f36" y="f7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52" y="f51"/>
                    <a:pt x="f8" y="f51"/>
                    <a:pt x="f53" y="f51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53" y="f30"/>
                  </a:cubicBezTo>
                  <a:cubicBezTo>
                    <a:pt x="f53" y="f59"/>
                    <a:pt x="f60" y="f35"/>
                    <a:pt x="f11" y="f61"/>
                  </a:cubicBezTo>
                  <a:cubicBezTo>
                    <a:pt x="f62" y="f63"/>
                    <a:pt x="f64" y="f65"/>
                    <a:pt x="f64" y="f30"/>
                  </a:cubicBezTo>
                  <a:cubicBezTo>
                    <a:pt x="f64" y="f66"/>
                    <a:pt x="f64" y="f67"/>
                    <a:pt x="f64" y="f68"/>
                  </a:cubicBezTo>
                  <a:cubicBezTo>
                    <a:pt x="f64" y="f6"/>
                    <a:pt x="f69" y="f70"/>
                    <a:pt x="f71" y="f72"/>
                  </a:cubicBezTo>
                  <a:cubicBezTo>
                    <a:pt x="f73" y="f25"/>
                    <a:pt x="f74" y="f75"/>
                    <a:pt x="f5" y="f76"/>
                  </a:cubicBezTo>
                  <a:cubicBezTo>
                    <a:pt x="f5" y="f10"/>
                    <a:pt x="f5" y="f77"/>
                    <a:pt x="f74" y="f60"/>
                  </a:cubicBezTo>
                  <a:cubicBezTo>
                    <a:pt x="f78" y="f79"/>
                    <a:pt x="f71" y="f71"/>
                    <a:pt x="f80" y="f5"/>
                  </a:cubicBezTo>
                  <a:cubicBezTo>
                    <a:pt x="f81" y="f82"/>
                    <a:pt x="f83" y="f8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608689-2F1D-9FCC-A1C5-258A3A2839EC}"/>
                </a:ext>
              </a:extLst>
            </p:cNvPr>
            <p:cNvSpPr/>
            <p:nvPr/>
          </p:nvSpPr>
          <p:spPr>
            <a:xfrm>
              <a:off x="9399190" y="3476393"/>
              <a:ext cx="1758903" cy="3078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317"/>
                <a:gd name="f8" fmla="val 61"/>
                <a:gd name="f9" fmla="val 120"/>
                <a:gd name="f10" fmla="val 66"/>
                <a:gd name="f11" fmla="val 132"/>
                <a:gd name="f12" fmla="val 198"/>
                <a:gd name="f13" fmla="val 147"/>
                <a:gd name="f14" fmla="val 113"/>
                <a:gd name="f15" fmla="val 78"/>
                <a:gd name="f16" fmla="val 82"/>
                <a:gd name="f17" fmla="val 212"/>
                <a:gd name="f18" fmla="val 86"/>
                <a:gd name="f19" fmla="val 224"/>
                <a:gd name="f20" fmla="val 90"/>
                <a:gd name="f21" fmla="val 236"/>
                <a:gd name="f22" fmla="val 97"/>
                <a:gd name="f23" fmla="val 257"/>
                <a:gd name="f24" fmla="val 104"/>
                <a:gd name="f25" fmla="val 278"/>
                <a:gd name="f26" fmla="val 111"/>
                <a:gd name="f27" fmla="val 300"/>
                <a:gd name="f28" fmla="val 306"/>
                <a:gd name="f29" fmla="val 312"/>
                <a:gd name="f30" fmla="val 106"/>
                <a:gd name="f31" fmla="val 314"/>
                <a:gd name="f32" fmla="val 99"/>
                <a:gd name="f33" fmla="val 95"/>
                <a:gd name="f34" fmla="val 93"/>
                <a:gd name="f35" fmla="val 85"/>
                <a:gd name="f36" fmla="val 280"/>
                <a:gd name="f37" fmla="val 255"/>
                <a:gd name="f38" fmla="val 70"/>
                <a:gd name="f39" fmla="val 230"/>
                <a:gd name="f40" fmla="val 69"/>
                <a:gd name="f41" fmla="val 227"/>
                <a:gd name="f42" fmla="val 68"/>
                <a:gd name="f43" fmla="val 225"/>
                <a:gd name="f44" fmla="val 64"/>
                <a:gd name="f45" fmla="val 222"/>
                <a:gd name="f46" fmla="val 62"/>
                <a:gd name="f47" fmla="val 229"/>
                <a:gd name="f48" fmla="val 60"/>
                <a:gd name="f49" fmla="val 57"/>
                <a:gd name="f50" fmla="val 243"/>
                <a:gd name="f51" fmla="val 51"/>
                <a:gd name="f52" fmla="val 264"/>
                <a:gd name="f53" fmla="val 44"/>
                <a:gd name="f54" fmla="val 285"/>
                <a:gd name="f55" fmla="val 37"/>
                <a:gd name="f56" fmla="val 35"/>
                <a:gd name="f57" fmla="val 309"/>
                <a:gd name="f58" fmla="val 31"/>
                <a:gd name="f59" fmla="val 313"/>
                <a:gd name="f60" fmla="val 27"/>
                <a:gd name="f61" fmla="val 25"/>
                <a:gd name="f62" fmla="val 315"/>
                <a:gd name="f63" fmla="val 21"/>
                <a:gd name="f64" fmla="val 311"/>
                <a:gd name="f65" fmla="val 19"/>
                <a:gd name="f66" fmla="val 308"/>
                <a:gd name="f67" fmla="val 18"/>
                <a:gd name="f68" fmla="val 307"/>
                <a:gd name="f69" fmla="val 304"/>
                <a:gd name="f70" fmla="val 302"/>
                <a:gd name="f71" fmla="val 26"/>
                <a:gd name="f72" fmla="val 282"/>
                <a:gd name="f73" fmla="val 33"/>
                <a:gd name="f74" fmla="val 261"/>
                <a:gd name="f75" fmla="val 40"/>
                <a:gd name="f76" fmla="val 240"/>
                <a:gd name="f77" fmla="val 48"/>
                <a:gd name="f78" fmla="val 214"/>
                <a:gd name="f79" fmla="val 53"/>
                <a:gd name="f80" fmla="val 199"/>
                <a:gd name="f81" fmla="val 1"/>
                <a:gd name="f82" fmla="val 194"/>
                <a:gd name="f83" fmla="val 190"/>
                <a:gd name="f84" fmla="val 186"/>
                <a:gd name="f85" fmla="val 112"/>
                <a:gd name="f86" fmla="val 168"/>
                <a:gd name="f87" fmla="val 169"/>
                <a:gd name="f88" fmla="val 178"/>
                <a:gd name="f89" fmla="val 175"/>
                <a:gd name="f90" fmla="val 124"/>
                <a:gd name="f91" fmla="val 74"/>
                <a:gd name="f92" fmla="val 24"/>
                <a:gd name="f93" fmla="val 14"/>
                <a:gd name="f94" fmla="val 166"/>
                <a:gd name="f95" fmla="val 12"/>
                <a:gd name="f96" fmla="val 158"/>
                <a:gd name="f97" fmla="val 13"/>
                <a:gd name="f98" fmla="val 17"/>
                <a:gd name="f99" fmla="val 8"/>
                <a:gd name="f100" fmla="val 3"/>
                <a:gd name="f101" fmla="val 10"/>
                <a:gd name="f102" fmla="+- 0 0 -90"/>
                <a:gd name="f103" fmla="*/ f3 1 181"/>
                <a:gd name="f104" fmla="*/ f4 1 317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81"/>
                <a:gd name="f113" fmla="*/ f109 1 317"/>
                <a:gd name="f114" fmla="*/ 0 f110 1"/>
                <a:gd name="f115" fmla="*/ 0 f109 1"/>
                <a:gd name="f116" fmla="*/ 181 f110 1"/>
                <a:gd name="f117" fmla="*/ 198 f109 1"/>
                <a:gd name="f118" fmla="*/ 78 f110 1"/>
                <a:gd name="f119" fmla="*/ 90 f110 1"/>
                <a:gd name="f120" fmla="*/ 236 f109 1"/>
                <a:gd name="f121" fmla="*/ 111 f110 1"/>
                <a:gd name="f122" fmla="*/ 300 f109 1"/>
                <a:gd name="f123" fmla="*/ 106 f110 1"/>
                <a:gd name="f124" fmla="*/ 314 f109 1"/>
                <a:gd name="f125" fmla="*/ 93 f110 1"/>
                <a:gd name="f126" fmla="*/ 306 f109 1"/>
                <a:gd name="f127" fmla="*/ 70 f110 1"/>
                <a:gd name="f128" fmla="*/ 230 f109 1"/>
                <a:gd name="f129" fmla="*/ 64 f110 1"/>
                <a:gd name="f130" fmla="*/ 222 f109 1"/>
                <a:gd name="f131" fmla="*/ 57 f110 1"/>
                <a:gd name="f132" fmla="*/ 243 f109 1"/>
                <a:gd name="f133" fmla="*/ 37 f110 1"/>
                <a:gd name="f134" fmla="*/ 27 f110 1"/>
                <a:gd name="f135" fmla="*/ 19 f110 1"/>
                <a:gd name="f136" fmla="*/ 308 f109 1"/>
                <a:gd name="f137" fmla="*/ 302 f109 1"/>
                <a:gd name="f138" fmla="*/ 40 f110 1"/>
                <a:gd name="f139" fmla="*/ 240 f109 1"/>
                <a:gd name="f140" fmla="*/ 53 f110 1"/>
                <a:gd name="f141" fmla="*/ 199 f109 1"/>
                <a:gd name="f142" fmla="*/ 1 f110 1"/>
                <a:gd name="f143" fmla="*/ 186 f109 1"/>
                <a:gd name="f144" fmla="*/ 168 f110 1"/>
                <a:gd name="f145" fmla="*/ 169 f110 1"/>
                <a:gd name="f146" fmla="*/ 175 f109 1"/>
                <a:gd name="f147" fmla="*/ 24 f109 1"/>
                <a:gd name="f148" fmla="*/ 158 f110 1"/>
                <a:gd name="f149" fmla="*/ 13 f109 1"/>
                <a:gd name="f150" fmla="*/ 17 f110 1"/>
                <a:gd name="f151" fmla="+- f111 0 f1"/>
                <a:gd name="f152" fmla="*/ f114 1 181"/>
                <a:gd name="f153" fmla="*/ f115 1 317"/>
                <a:gd name="f154" fmla="*/ f116 1 181"/>
                <a:gd name="f155" fmla="*/ f117 1 317"/>
                <a:gd name="f156" fmla="*/ f118 1 181"/>
                <a:gd name="f157" fmla="*/ f119 1 181"/>
                <a:gd name="f158" fmla="*/ f120 1 317"/>
                <a:gd name="f159" fmla="*/ f121 1 181"/>
                <a:gd name="f160" fmla="*/ f122 1 317"/>
                <a:gd name="f161" fmla="*/ f123 1 181"/>
                <a:gd name="f162" fmla="*/ f124 1 317"/>
                <a:gd name="f163" fmla="*/ f125 1 181"/>
                <a:gd name="f164" fmla="*/ f126 1 317"/>
                <a:gd name="f165" fmla="*/ f127 1 181"/>
                <a:gd name="f166" fmla="*/ f128 1 317"/>
                <a:gd name="f167" fmla="*/ f129 1 181"/>
                <a:gd name="f168" fmla="*/ f130 1 317"/>
                <a:gd name="f169" fmla="*/ f131 1 181"/>
                <a:gd name="f170" fmla="*/ f132 1 317"/>
                <a:gd name="f171" fmla="*/ f133 1 181"/>
                <a:gd name="f172" fmla="*/ f134 1 181"/>
                <a:gd name="f173" fmla="*/ f135 1 181"/>
                <a:gd name="f174" fmla="*/ f136 1 317"/>
                <a:gd name="f175" fmla="*/ f137 1 317"/>
                <a:gd name="f176" fmla="*/ f138 1 181"/>
                <a:gd name="f177" fmla="*/ f139 1 317"/>
                <a:gd name="f178" fmla="*/ f140 1 181"/>
                <a:gd name="f179" fmla="*/ f141 1 317"/>
                <a:gd name="f180" fmla="*/ f142 1 181"/>
                <a:gd name="f181" fmla="*/ f143 1 317"/>
                <a:gd name="f182" fmla="*/ f144 1 181"/>
                <a:gd name="f183" fmla="*/ f145 1 181"/>
                <a:gd name="f184" fmla="*/ f146 1 317"/>
                <a:gd name="f185" fmla="*/ f147 1 317"/>
                <a:gd name="f186" fmla="*/ f148 1 181"/>
                <a:gd name="f187" fmla="*/ f149 1 317"/>
                <a:gd name="f188" fmla="*/ f150 1 181"/>
                <a:gd name="f189" fmla="*/ 0 1 f112"/>
                <a:gd name="f190" fmla="*/ f106 1 f112"/>
                <a:gd name="f191" fmla="*/ 0 1 f113"/>
                <a:gd name="f192" fmla="*/ f107 1 f113"/>
                <a:gd name="f193" fmla="*/ f152 1 f112"/>
                <a:gd name="f194" fmla="*/ f153 1 f113"/>
                <a:gd name="f195" fmla="*/ f154 1 f112"/>
                <a:gd name="f196" fmla="*/ f155 1 f113"/>
                <a:gd name="f197" fmla="*/ f156 1 f112"/>
                <a:gd name="f198" fmla="*/ f157 1 f112"/>
                <a:gd name="f199" fmla="*/ f158 1 f113"/>
                <a:gd name="f200" fmla="*/ f159 1 f112"/>
                <a:gd name="f201" fmla="*/ f160 1 f113"/>
                <a:gd name="f202" fmla="*/ f161 1 f112"/>
                <a:gd name="f203" fmla="*/ f162 1 f113"/>
                <a:gd name="f204" fmla="*/ f163 1 f112"/>
                <a:gd name="f205" fmla="*/ f164 1 f113"/>
                <a:gd name="f206" fmla="*/ f165 1 f112"/>
                <a:gd name="f207" fmla="*/ f166 1 f113"/>
                <a:gd name="f208" fmla="*/ f167 1 f112"/>
                <a:gd name="f209" fmla="*/ f168 1 f113"/>
                <a:gd name="f210" fmla="*/ f169 1 f112"/>
                <a:gd name="f211" fmla="*/ f170 1 f113"/>
                <a:gd name="f212" fmla="*/ f171 1 f112"/>
                <a:gd name="f213" fmla="*/ f172 1 f112"/>
                <a:gd name="f214" fmla="*/ f173 1 f112"/>
                <a:gd name="f215" fmla="*/ f174 1 f113"/>
                <a:gd name="f216" fmla="*/ f175 1 f113"/>
                <a:gd name="f217" fmla="*/ f176 1 f112"/>
                <a:gd name="f218" fmla="*/ f177 1 f113"/>
                <a:gd name="f219" fmla="*/ f178 1 f112"/>
                <a:gd name="f220" fmla="*/ f179 1 f113"/>
                <a:gd name="f221" fmla="*/ f180 1 f112"/>
                <a:gd name="f222" fmla="*/ f181 1 f113"/>
                <a:gd name="f223" fmla="*/ f182 1 f112"/>
                <a:gd name="f224" fmla="*/ f183 1 f112"/>
                <a:gd name="f225" fmla="*/ f184 1 f113"/>
                <a:gd name="f226" fmla="*/ f185 1 f113"/>
                <a:gd name="f227" fmla="*/ f186 1 f112"/>
                <a:gd name="f228" fmla="*/ f187 1 f113"/>
                <a:gd name="f229" fmla="*/ f188 1 f112"/>
                <a:gd name="f230" fmla="*/ f189 f103 1"/>
                <a:gd name="f231" fmla="*/ f190 f103 1"/>
                <a:gd name="f232" fmla="*/ f192 f104 1"/>
                <a:gd name="f233" fmla="*/ f191 f104 1"/>
                <a:gd name="f234" fmla="*/ f193 f103 1"/>
                <a:gd name="f235" fmla="*/ f194 f104 1"/>
                <a:gd name="f236" fmla="*/ f195 f103 1"/>
                <a:gd name="f237" fmla="*/ f196 f104 1"/>
                <a:gd name="f238" fmla="*/ f197 f103 1"/>
                <a:gd name="f239" fmla="*/ f198 f103 1"/>
                <a:gd name="f240" fmla="*/ f199 f104 1"/>
                <a:gd name="f241" fmla="*/ f200 f103 1"/>
                <a:gd name="f242" fmla="*/ f201 f104 1"/>
                <a:gd name="f243" fmla="*/ f202 f103 1"/>
                <a:gd name="f244" fmla="*/ f203 f104 1"/>
                <a:gd name="f245" fmla="*/ f204 f103 1"/>
                <a:gd name="f246" fmla="*/ f205 f104 1"/>
                <a:gd name="f247" fmla="*/ f206 f103 1"/>
                <a:gd name="f248" fmla="*/ f207 f104 1"/>
                <a:gd name="f249" fmla="*/ f208 f103 1"/>
                <a:gd name="f250" fmla="*/ f209 f104 1"/>
                <a:gd name="f251" fmla="*/ f210 f103 1"/>
                <a:gd name="f252" fmla="*/ f211 f104 1"/>
                <a:gd name="f253" fmla="*/ f212 f103 1"/>
                <a:gd name="f254" fmla="*/ f213 f103 1"/>
                <a:gd name="f255" fmla="*/ f214 f103 1"/>
                <a:gd name="f256" fmla="*/ f215 f104 1"/>
                <a:gd name="f257" fmla="*/ f216 f104 1"/>
                <a:gd name="f258" fmla="*/ f217 f103 1"/>
                <a:gd name="f259" fmla="*/ f218 f104 1"/>
                <a:gd name="f260" fmla="*/ f219 f103 1"/>
                <a:gd name="f261" fmla="*/ f220 f104 1"/>
                <a:gd name="f262" fmla="*/ f221 f103 1"/>
                <a:gd name="f263" fmla="*/ f222 f104 1"/>
                <a:gd name="f264" fmla="*/ f223 f103 1"/>
                <a:gd name="f265" fmla="*/ f224 f103 1"/>
                <a:gd name="f266" fmla="*/ f225 f104 1"/>
                <a:gd name="f267" fmla="*/ f226 f104 1"/>
                <a:gd name="f268" fmla="*/ f227 f103 1"/>
                <a:gd name="f269" fmla="*/ f228 f104 1"/>
                <a:gd name="f270" fmla="*/ f229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4" y="f235"/>
                </a:cxn>
                <a:cxn ang="f151">
                  <a:pos x="f236" y="f235"/>
                </a:cxn>
                <a:cxn ang="f151">
                  <a:pos x="f236" y="f237"/>
                </a:cxn>
                <a:cxn ang="f151">
                  <a:pos x="f238" y="f237"/>
                </a:cxn>
                <a:cxn ang="f151">
                  <a:pos x="f239" y="f240"/>
                </a:cxn>
                <a:cxn ang="f151">
                  <a:pos x="f241" y="f242"/>
                </a:cxn>
                <a:cxn ang="f151">
                  <a:pos x="f243" y="f244"/>
                </a:cxn>
                <a:cxn ang="f151">
                  <a:pos x="f245" y="f246"/>
                </a:cxn>
                <a:cxn ang="f151">
                  <a:pos x="f247" y="f248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46"/>
                </a:cxn>
                <a:cxn ang="f151">
                  <a:pos x="f254" y="f244"/>
                </a:cxn>
                <a:cxn ang="f151">
                  <a:pos x="f255" y="f256"/>
                </a:cxn>
                <a:cxn ang="f151">
                  <a:pos x="f255" y="f257"/>
                </a:cxn>
                <a:cxn ang="f151">
                  <a:pos x="f258" y="f259"/>
                </a:cxn>
                <a:cxn ang="f151">
                  <a:pos x="f260" y="f261"/>
                </a:cxn>
                <a:cxn ang="f151">
                  <a:pos x="f262" y="f261"/>
                </a:cxn>
                <a:cxn ang="f151">
                  <a:pos x="f262" y="f263"/>
                </a:cxn>
                <a:cxn ang="f151">
                  <a:pos x="f264" y="f263"/>
                </a:cxn>
                <a:cxn ang="f151">
                  <a:pos x="f265" y="f266"/>
                </a:cxn>
                <a:cxn ang="f151">
                  <a:pos x="f265" y="f267"/>
                </a:cxn>
                <a:cxn ang="f151">
                  <a:pos x="f268" y="f269"/>
                </a:cxn>
                <a:cxn ang="f151">
                  <a:pos x="f270" y="f269"/>
                </a:cxn>
                <a:cxn ang="f151">
                  <a:pos x="f234" y="f235"/>
                </a:cxn>
              </a:cxnLst>
              <a:rect l="f230" t="f233" r="f231" b="f232"/>
              <a:pathLst>
                <a:path w="181" h="31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4" y="f28"/>
                    <a:pt x="f14" y="f29"/>
                    <a:pt x="f30" y="f31"/>
                  </a:cubicBezTo>
                  <a:cubicBezTo>
                    <a:pt x="f32" y="f7"/>
                    <a:pt x="f33" y="f29"/>
                    <a:pt x="f34" y="f28"/>
                  </a:cubicBezTo>
                  <a:cubicBezTo>
                    <a:pt x="f35" y="f36"/>
                    <a:pt x="f15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21"/>
                    <a:pt x="f49" y="f50"/>
                  </a:cubicBezTo>
                  <a:cubicBezTo>
                    <a:pt x="f51" y="f52"/>
                    <a:pt x="f53" y="f54"/>
                    <a:pt x="f55" y="f28"/>
                  </a:cubicBezTo>
                  <a:cubicBezTo>
                    <a:pt x="f56" y="f57"/>
                    <a:pt x="f58" y="f59"/>
                    <a:pt x="f60" y="f31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7" y="f69"/>
                    <a:pt x="f65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3" y="f41"/>
                    <a:pt x="f77" y="f78"/>
                    <a:pt x="f79" y="f80"/>
                  </a:cubicBezTo>
                  <a:cubicBezTo>
                    <a:pt x="f56" y="f80"/>
                    <a:pt x="f65" y="f80"/>
                    <a:pt x="f81" y="f80"/>
                  </a:cubicBezTo>
                  <a:cubicBezTo>
                    <a:pt x="f81" y="f82"/>
                    <a:pt x="f81" y="f83"/>
                    <a:pt x="f81" y="f84"/>
                  </a:cubicBezTo>
                  <a:cubicBezTo>
                    <a:pt x="f49" y="f84"/>
                    <a:pt x="f85" y="f84"/>
                    <a:pt x="f86" y="f84"/>
                  </a:cubicBezTo>
                  <a:cubicBezTo>
                    <a:pt x="f87" y="f6"/>
                    <a:pt x="f87" y="f88"/>
                    <a:pt x="f87" y="f89"/>
                  </a:cubicBezTo>
                  <a:cubicBezTo>
                    <a:pt x="f87" y="f90"/>
                    <a:pt x="f87" y="f91"/>
                    <a:pt x="f87" y="f92"/>
                  </a:cubicBezTo>
                  <a:cubicBezTo>
                    <a:pt x="f87" y="f93"/>
                    <a:pt x="f94" y="f95"/>
                    <a:pt x="f96" y="f97"/>
                  </a:cubicBezTo>
                  <a:cubicBezTo>
                    <a:pt x="f26" y="f97"/>
                    <a:pt x="f44" y="f97"/>
                    <a:pt x="f98" y="f97"/>
                  </a:cubicBezTo>
                  <a:cubicBezTo>
                    <a:pt x="f99" y="f97"/>
                    <a:pt x="f100" y="f101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72CCE81-2FAE-EE09-9032-C8A2593132A3}"/>
                </a:ext>
              </a:extLst>
            </p:cNvPr>
            <p:cNvSpPr/>
            <p:nvPr/>
          </p:nvSpPr>
          <p:spPr>
            <a:xfrm>
              <a:off x="9634529" y="3903738"/>
              <a:ext cx="1052867" cy="110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4"/>
                <a:gd name="f8" fmla="val 40"/>
                <a:gd name="f9" fmla="val 42"/>
                <a:gd name="f10" fmla="val 48"/>
                <a:gd name="f11" fmla="val 36"/>
                <a:gd name="f12" fmla="val 55"/>
                <a:gd name="f13" fmla="val 30"/>
                <a:gd name="f14" fmla="val 62"/>
                <a:gd name="f15" fmla="val 24"/>
                <a:gd name="f16" fmla="val 65"/>
                <a:gd name="f17" fmla="val 22"/>
                <a:gd name="f18" fmla="val 18"/>
                <a:gd name="f19" fmla="val 66"/>
                <a:gd name="f20" fmla="val 15"/>
                <a:gd name="f21" fmla="val 68"/>
                <a:gd name="f22" fmla="val 6"/>
                <a:gd name="f23" fmla="val 76"/>
                <a:gd name="f24" fmla="val 85"/>
                <a:gd name="f25" fmla="val 93"/>
                <a:gd name="f26" fmla="val 100"/>
                <a:gd name="f27" fmla="val 3"/>
                <a:gd name="f28" fmla="val 103"/>
                <a:gd name="f29" fmla="val 12"/>
                <a:gd name="f30" fmla="val 106"/>
                <a:gd name="f31" fmla="val 21"/>
                <a:gd name="f32" fmla="val 105"/>
                <a:gd name="f33" fmla="val 29"/>
                <a:gd name="f34" fmla="val 98"/>
                <a:gd name="f35" fmla="val 35"/>
                <a:gd name="f36" fmla="val 91"/>
                <a:gd name="f37" fmla="val 41"/>
                <a:gd name="f38" fmla="val 82"/>
                <a:gd name="f39" fmla="val 74"/>
                <a:gd name="f40" fmla="val 72"/>
                <a:gd name="f41" fmla="val 34"/>
                <a:gd name="f42" fmla="val 70"/>
                <a:gd name="f43" fmla="val 32"/>
                <a:gd name="f44" fmla="val 31"/>
                <a:gd name="f45" fmla="val 60"/>
                <a:gd name="f46" fmla="val 38"/>
                <a:gd name="f47" fmla="val 51"/>
                <a:gd name="f48" fmla="val 46"/>
                <a:gd name="f49" fmla="val 54"/>
                <a:gd name="f50" fmla="val 69"/>
                <a:gd name="f51" fmla="val 77"/>
                <a:gd name="f52" fmla="val 86"/>
                <a:gd name="f53" fmla="val 96"/>
                <a:gd name="f54" fmla="val 73"/>
                <a:gd name="f55" fmla="val 107"/>
                <a:gd name="f56" fmla="val 79"/>
                <a:gd name="f57" fmla="val 90"/>
                <a:gd name="f58" fmla="val 99"/>
                <a:gd name="f59" fmla="val 83"/>
                <a:gd name="f60" fmla="val 71"/>
                <a:gd name="f61" fmla="val 111"/>
                <a:gd name="f62" fmla="val 89"/>
                <a:gd name="f63" fmla="val 87"/>
                <a:gd name="f64" fmla="val 64"/>
                <a:gd name="f65" fmla="val 84"/>
                <a:gd name="f66" fmla="val 39"/>
                <a:gd name="f67" fmla="val 14"/>
                <a:gd name="f68" fmla="val 56"/>
                <a:gd name="f69" fmla="val 44"/>
                <a:gd name="f70" fmla="val 8"/>
                <a:gd name="f71" fmla="val 37"/>
                <a:gd name="f72" fmla="val 17"/>
                <a:gd name="f73" fmla="val 27"/>
                <a:gd name="f74" fmla="+- 0 0 -90"/>
                <a:gd name="f75" fmla="*/ f3 1 108"/>
                <a:gd name="f76" fmla="*/ f4 1 11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08"/>
                <a:gd name="f85" fmla="*/ f81 1 114"/>
                <a:gd name="f86" fmla="*/ 40 f82 1"/>
                <a:gd name="f87" fmla="*/ 42 f81 1"/>
                <a:gd name="f88" fmla="*/ 62 f82 1"/>
                <a:gd name="f89" fmla="*/ 24 f81 1"/>
                <a:gd name="f90" fmla="*/ 66 f82 1"/>
                <a:gd name="f91" fmla="*/ 15 f81 1"/>
                <a:gd name="f92" fmla="*/ 85 f82 1"/>
                <a:gd name="f93" fmla="*/ 0 f81 1"/>
                <a:gd name="f94" fmla="*/ 103 f82 1"/>
                <a:gd name="f95" fmla="*/ 12 f81 1"/>
                <a:gd name="f96" fmla="*/ 98 f82 1"/>
                <a:gd name="f97" fmla="*/ 35 f81 1"/>
                <a:gd name="f98" fmla="*/ 74 f82 1"/>
                <a:gd name="f99" fmla="*/ 68 f82 1"/>
                <a:gd name="f100" fmla="*/ 31 f81 1"/>
                <a:gd name="f101" fmla="*/ 42 f82 1"/>
                <a:gd name="f102" fmla="*/ 54 f81 1"/>
                <a:gd name="f103" fmla="*/ 69 f82 1"/>
                <a:gd name="f104" fmla="*/ 77 f81 1"/>
                <a:gd name="f105" fmla="*/ 96 f82 1"/>
                <a:gd name="f106" fmla="*/ 73 f81 1"/>
                <a:gd name="f107" fmla="*/ 99 f82 1"/>
                <a:gd name="f108" fmla="*/ 99 f81 1"/>
                <a:gd name="f109" fmla="*/ 65 f82 1"/>
                <a:gd name="f110" fmla="*/ 89 f81 1"/>
                <a:gd name="f111" fmla="*/ 84 f81 1"/>
                <a:gd name="f112" fmla="*/ 39 f82 1"/>
                <a:gd name="f113" fmla="*/ 64 f81 1"/>
                <a:gd name="f114" fmla="*/ 6 f82 1"/>
                <a:gd name="f115" fmla="*/ 8 f82 1"/>
                <a:gd name="f116" fmla="*/ 37 f81 1"/>
                <a:gd name="f117" fmla="+- f83 0 f1"/>
                <a:gd name="f118" fmla="*/ f86 1 108"/>
                <a:gd name="f119" fmla="*/ f87 1 114"/>
                <a:gd name="f120" fmla="*/ f88 1 108"/>
                <a:gd name="f121" fmla="*/ f89 1 114"/>
                <a:gd name="f122" fmla="*/ f90 1 108"/>
                <a:gd name="f123" fmla="*/ f91 1 114"/>
                <a:gd name="f124" fmla="*/ f92 1 108"/>
                <a:gd name="f125" fmla="*/ f93 1 114"/>
                <a:gd name="f126" fmla="*/ f94 1 108"/>
                <a:gd name="f127" fmla="*/ f95 1 114"/>
                <a:gd name="f128" fmla="*/ f96 1 108"/>
                <a:gd name="f129" fmla="*/ f97 1 114"/>
                <a:gd name="f130" fmla="*/ f98 1 108"/>
                <a:gd name="f131" fmla="*/ f99 1 108"/>
                <a:gd name="f132" fmla="*/ f100 1 114"/>
                <a:gd name="f133" fmla="*/ f101 1 108"/>
                <a:gd name="f134" fmla="*/ f102 1 114"/>
                <a:gd name="f135" fmla="*/ f103 1 108"/>
                <a:gd name="f136" fmla="*/ f104 1 114"/>
                <a:gd name="f137" fmla="*/ f105 1 108"/>
                <a:gd name="f138" fmla="*/ f106 1 114"/>
                <a:gd name="f139" fmla="*/ f107 1 108"/>
                <a:gd name="f140" fmla="*/ f108 1 114"/>
                <a:gd name="f141" fmla="*/ f109 1 108"/>
                <a:gd name="f142" fmla="*/ f110 1 114"/>
                <a:gd name="f143" fmla="*/ f111 1 114"/>
                <a:gd name="f144" fmla="*/ f112 1 108"/>
                <a:gd name="f145" fmla="*/ f113 1 114"/>
                <a:gd name="f146" fmla="*/ f114 1 108"/>
                <a:gd name="f147" fmla="*/ f115 1 108"/>
                <a:gd name="f148" fmla="*/ f116 1 114"/>
                <a:gd name="f149" fmla="*/ 0 1 f84"/>
                <a:gd name="f150" fmla="*/ f78 1 f84"/>
                <a:gd name="f151" fmla="*/ 0 1 f85"/>
                <a:gd name="f152" fmla="*/ f79 1 f85"/>
                <a:gd name="f153" fmla="*/ f118 1 f84"/>
                <a:gd name="f154" fmla="*/ f119 1 f85"/>
                <a:gd name="f155" fmla="*/ f120 1 f84"/>
                <a:gd name="f156" fmla="*/ f121 1 f85"/>
                <a:gd name="f157" fmla="*/ f122 1 f84"/>
                <a:gd name="f158" fmla="*/ f123 1 f85"/>
                <a:gd name="f159" fmla="*/ f124 1 f84"/>
                <a:gd name="f160" fmla="*/ f125 1 f85"/>
                <a:gd name="f161" fmla="*/ f126 1 f84"/>
                <a:gd name="f162" fmla="*/ f127 1 f85"/>
                <a:gd name="f163" fmla="*/ f128 1 f84"/>
                <a:gd name="f164" fmla="*/ f129 1 f85"/>
                <a:gd name="f165" fmla="*/ f130 1 f84"/>
                <a:gd name="f166" fmla="*/ f131 1 f84"/>
                <a:gd name="f167" fmla="*/ f132 1 f85"/>
                <a:gd name="f168" fmla="*/ f133 1 f84"/>
                <a:gd name="f169" fmla="*/ f134 1 f85"/>
                <a:gd name="f170" fmla="*/ f135 1 f84"/>
                <a:gd name="f171" fmla="*/ f136 1 f85"/>
                <a:gd name="f172" fmla="*/ f137 1 f84"/>
                <a:gd name="f173" fmla="*/ f138 1 f85"/>
                <a:gd name="f174" fmla="*/ f139 1 f84"/>
                <a:gd name="f175" fmla="*/ f140 1 f85"/>
                <a:gd name="f176" fmla="*/ f141 1 f84"/>
                <a:gd name="f177" fmla="*/ f142 1 f85"/>
                <a:gd name="f178" fmla="*/ f143 1 f85"/>
                <a:gd name="f179" fmla="*/ f144 1 f84"/>
                <a:gd name="f180" fmla="*/ f145 1 f85"/>
                <a:gd name="f181" fmla="*/ f146 1 f84"/>
                <a:gd name="f182" fmla="*/ f147 1 f84"/>
                <a:gd name="f183" fmla="*/ f148 1 f85"/>
                <a:gd name="f184" fmla="*/ f149 f75 1"/>
                <a:gd name="f185" fmla="*/ f150 f75 1"/>
                <a:gd name="f186" fmla="*/ f152 f76 1"/>
                <a:gd name="f187" fmla="*/ f151 f76 1"/>
                <a:gd name="f188" fmla="*/ f153 f75 1"/>
                <a:gd name="f189" fmla="*/ f154 f76 1"/>
                <a:gd name="f190" fmla="*/ f155 f75 1"/>
                <a:gd name="f191" fmla="*/ f156 f76 1"/>
                <a:gd name="f192" fmla="*/ f157 f75 1"/>
                <a:gd name="f193" fmla="*/ f158 f76 1"/>
                <a:gd name="f194" fmla="*/ f159 f75 1"/>
                <a:gd name="f195" fmla="*/ f160 f76 1"/>
                <a:gd name="f196" fmla="*/ f161 f75 1"/>
                <a:gd name="f197" fmla="*/ f162 f76 1"/>
                <a:gd name="f198" fmla="*/ f163 f75 1"/>
                <a:gd name="f199" fmla="*/ f164 f76 1"/>
                <a:gd name="f200" fmla="*/ f165 f75 1"/>
                <a:gd name="f201" fmla="*/ f166 f75 1"/>
                <a:gd name="f202" fmla="*/ f167 f76 1"/>
                <a:gd name="f203" fmla="*/ f168 f75 1"/>
                <a:gd name="f204" fmla="*/ f169 f76 1"/>
                <a:gd name="f205" fmla="*/ f170 f75 1"/>
                <a:gd name="f206" fmla="*/ f171 f76 1"/>
                <a:gd name="f207" fmla="*/ f172 f75 1"/>
                <a:gd name="f208" fmla="*/ f173 f76 1"/>
                <a:gd name="f209" fmla="*/ f174 f75 1"/>
                <a:gd name="f210" fmla="*/ f175 f76 1"/>
                <a:gd name="f211" fmla="*/ f176 f75 1"/>
                <a:gd name="f212" fmla="*/ f177 f76 1"/>
                <a:gd name="f213" fmla="*/ f178 f76 1"/>
                <a:gd name="f214" fmla="*/ f179 f75 1"/>
                <a:gd name="f215" fmla="*/ f180 f76 1"/>
                <a:gd name="f216" fmla="*/ f181 f75 1"/>
                <a:gd name="f217" fmla="*/ f182 f75 1"/>
                <a:gd name="f218" fmla="*/ f1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190" y="f213"/>
                </a:cxn>
                <a:cxn ang="f117">
                  <a:pos x="f214" y="f215"/>
                </a:cxn>
                <a:cxn ang="f117">
                  <a:pos x="f216" y="f215"/>
                </a:cxn>
                <a:cxn ang="f117">
                  <a:pos x="f217" y="f218"/>
                </a:cxn>
                <a:cxn ang="f117">
                  <a:pos x="f188" y="f189"/>
                </a:cxn>
              </a:cxnLst>
              <a:rect l="f184" t="f187" r="f185" b="f186"/>
              <a:pathLst>
                <a:path w="108" h="1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20"/>
                  </a:cubicBezTo>
                  <a:cubicBezTo>
                    <a:pt x="f21" y="f22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5"/>
                  </a:cubicBezTo>
                  <a:cubicBezTo>
                    <a:pt x="f40" y="f41"/>
                    <a:pt x="f42" y="f43"/>
                    <a:pt x="f21" y="f44"/>
                  </a:cubicBezTo>
                  <a:cubicBezTo>
                    <a:pt x="f45" y="f46"/>
                    <a:pt x="f47" y="f48"/>
                    <a:pt x="f9" y="f49"/>
                  </a:cubicBezTo>
                  <a:cubicBezTo>
                    <a:pt x="f47" y="f14"/>
                    <a:pt x="f45" y="f50"/>
                    <a:pt x="f50" y="f51"/>
                  </a:cubicBezTo>
                  <a:cubicBezTo>
                    <a:pt x="f51" y="f42"/>
                    <a:pt x="f52" y="f19"/>
                    <a:pt x="f53" y="f54"/>
                  </a:cubicBezTo>
                  <a:cubicBezTo>
                    <a:pt x="f55" y="f56"/>
                    <a:pt x="f6" y="f57"/>
                    <a:pt x="f58" y="f58"/>
                  </a:cubicBezTo>
                  <a:cubicBezTo>
                    <a:pt x="f59" y="f7"/>
                    <a:pt x="f60" y="f61"/>
                    <a:pt x="f16" y="f62"/>
                  </a:cubicBezTo>
                  <a:cubicBezTo>
                    <a:pt x="f16" y="f63"/>
                    <a:pt x="f64" y="f24"/>
                    <a:pt x="f14" y="f65"/>
                  </a:cubicBezTo>
                  <a:cubicBezTo>
                    <a:pt x="f49" y="f51"/>
                    <a:pt x="f48" y="f42"/>
                    <a:pt x="f66" y="f64"/>
                  </a:cubicBezTo>
                  <a:cubicBezTo>
                    <a:pt x="f15" y="f39"/>
                    <a:pt x="f67" y="f39"/>
                    <a:pt x="f22" y="f64"/>
                  </a:cubicBezTo>
                  <a:cubicBezTo>
                    <a:pt x="f5" y="f68"/>
                    <a:pt x="f5" y="f69"/>
                    <a:pt x="f70" y="f71"/>
                  </a:cubicBezTo>
                  <a:cubicBezTo>
                    <a:pt x="f72" y="f33"/>
                    <a:pt x="f73" y="f1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E16D449-EF9E-3206-1F99-8E7D923DA9B5}"/>
                </a:ext>
              </a:extLst>
            </p:cNvPr>
            <p:cNvSpPr/>
            <p:nvPr/>
          </p:nvSpPr>
          <p:spPr>
            <a:xfrm>
              <a:off x="8408255" y="2739386"/>
              <a:ext cx="681264" cy="6874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35"/>
                <a:gd name="f9" fmla="val 15"/>
                <a:gd name="f10" fmla="val 34"/>
                <a:gd name="f11" fmla="val 54"/>
                <a:gd name="f12" fmla="val 55"/>
                <a:gd name="f13" fmla="+- 0 0 -90"/>
                <a:gd name="f14" fmla="*/ f3 1 70"/>
                <a:gd name="f15" fmla="*/ f4 1 7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0"/>
                <a:gd name="f24" fmla="*/ f20 1 71"/>
                <a:gd name="f25" fmla="*/ 0 f21 1"/>
                <a:gd name="f26" fmla="*/ 35 f20 1"/>
                <a:gd name="f27" fmla="*/ 34 f21 1"/>
                <a:gd name="f28" fmla="*/ 0 f20 1"/>
                <a:gd name="f29" fmla="*/ 70 f21 1"/>
                <a:gd name="f30" fmla="*/ 34 f20 1"/>
                <a:gd name="f31" fmla="*/ 35 f21 1"/>
                <a:gd name="f32" fmla="*/ 71 f20 1"/>
                <a:gd name="f33" fmla="+- f22 0 f1"/>
                <a:gd name="f34" fmla="*/ f25 1 70"/>
                <a:gd name="f35" fmla="*/ f26 1 71"/>
                <a:gd name="f36" fmla="*/ f27 1 70"/>
                <a:gd name="f37" fmla="*/ f28 1 71"/>
                <a:gd name="f38" fmla="*/ f29 1 70"/>
                <a:gd name="f39" fmla="*/ f30 1 71"/>
                <a:gd name="f40" fmla="*/ f31 1 70"/>
                <a:gd name="f41" fmla="*/ f32 1 71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70" h="7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10"/>
                  </a:cubicBezTo>
                  <a:cubicBezTo>
                    <a:pt x="f6" y="f12"/>
                    <a:pt x="f12" y="f7"/>
                    <a:pt x="f8" y="f7"/>
                  </a:cubicBezTo>
                  <a:cubicBezTo>
                    <a:pt x="f9" y="f7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D1F7975-BEDB-B690-7E33-B3B2F2C9EB1E}"/>
                </a:ext>
              </a:extLst>
            </p:cNvPr>
            <p:cNvSpPr/>
            <p:nvPr/>
          </p:nvSpPr>
          <p:spPr>
            <a:xfrm>
              <a:off x="8631213" y="3476393"/>
              <a:ext cx="235348" cy="3530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6"/>
                <a:gd name="f8" fmla="val 11"/>
                <a:gd name="f9" fmla="val 1"/>
                <a:gd name="f10" fmla="val 26"/>
                <a:gd name="f11" fmla="val 19"/>
                <a:gd name="f12" fmla="val 7"/>
                <a:gd name="f13" fmla="val 5"/>
                <a:gd name="f14" fmla="val 8"/>
                <a:gd name="f15" fmla="val 2"/>
                <a:gd name="f16" fmla="val 12"/>
                <a:gd name="f17" fmla="val 15"/>
                <a:gd name="f18" fmla="val 27"/>
                <a:gd name="f19" fmla="val 28"/>
                <a:gd name="f20" fmla="+- 0 0 -90"/>
                <a:gd name="f21" fmla="*/ f3 1 24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36"/>
                <a:gd name="f32" fmla="*/ 11 f28 1"/>
                <a:gd name="f33" fmla="*/ 36 f27 1"/>
                <a:gd name="f34" fmla="*/ 7 f28 1"/>
                <a:gd name="f35" fmla="*/ 5 f27 1"/>
                <a:gd name="f36" fmla="*/ 15 f28 1"/>
                <a:gd name="f37" fmla="*/ 0 f27 1"/>
                <a:gd name="f38" fmla="+- f29 0 f1"/>
                <a:gd name="f39" fmla="*/ f32 1 24"/>
                <a:gd name="f40" fmla="*/ f33 1 36"/>
                <a:gd name="f41" fmla="*/ f34 1 24"/>
                <a:gd name="f42" fmla="*/ f35 1 36"/>
                <a:gd name="f43" fmla="*/ f36 1 24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36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5"/>
                    <a:pt x="f17" y="f5"/>
                  </a:cubicBezTo>
                  <a:cubicBezTo>
                    <a:pt x="f6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0FEE91BE-FF22-6E9F-DB9C-ED24D82831CF}"/>
              </a:ext>
            </a:extLst>
          </p:cNvPr>
          <p:cNvSpPr/>
          <p:nvPr/>
        </p:nvSpPr>
        <p:spPr>
          <a:xfrm>
            <a:off x="169246" y="128016"/>
            <a:ext cx="5319512" cy="6583680"/>
          </a:xfrm>
          <a:prstGeom prst="rect">
            <a:avLst/>
          </a:prstGeom>
          <a:noFill/>
          <a:ln w="57150" cap="flat">
            <a:solidFill>
              <a:srgbClr val="3282B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3F1D610-06B9-757A-77BC-ED8D712234CC}"/>
              </a:ext>
            </a:extLst>
          </p:cNvPr>
          <p:cNvSpPr txBox="1"/>
          <p:nvPr/>
        </p:nvSpPr>
        <p:spPr>
          <a:xfrm>
            <a:off x="677972" y="4688037"/>
            <a:ext cx="452777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8D657B2-D192-60AB-7C22-86ED324D4D9F}"/>
              </a:ext>
            </a:extLst>
          </p:cNvPr>
          <p:cNvSpPr txBox="1"/>
          <p:nvPr/>
        </p:nvSpPr>
        <p:spPr>
          <a:xfrm>
            <a:off x="677972" y="3838029"/>
            <a:ext cx="452777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4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CE4F07A-C38E-A63B-AD6A-2173959A15D8}"/>
              </a:ext>
            </a:extLst>
          </p:cNvPr>
          <p:cNvSpPr txBox="1"/>
          <p:nvPr/>
        </p:nvSpPr>
        <p:spPr>
          <a:xfrm>
            <a:off x="677972" y="531129"/>
            <a:ext cx="4302050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کسب و کار تاثیرگذار در رسانه های </a:t>
            </a:r>
            <a:r>
              <a:rPr lang="fa-IR" sz="4800" dirty="0">
                <a:solidFill>
                  <a:srgbClr val="002060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اجتماعی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pic>
        <p:nvPicPr>
          <p:cNvPr id="6" name="Picture 2" descr="hombre en camisa de manga larga azul con teléfono inteligente">
            <a:extLst>
              <a:ext uri="{FF2B5EF4-FFF2-40B4-BE49-F238E27FC236}">
                <a16:creationId xmlns:a16="http://schemas.microsoft.com/office/drawing/2014/main" id="{5036C55E-DF48-C592-3FE7-51359A13224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1832" r="14648"/>
          <a:stretch>
            <a:fillRect/>
          </a:stretch>
        </p:blipFill>
        <p:spPr>
          <a:xfrm>
            <a:off x="5661434" y="0"/>
            <a:ext cx="6530562" cy="6858000"/>
          </a:xfr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E4960D1-E501-15CC-EECC-4D8C7C15204B}"/>
              </a:ext>
            </a:extLst>
          </p:cNvPr>
          <p:cNvSpPr txBox="1"/>
          <p:nvPr/>
        </p:nvSpPr>
        <p:spPr>
          <a:xfrm>
            <a:off x="677972" y="3043690"/>
            <a:ext cx="452777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4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EF841-83C0-2134-768B-400197F0F555}"/>
              </a:ext>
            </a:extLst>
          </p:cNvPr>
          <p:cNvSpPr txBox="1"/>
          <p:nvPr/>
        </p:nvSpPr>
        <p:spPr>
          <a:xfrm>
            <a:off x="619276" y="231801"/>
            <a:ext cx="2631622" cy="2303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0F78FF"/>
                </a:solidFill>
                <a:latin typeface="Arial"/>
                <a:cs typeface="B Nazanin" panose="00000400000000000000" pitchFamily="2" charset="-78"/>
              </a:rPr>
              <a:t>بدون ارقام،</a:t>
            </a:r>
          </a:p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B Nazanin" panose="00000400000000000000" pitchFamily="2" charset="-78"/>
              </a:rPr>
              <a:t>بدون واقعیت</a:t>
            </a:r>
            <a:endParaRPr lang="es-ES" sz="4400" b="1" i="0" u="none" strike="noStrike" kern="1200" cap="none" spc="0" baseline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7A40D6-F845-15CF-80A4-3035FEFDF49E}"/>
              </a:ext>
            </a:extLst>
          </p:cNvPr>
          <p:cNvSpPr txBox="1"/>
          <p:nvPr/>
        </p:nvSpPr>
        <p:spPr>
          <a:xfrm>
            <a:off x="1132301" y="2450034"/>
            <a:ext cx="4043412" cy="3024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dirty="0">
                <a:solidFill>
                  <a:srgbClr val="14203C"/>
                </a:solidFill>
                <a:latin typeface="Arial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میی کند تا مفاهیم خود را به طور روان و قابل درک ارائه دهید. همپنین، این قالب حاوی گزینه های ویرایش پذیری است و شما می توانید آن را به صورتی که می خواهید ویرایش کنید.</a:t>
            </a:r>
            <a:endParaRPr lang="en-US" dirty="0">
              <a:solidFill>
                <a:srgbClr val="14203C"/>
              </a:solidFill>
              <a:latin typeface="Arial"/>
              <a:cs typeface="B Nazanin" panose="00000400000000000000" pitchFamily="2" charset="-78"/>
            </a:endParaRPr>
          </a:p>
          <a:p>
            <a:pPr lvl="0" algn="r" rtl="1">
              <a:lnSpc>
                <a:spcPts val="1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dirty="0">
                <a:solidFill>
                  <a:srgbClr val="14203C"/>
                </a:solidFill>
                <a:latin typeface="Arial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میی کند تا مفاهیم خود را به طور روان و قابل درک ارائه دهید. همپنین، این قالب حاوی گزینه های ویرایش پذیری است و شما می توانید آن را به صورتی که می خواهید ویرایش کنید.</a:t>
            </a:r>
            <a:endParaRPr lang="es-ES" sz="1800" b="0" i="0" u="none" strike="noStrike" kern="1200" cap="none" spc="0" baseline="0" dirty="0">
              <a:solidFill>
                <a:srgbClr val="14203C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659BE9EE-EA5E-FE08-253A-7BBB06563796}"/>
              </a:ext>
            </a:extLst>
          </p:cNvPr>
          <p:cNvCxnSpPr/>
          <p:nvPr/>
        </p:nvCxnSpPr>
        <p:spPr>
          <a:xfrm>
            <a:off x="4965292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F78FF">
                <a:alpha val="22000"/>
              </a:srgbClr>
            </a:solidFill>
            <a:prstDash val="solid"/>
            <a:miter/>
          </a:ln>
        </p:spPr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36D43AC7-C34F-5E1E-F405-081DE4B0B573}"/>
              </a:ext>
            </a:extLst>
          </p:cNvPr>
          <p:cNvGrpSpPr/>
          <p:nvPr/>
        </p:nvGrpSpPr>
        <p:grpSpPr>
          <a:xfrm>
            <a:off x="5688738" y="1608447"/>
            <a:ext cx="5030663" cy="4920816"/>
            <a:chOff x="5688738" y="1608447"/>
            <a:chExt cx="5030663" cy="4920816"/>
          </a:xfrm>
        </p:grpSpPr>
        <p:sp>
          <p:nvSpPr>
            <p:cNvPr id="6" name="CuadroTexto 3">
              <a:extLst>
                <a:ext uri="{FF2B5EF4-FFF2-40B4-BE49-F238E27FC236}">
                  <a16:creationId xmlns:a16="http://schemas.microsoft.com/office/drawing/2014/main" id="{D78B143C-BE86-C70C-17BD-515FE141CDD8}"/>
                </a:ext>
              </a:extLst>
            </p:cNvPr>
            <p:cNvSpPr txBox="1"/>
            <p:nvPr/>
          </p:nvSpPr>
          <p:spPr>
            <a:xfrm>
              <a:off x="8204069" y="4806991"/>
              <a:ext cx="18472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497">
              <a:extLst>
                <a:ext uri="{FF2B5EF4-FFF2-40B4-BE49-F238E27FC236}">
                  <a16:creationId xmlns:a16="http://schemas.microsoft.com/office/drawing/2014/main" id="{19293112-4F27-C25F-1350-069D60801C88}"/>
                </a:ext>
              </a:extLst>
            </p:cNvPr>
            <p:cNvSpPr/>
            <p:nvPr/>
          </p:nvSpPr>
          <p:spPr>
            <a:xfrm>
              <a:off x="5688738" y="1608447"/>
              <a:ext cx="5030663" cy="4884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3"/>
                <a:gd name="f7" fmla="val 848"/>
                <a:gd name="f8" fmla="val 164"/>
                <a:gd name="f9" fmla="val 673"/>
                <a:gd name="f10" fmla="val 210"/>
                <a:gd name="f11" fmla="val 594"/>
                <a:gd name="f12" fmla="val 277"/>
                <a:gd name="f13" fmla="val 543"/>
                <a:gd name="f14" fmla="val 365"/>
                <a:gd name="f15" fmla="val 524"/>
                <a:gd name="f16" fmla="val 428"/>
                <a:gd name="f17" fmla="val 510"/>
                <a:gd name="f18" fmla="val 489"/>
                <a:gd name="f19" fmla="val 516"/>
                <a:gd name="f20" fmla="val 549"/>
                <a:gd name="f21" fmla="val 540"/>
                <a:gd name="f22" fmla="val 534"/>
                <a:gd name="f23" fmla="val 556"/>
                <a:gd name="f24" fmla="val 519"/>
                <a:gd name="f25" fmla="val 571"/>
                <a:gd name="f26" fmla="val 504"/>
                <a:gd name="f27" fmla="val 585"/>
                <a:gd name="f28" fmla="val 500"/>
                <a:gd name="f29" fmla="val 589"/>
                <a:gd name="f30" fmla="val 591"/>
                <a:gd name="f31" fmla="val 502"/>
                <a:gd name="f32" fmla="val 596"/>
                <a:gd name="f33" fmla="val 508"/>
                <a:gd name="f34" fmla="val 607"/>
                <a:gd name="f35" fmla="val 513"/>
                <a:gd name="f36" fmla="val 619"/>
                <a:gd name="f37" fmla="val 631"/>
                <a:gd name="f38" fmla="val 641"/>
                <a:gd name="f39" fmla="val 514"/>
                <a:gd name="f40" fmla="val 645"/>
                <a:gd name="f41" fmla="val 649"/>
                <a:gd name="f42" fmla="val 490"/>
                <a:gd name="f43" fmla="val 653"/>
                <a:gd name="f44" fmla="val 477"/>
                <a:gd name="f45" fmla="val 657"/>
                <a:gd name="f46" fmla="val 472"/>
                <a:gd name="f47" fmla="val 659"/>
                <a:gd name="f48" fmla="val 470"/>
                <a:gd name="f49" fmla="val 661"/>
                <a:gd name="f50" fmla="val 667"/>
                <a:gd name="f51" fmla="val 471"/>
                <a:gd name="f52" fmla="val 685"/>
                <a:gd name="f53" fmla="val 703"/>
                <a:gd name="f54" fmla="val 722"/>
                <a:gd name="f55" fmla="val 727"/>
                <a:gd name="f56" fmla="val 729"/>
                <a:gd name="f57" fmla="val 731"/>
                <a:gd name="f58" fmla="val 735"/>
                <a:gd name="f59" fmla="val 739"/>
                <a:gd name="f60" fmla="val 744"/>
                <a:gd name="f61" fmla="val 523"/>
                <a:gd name="f62" fmla="val 747"/>
                <a:gd name="f63" fmla="val 748"/>
                <a:gd name="f64" fmla="val 756"/>
                <a:gd name="f65" fmla="val 768"/>
                <a:gd name="f66" fmla="val 781"/>
                <a:gd name="f67" fmla="val 793"/>
                <a:gd name="f68" fmla="val 797"/>
                <a:gd name="f69" fmla="val 800"/>
                <a:gd name="f70" fmla="val 803"/>
                <a:gd name="f71" fmla="val 812"/>
                <a:gd name="f72" fmla="val 522"/>
                <a:gd name="f73" fmla="val 821"/>
                <a:gd name="f74" fmla="val 533"/>
                <a:gd name="f75" fmla="val 831"/>
                <a:gd name="f76" fmla="val 479"/>
                <a:gd name="f77" fmla="val 845"/>
                <a:gd name="f78" fmla="val 426"/>
                <a:gd name="f79" fmla="val 372"/>
                <a:gd name="f80" fmla="val 839"/>
                <a:gd name="f81" fmla="val 272"/>
                <a:gd name="f82" fmla="val 824"/>
                <a:gd name="f83" fmla="val 189"/>
                <a:gd name="f84" fmla="val 776"/>
                <a:gd name="f85" fmla="val 125"/>
                <a:gd name="f86" fmla="val 698"/>
                <a:gd name="f87" fmla="val 547"/>
                <a:gd name="f88" fmla="val 3"/>
                <a:gd name="f89" fmla="val 327"/>
                <a:gd name="f90" fmla="val 133"/>
                <a:gd name="f91" fmla="val 262"/>
                <a:gd name="f92" fmla="val 32"/>
                <a:gd name="f93" fmla="val 480"/>
                <a:gd name="f94" fmla="val 646"/>
                <a:gd name="f95" fmla="val 105"/>
                <a:gd name="f96" fmla="val 817"/>
                <a:gd name="f97" fmla="val 213"/>
                <a:gd name="f98" fmla="val 420"/>
                <a:gd name="f99" fmla="val 805"/>
                <a:gd name="f100" fmla="val 592"/>
                <a:gd name="f101" fmla="val 796"/>
                <a:gd name="f102" fmla="val 582"/>
                <a:gd name="f103" fmla="val 789"/>
                <a:gd name="f104" fmla="val 573"/>
                <a:gd name="f105" fmla="val 780"/>
                <a:gd name="f106" fmla="val 565"/>
                <a:gd name="f107" fmla="val 771"/>
                <a:gd name="f108" fmla="val 558"/>
                <a:gd name="f109" fmla="val 770"/>
                <a:gd name="f110" fmla="val 552"/>
                <a:gd name="f111" fmla="val 773"/>
                <a:gd name="f112" fmla="val 542"/>
                <a:gd name="f113" fmla="val 345"/>
                <a:gd name="f114" fmla="val 706"/>
                <a:gd name="f115" fmla="val 138"/>
                <a:gd name="f116" fmla="val 97"/>
                <a:gd name="f117" fmla="val 311"/>
                <a:gd name="f118" fmla="val 58"/>
                <a:gd name="f119" fmla="val 124"/>
                <a:gd name="f120" fmla="val 182"/>
                <a:gd name="f121" fmla="val 86"/>
                <a:gd name="f122" fmla="val 376"/>
                <a:gd name="f123" fmla="val 65"/>
                <a:gd name="f124" fmla="val 485"/>
                <a:gd name="f125" fmla="val 91"/>
                <a:gd name="f126" fmla="val 583"/>
                <a:gd name="f127" fmla="val 160"/>
                <a:gd name="f128" fmla="val 669"/>
                <a:gd name="f129" fmla="val 161"/>
                <a:gd name="f130" fmla="val 670"/>
                <a:gd name="f131" fmla="val 162"/>
                <a:gd name="f132" fmla="val 671"/>
                <a:gd name="f133" fmla="+- 0 0 -90"/>
                <a:gd name="f134" fmla="*/ f3 1 873"/>
                <a:gd name="f135" fmla="*/ f4 1 848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873"/>
                <a:gd name="f144" fmla="*/ f140 1 848"/>
                <a:gd name="f145" fmla="*/ 164 f141 1"/>
                <a:gd name="f146" fmla="*/ 673 f140 1"/>
                <a:gd name="f147" fmla="*/ 365 f141 1"/>
                <a:gd name="f148" fmla="*/ 524 f140 1"/>
                <a:gd name="f149" fmla="*/ 549 f141 1"/>
                <a:gd name="f150" fmla="*/ 540 f140 1"/>
                <a:gd name="f151" fmla="*/ 504 f141 1"/>
                <a:gd name="f152" fmla="*/ 585 f140 1"/>
                <a:gd name="f153" fmla="*/ 502 f141 1"/>
                <a:gd name="f154" fmla="*/ 596 f140 1"/>
                <a:gd name="f155" fmla="*/ 519 f141 1"/>
                <a:gd name="f156" fmla="*/ 631 f140 1"/>
                <a:gd name="f157" fmla="*/ 514 f141 1"/>
                <a:gd name="f158" fmla="*/ 645 f140 1"/>
                <a:gd name="f159" fmla="*/ 477 f141 1"/>
                <a:gd name="f160" fmla="*/ 657 f140 1"/>
                <a:gd name="f161" fmla="*/ 470 f141 1"/>
                <a:gd name="f162" fmla="*/ 667 f140 1"/>
                <a:gd name="f163" fmla="*/ 722 f140 1"/>
                <a:gd name="f164" fmla="*/ 731 f140 1"/>
                <a:gd name="f165" fmla="*/ 744 f140 1"/>
                <a:gd name="f166" fmla="*/ 756 f140 1"/>
                <a:gd name="f167" fmla="*/ 793 f140 1"/>
                <a:gd name="f168" fmla="*/ 803 f140 1"/>
                <a:gd name="f169" fmla="*/ 533 f141 1"/>
                <a:gd name="f170" fmla="*/ 831 f140 1"/>
                <a:gd name="f171" fmla="*/ 372 f141 1"/>
                <a:gd name="f172" fmla="*/ 839 f140 1"/>
                <a:gd name="f173" fmla="*/ 125 f141 1"/>
                <a:gd name="f174" fmla="*/ 698 f140 1"/>
                <a:gd name="f175" fmla="*/ 133 f141 1"/>
                <a:gd name="f176" fmla="*/ 180 f140 1"/>
                <a:gd name="f177" fmla="*/ 646 f141 1"/>
                <a:gd name="f178" fmla="*/ 105 f140 1"/>
                <a:gd name="f179" fmla="*/ 805 f141 1"/>
                <a:gd name="f180" fmla="*/ 592 f140 1"/>
                <a:gd name="f181" fmla="*/ 780 f141 1"/>
                <a:gd name="f182" fmla="*/ 565 f140 1"/>
                <a:gd name="f183" fmla="*/ 773 f141 1"/>
                <a:gd name="f184" fmla="*/ 542 f140 1"/>
                <a:gd name="f185" fmla="*/ 97 f140 1"/>
                <a:gd name="f186" fmla="*/ 86 f141 1"/>
                <a:gd name="f187" fmla="*/ 376 f140 1"/>
                <a:gd name="f188" fmla="*/ 160 f141 1"/>
                <a:gd name="f189" fmla="*/ 669 f140 1"/>
                <a:gd name="f190" fmla="+- f142 0 f1"/>
                <a:gd name="f191" fmla="*/ f145 1 873"/>
                <a:gd name="f192" fmla="*/ f146 1 848"/>
                <a:gd name="f193" fmla="*/ f147 1 873"/>
                <a:gd name="f194" fmla="*/ f148 1 848"/>
                <a:gd name="f195" fmla="*/ f149 1 873"/>
                <a:gd name="f196" fmla="*/ f150 1 848"/>
                <a:gd name="f197" fmla="*/ f151 1 873"/>
                <a:gd name="f198" fmla="*/ f152 1 848"/>
                <a:gd name="f199" fmla="*/ f153 1 873"/>
                <a:gd name="f200" fmla="*/ f154 1 848"/>
                <a:gd name="f201" fmla="*/ f155 1 873"/>
                <a:gd name="f202" fmla="*/ f156 1 848"/>
                <a:gd name="f203" fmla="*/ f157 1 873"/>
                <a:gd name="f204" fmla="*/ f158 1 848"/>
                <a:gd name="f205" fmla="*/ f159 1 873"/>
                <a:gd name="f206" fmla="*/ f160 1 848"/>
                <a:gd name="f207" fmla="*/ f161 1 873"/>
                <a:gd name="f208" fmla="*/ f162 1 848"/>
                <a:gd name="f209" fmla="*/ f163 1 848"/>
                <a:gd name="f210" fmla="*/ f164 1 848"/>
                <a:gd name="f211" fmla="*/ f165 1 848"/>
                <a:gd name="f212" fmla="*/ f166 1 848"/>
                <a:gd name="f213" fmla="*/ f167 1 848"/>
                <a:gd name="f214" fmla="*/ f168 1 848"/>
                <a:gd name="f215" fmla="*/ f169 1 873"/>
                <a:gd name="f216" fmla="*/ f170 1 848"/>
                <a:gd name="f217" fmla="*/ f171 1 873"/>
                <a:gd name="f218" fmla="*/ f172 1 848"/>
                <a:gd name="f219" fmla="*/ f173 1 873"/>
                <a:gd name="f220" fmla="*/ f174 1 848"/>
                <a:gd name="f221" fmla="*/ f175 1 873"/>
                <a:gd name="f222" fmla="*/ f176 1 848"/>
                <a:gd name="f223" fmla="*/ f177 1 873"/>
                <a:gd name="f224" fmla="*/ f178 1 848"/>
                <a:gd name="f225" fmla="*/ f179 1 873"/>
                <a:gd name="f226" fmla="*/ f180 1 848"/>
                <a:gd name="f227" fmla="*/ f181 1 873"/>
                <a:gd name="f228" fmla="*/ f182 1 848"/>
                <a:gd name="f229" fmla="*/ f183 1 873"/>
                <a:gd name="f230" fmla="*/ f184 1 848"/>
                <a:gd name="f231" fmla="*/ f185 1 848"/>
                <a:gd name="f232" fmla="*/ f186 1 873"/>
                <a:gd name="f233" fmla="*/ f187 1 848"/>
                <a:gd name="f234" fmla="*/ f188 1 873"/>
                <a:gd name="f235" fmla="*/ f189 1 848"/>
                <a:gd name="f236" fmla="*/ 0 1 f143"/>
                <a:gd name="f237" fmla="*/ f137 1 f143"/>
                <a:gd name="f238" fmla="*/ 0 1 f144"/>
                <a:gd name="f239" fmla="*/ f138 1 f144"/>
                <a:gd name="f240" fmla="*/ f191 1 f143"/>
                <a:gd name="f241" fmla="*/ f192 1 f144"/>
                <a:gd name="f242" fmla="*/ f193 1 f143"/>
                <a:gd name="f243" fmla="*/ f194 1 f144"/>
                <a:gd name="f244" fmla="*/ f195 1 f143"/>
                <a:gd name="f245" fmla="*/ f196 1 f144"/>
                <a:gd name="f246" fmla="*/ f197 1 f143"/>
                <a:gd name="f247" fmla="*/ f198 1 f144"/>
                <a:gd name="f248" fmla="*/ f199 1 f143"/>
                <a:gd name="f249" fmla="*/ f200 1 f144"/>
                <a:gd name="f250" fmla="*/ f201 1 f143"/>
                <a:gd name="f251" fmla="*/ f202 1 f144"/>
                <a:gd name="f252" fmla="*/ f203 1 f143"/>
                <a:gd name="f253" fmla="*/ f204 1 f144"/>
                <a:gd name="f254" fmla="*/ f205 1 f143"/>
                <a:gd name="f255" fmla="*/ f206 1 f144"/>
                <a:gd name="f256" fmla="*/ f207 1 f143"/>
                <a:gd name="f257" fmla="*/ f208 1 f144"/>
                <a:gd name="f258" fmla="*/ f209 1 f144"/>
                <a:gd name="f259" fmla="*/ f210 1 f144"/>
                <a:gd name="f260" fmla="*/ f211 1 f144"/>
                <a:gd name="f261" fmla="*/ f212 1 f144"/>
                <a:gd name="f262" fmla="*/ f213 1 f144"/>
                <a:gd name="f263" fmla="*/ f214 1 f144"/>
                <a:gd name="f264" fmla="*/ f215 1 f143"/>
                <a:gd name="f265" fmla="*/ f216 1 f144"/>
                <a:gd name="f266" fmla="*/ f217 1 f143"/>
                <a:gd name="f267" fmla="*/ f218 1 f144"/>
                <a:gd name="f268" fmla="*/ f219 1 f143"/>
                <a:gd name="f269" fmla="*/ f220 1 f144"/>
                <a:gd name="f270" fmla="*/ f221 1 f143"/>
                <a:gd name="f271" fmla="*/ f222 1 f144"/>
                <a:gd name="f272" fmla="*/ f223 1 f143"/>
                <a:gd name="f273" fmla="*/ f224 1 f144"/>
                <a:gd name="f274" fmla="*/ f225 1 f143"/>
                <a:gd name="f275" fmla="*/ f226 1 f144"/>
                <a:gd name="f276" fmla="*/ f227 1 f143"/>
                <a:gd name="f277" fmla="*/ f228 1 f144"/>
                <a:gd name="f278" fmla="*/ f229 1 f143"/>
                <a:gd name="f279" fmla="*/ f230 1 f144"/>
                <a:gd name="f280" fmla="*/ f231 1 f144"/>
                <a:gd name="f281" fmla="*/ f232 1 f143"/>
                <a:gd name="f282" fmla="*/ f233 1 f144"/>
                <a:gd name="f283" fmla="*/ f234 1 f143"/>
                <a:gd name="f284" fmla="*/ f235 1 f144"/>
                <a:gd name="f285" fmla="*/ f236 f134 1"/>
                <a:gd name="f286" fmla="*/ f237 f134 1"/>
                <a:gd name="f287" fmla="*/ f239 f135 1"/>
                <a:gd name="f288" fmla="*/ f238 f135 1"/>
                <a:gd name="f289" fmla="*/ f240 f134 1"/>
                <a:gd name="f290" fmla="*/ f241 f135 1"/>
                <a:gd name="f291" fmla="*/ f242 f134 1"/>
                <a:gd name="f292" fmla="*/ f243 f135 1"/>
                <a:gd name="f293" fmla="*/ f244 f134 1"/>
                <a:gd name="f294" fmla="*/ f245 f135 1"/>
                <a:gd name="f295" fmla="*/ f246 f134 1"/>
                <a:gd name="f296" fmla="*/ f247 f135 1"/>
                <a:gd name="f297" fmla="*/ f248 f134 1"/>
                <a:gd name="f298" fmla="*/ f249 f135 1"/>
                <a:gd name="f299" fmla="*/ f250 f134 1"/>
                <a:gd name="f300" fmla="*/ f251 f135 1"/>
                <a:gd name="f301" fmla="*/ f252 f134 1"/>
                <a:gd name="f302" fmla="*/ f253 f135 1"/>
                <a:gd name="f303" fmla="*/ f254 f134 1"/>
                <a:gd name="f304" fmla="*/ f255 f135 1"/>
                <a:gd name="f305" fmla="*/ f256 f134 1"/>
                <a:gd name="f306" fmla="*/ f257 f135 1"/>
                <a:gd name="f307" fmla="*/ f258 f135 1"/>
                <a:gd name="f308" fmla="*/ f259 f135 1"/>
                <a:gd name="f309" fmla="*/ f260 f135 1"/>
                <a:gd name="f310" fmla="*/ f261 f135 1"/>
                <a:gd name="f311" fmla="*/ f262 f135 1"/>
                <a:gd name="f312" fmla="*/ f263 f135 1"/>
                <a:gd name="f313" fmla="*/ f264 f134 1"/>
                <a:gd name="f314" fmla="*/ f265 f135 1"/>
                <a:gd name="f315" fmla="*/ f266 f134 1"/>
                <a:gd name="f316" fmla="*/ f267 f135 1"/>
                <a:gd name="f317" fmla="*/ f268 f134 1"/>
                <a:gd name="f318" fmla="*/ f269 f135 1"/>
                <a:gd name="f319" fmla="*/ f270 f134 1"/>
                <a:gd name="f320" fmla="*/ f271 f135 1"/>
                <a:gd name="f321" fmla="*/ f272 f134 1"/>
                <a:gd name="f322" fmla="*/ f273 f135 1"/>
                <a:gd name="f323" fmla="*/ f274 f134 1"/>
                <a:gd name="f324" fmla="*/ f275 f135 1"/>
                <a:gd name="f325" fmla="*/ f276 f134 1"/>
                <a:gd name="f326" fmla="*/ f277 f135 1"/>
                <a:gd name="f327" fmla="*/ f278 f134 1"/>
                <a:gd name="f328" fmla="*/ f279 f135 1"/>
                <a:gd name="f329" fmla="*/ f280 f135 1"/>
                <a:gd name="f330" fmla="*/ f281 f134 1"/>
                <a:gd name="f331" fmla="*/ f282 f135 1"/>
                <a:gd name="f332" fmla="*/ f283 f134 1"/>
                <a:gd name="f333" fmla="*/ f28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9" y="f290"/>
                </a:cxn>
                <a:cxn ang="f190">
                  <a:pos x="f291" y="f292"/>
                </a:cxn>
                <a:cxn ang="f190">
                  <a:pos x="f293" y="f294"/>
                </a:cxn>
                <a:cxn ang="f190">
                  <a:pos x="f295" y="f296"/>
                </a:cxn>
                <a:cxn ang="f190">
                  <a:pos x="f297" y="f298"/>
                </a:cxn>
                <a:cxn ang="f190">
                  <a:pos x="f299" y="f300"/>
                </a:cxn>
                <a:cxn ang="f190">
                  <a:pos x="f301" y="f302"/>
                </a:cxn>
                <a:cxn ang="f190">
                  <a:pos x="f303" y="f304"/>
                </a:cxn>
                <a:cxn ang="f190">
                  <a:pos x="f305" y="f306"/>
                </a:cxn>
                <a:cxn ang="f190">
                  <a:pos x="f305" y="f307"/>
                </a:cxn>
                <a:cxn ang="f190">
                  <a:pos x="f303" y="f308"/>
                </a:cxn>
                <a:cxn ang="f190">
                  <a:pos x="f301" y="f309"/>
                </a:cxn>
                <a:cxn ang="f190">
                  <a:pos x="f299" y="f310"/>
                </a:cxn>
                <a:cxn ang="f190">
                  <a:pos x="f297" y="f311"/>
                </a:cxn>
                <a:cxn ang="f190">
                  <a:pos x="f295" y="f312"/>
                </a:cxn>
                <a:cxn ang="f190">
                  <a:pos x="f313" y="f314"/>
                </a:cxn>
                <a:cxn ang="f190">
                  <a:pos x="f315" y="f316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295" y="f329"/>
                </a:cxn>
                <a:cxn ang="f190">
                  <a:pos x="f330" y="f331"/>
                </a:cxn>
                <a:cxn ang="f190">
                  <a:pos x="f332" y="f333"/>
                </a:cxn>
                <a:cxn ang="f190">
                  <a:pos x="f289" y="f290"/>
                </a:cxn>
              </a:cxnLst>
              <a:rect l="f285" t="f288" r="f286" b="f287"/>
              <a:pathLst>
                <a:path w="873" h="8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33" y="f34"/>
                    <a:pt x="f35" y="f36"/>
                    <a:pt x="f24" y="f37"/>
                  </a:cubicBezTo>
                  <a:cubicBezTo>
                    <a:pt x="f15" y="f38"/>
                    <a:pt x="f15" y="f38"/>
                    <a:pt x="f39" y="f40"/>
                  </a:cubicBezTo>
                  <a:cubicBezTo>
                    <a:pt x="f31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48" y="f54"/>
                  </a:cubicBezTo>
                  <a:cubicBezTo>
                    <a:pt x="f48" y="f55"/>
                    <a:pt x="f46" y="f56"/>
                    <a:pt x="f44" y="f57"/>
                  </a:cubicBezTo>
                  <a:cubicBezTo>
                    <a:pt x="f18" y="f58"/>
                    <a:pt x="f31" y="f59"/>
                    <a:pt x="f39" y="f60"/>
                  </a:cubicBezTo>
                  <a:cubicBezTo>
                    <a:pt x="f61" y="f62"/>
                    <a:pt x="f61" y="f63"/>
                    <a:pt x="f24" y="f64"/>
                  </a:cubicBezTo>
                  <a:cubicBezTo>
                    <a:pt x="f39" y="f65"/>
                    <a:pt x="f33" y="f66"/>
                    <a:pt x="f31" y="f67"/>
                  </a:cubicBezTo>
                  <a:cubicBezTo>
                    <a:pt x="f28" y="f68"/>
                    <a:pt x="f28" y="f69"/>
                    <a:pt x="f26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76" y="f77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5" y="f87"/>
                    <a:pt x="f88" y="f89"/>
                    <a:pt x="f90" y="f2"/>
                  </a:cubicBezTo>
                  <a:cubicBezTo>
                    <a:pt x="f91" y="f92"/>
                    <a:pt x="f93" y="f5"/>
                    <a:pt x="f94" y="f95"/>
                  </a:cubicBezTo>
                  <a:cubicBezTo>
                    <a:pt x="f96" y="f97"/>
                    <a:pt x="f6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75" y="f113"/>
                    <a:pt x="f114" y="f115"/>
                    <a:pt x="f26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498">
              <a:extLst>
                <a:ext uri="{FF2B5EF4-FFF2-40B4-BE49-F238E27FC236}">
                  <a16:creationId xmlns:a16="http://schemas.microsoft.com/office/drawing/2014/main" id="{DEB47679-6BDA-8744-A44A-62A0909ACA6E}"/>
                </a:ext>
              </a:extLst>
            </p:cNvPr>
            <p:cNvSpPr/>
            <p:nvPr/>
          </p:nvSpPr>
          <p:spPr>
            <a:xfrm>
              <a:off x="7299719" y="2582366"/>
              <a:ext cx="1728142" cy="1728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150"/>
                <a:gd name="f8" fmla="val 68"/>
                <a:gd name="f9" fmla="val 67"/>
                <a:gd name="f10" fmla="val 1"/>
                <a:gd name="f11" fmla="val 149"/>
                <a:gd name="f12" fmla="val 232"/>
                <a:gd name="f13" fmla="val 233"/>
                <a:gd name="f14" fmla="val 299"/>
                <a:gd name="f15" fmla="+- 0 0 -90"/>
                <a:gd name="f16" fmla="*/ f3 1 300"/>
                <a:gd name="f17" fmla="*/ f4 1 300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00"/>
                <a:gd name="f24" fmla="*/ 0 f21 1"/>
                <a:gd name="f25" fmla="*/ 150 f21 1"/>
                <a:gd name="f26" fmla="*/ 149 f21 1"/>
                <a:gd name="f27" fmla="*/ 300 f21 1"/>
                <a:gd name="f28" fmla="*/ 299 f21 1"/>
                <a:gd name="f29" fmla="+- f22 0 f1"/>
                <a:gd name="f30" fmla="*/ f24 1 300"/>
                <a:gd name="f31" fmla="*/ f25 1 300"/>
                <a:gd name="f32" fmla="*/ f26 1 300"/>
                <a:gd name="f33" fmla="*/ f27 1 300"/>
                <a:gd name="f34" fmla="*/ f28 1 300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38 f16 1"/>
                <a:gd name="f53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300" h="300">
                  <a:moveTo>
                    <a:pt x="f5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5"/>
                    <a:pt x="f6" y="f9"/>
                    <a:pt x="f6" y="f11"/>
                  </a:cubicBezTo>
                  <a:cubicBezTo>
                    <a:pt x="f6" y="f12"/>
                    <a:pt x="f13" y="f14"/>
                    <a:pt x="f7" y="f14"/>
                  </a:cubicBezTo>
                  <a:cubicBezTo>
                    <a:pt x="f8" y="f6"/>
                    <a:pt x="f10" y="f13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499">
              <a:extLst>
                <a:ext uri="{FF2B5EF4-FFF2-40B4-BE49-F238E27FC236}">
                  <a16:creationId xmlns:a16="http://schemas.microsoft.com/office/drawing/2014/main" id="{8692EB59-8AD0-C1B3-2033-ED08AA2789DE}"/>
                </a:ext>
              </a:extLst>
            </p:cNvPr>
            <p:cNvSpPr/>
            <p:nvPr/>
          </p:nvSpPr>
          <p:spPr>
            <a:xfrm>
              <a:off x="8526267" y="4702265"/>
              <a:ext cx="1834322" cy="1826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17"/>
                <a:gd name="f8" fmla="val 282"/>
                <a:gd name="f9" fmla="val 257"/>
                <a:gd name="f10" fmla="val 275"/>
                <a:gd name="f11" fmla="val 264"/>
                <a:gd name="f12" fmla="val 268"/>
                <a:gd name="f13" fmla="val 271"/>
                <a:gd name="f14" fmla="val 261"/>
                <a:gd name="f15" fmla="val 277"/>
                <a:gd name="f16" fmla="val 259"/>
                <a:gd name="f17" fmla="val 278"/>
                <a:gd name="f18" fmla="val 256"/>
                <a:gd name="f19" fmla="val 254"/>
                <a:gd name="f20" fmla="val 243"/>
                <a:gd name="f21" fmla="val 273"/>
                <a:gd name="f22" fmla="val 232"/>
                <a:gd name="f23" fmla="val 222"/>
                <a:gd name="f24" fmla="val 262"/>
                <a:gd name="f25" fmla="val 217"/>
                <a:gd name="f26" fmla="val 260"/>
                <a:gd name="f27" fmla="val 213"/>
                <a:gd name="f28" fmla="val 208"/>
                <a:gd name="f29" fmla="val 195"/>
                <a:gd name="f30" fmla="val 266"/>
                <a:gd name="f31" fmla="val 187"/>
                <a:gd name="f32" fmla="val 274"/>
                <a:gd name="f33" fmla="val 185"/>
                <a:gd name="f34" fmla="val 287"/>
                <a:gd name="f35" fmla="val 288"/>
                <a:gd name="f36" fmla="val 184"/>
                <a:gd name="f37" fmla="val 289"/>
                <a:gd name="f38" fmla="val 290"/>
                <a:gd name="f39" fmla="val 181"/>
                <a:gd name="f40" fmla="val 298"/>
                <a:gd name="f41" fmla="val 309"/>
                <a:gd name="f42" fmla="val 174"/>
                <a:gd name="f43" fmla="val 313"/>
                <a:gd name="f44" fmla="val 167"/>
                <a:gd name="f45" fmla="val 156"/>
                <a:gd name="f46" fmla="val 314"/>
                <a:gd name="f47" fmla="val 148"/>
                <a:gd name="f48" fmla="val 145"/>
                <a:gd name="f49" fmla="val 142"/>
                <a:gd name="f50" fmla="val 311"/>
                <a:gd name="f51" fmla="val 141"/>
                <a:gd name="f52" fmla="val 137"/>
                <a:gd name="f53" fmla="val 133"/>
                <a:gd name="f54" fmla="val 129"/>
                <a:gd name="f55" fmla="val 127"/>
                <a:gd name="f56" fmla="val 124"/>
                <a:gd name="f57" fmla="val 119"/>
                <a:gd name="f58" fmla="val 108"/>
                <a:gd name="f59" fmla="val 98"/>
                <a:gd name="f60" fmla="val 87"/>
                <a:gd name="f61" fmla="val 267"/>
                <a:gd name="f62" fmla="val 80"/>
                <a:gd name="f63" fmla="val 72"/>
                <a:gd name="f64" fmla="val 64"/>
                <a:gd name="f65" fmla="val 62"/>
                <a:gd name="f66" fmla="val 58"/>
                <a:gd name="f67" fmla="val 57"/>
                <a:gd name="f68" fmla="val 276"/>
                <a:gd name="f69" fmla="val 49"/>
                <a:gd name="f70" fmla="val 270"/>
                <a:gd name="f71" fmla="val 42"/>
                <a:gd name="f72" fmla="val 36"/>
                <a:gd name="f73" fmla="val 244"/>
                <a:gd name="f74" fmla="val 48"/>
                <a:gd name="f75" fmla="val 53"/>
                <a:gd name="f76" fmla="val 220"/>
                <a:gd name="f77" fmla="val 55"/>
                <a:gd name="f78" fmla="val 216"/>
                <a:gd name="f79" fmla="val 54"/>
                <a:gd name="f80" fmla="val 211"/>
                <a:gd name="f81" fmla="val 207"/>
                <a:gd name="f82" fmla="val 51"/>
                <a:gd name="f83" fmla="val 193"/>
                <a:gd name="f84" fmla="val 43"/>
                <a:gd name="f85" fmla="val 186"/>
                <a:gd name="f86" fmla="val 29"/>
                <a:gd name="f87" fmla="val 183"/>
                <a:gd name="f88" fmla="val 23"/>
                <a:gd name="f89" fmla="val 182"/>
                <a:gd name="f90" fmla="val 17"/>
                <a:gd name="f91" fmla="val 178"/>
                <a:gd name="f92" fmla="val 11"/>
                <a:gd name="f93" fmla="val 177"/>
                <a:gd name="f94" fmla="val 4"/>
                <a:gd name="f95" fmla="val 175"/>
                <a:gd name="f96" fmla="val 1"/>
                <a:gd name="f97" fmla="val 172"/>
                <a:gd name="f98" fmla="val 2"/>
                <a:gd name="f99" fmla="val 164"/>
                <a:gd name="f100" fmla="val 3"/>
                <a:gd name="f101" fmla="val 147"/>
                <a:gd name="f102" fmla="val 7"/>
                <a:gd name="f103" fmla="val 136"/>
                <a:gd name="f104" fmla="val 135"/>
                <a:gd name="f105" fmla="val 24"/>
                <a:gd name="f106" fmla="val 26"/>
                <a:gd name="f107" fmla="val 132"/>
                <a:gd name="f108" fmla="val 28"/>
                <a:gd name="f109" fmla="val 131"/>
                <a:gd name="f110" fmla="val 30"/>
                <a:gd name="f111" fmla="val 130"/>
                <a:gd name="f112" fmla="val 128"/>
                <a:gd name="f113" fmla="val 50"/>
                <a:gd name="f114" fmla="val 121"/>
                <a:gd name="f115" fmla="val 109"/>
                <a:gd name="f116" fmla="val 103"/>
                <a:gd name="f117" fmla="val 56"/>
                <a:gd name="f118" fmla="val 93"/>
                <a:gd name="f119" fmla="val 83"/>
                <a:gd name="f120" fmla="val 44"/>
                <a:gd name="f121" fmla="val 73"/>
                <a:gd name="f122" fmla="val 39"/>
                <a:gd name="f123" fmla="val 63"/>
                <a:gd name="f124" fmla="val 37"/>
                <a:gd name="f125" fmla="val 59"/>
                <a:gd name="f126" fmla="val 40"/>
                <a:gd name="f127" fmla="val 46"/>
                <a:gd name="f128" fmla="val 38"/>
                <a:gd name="f129" fmla="val 75"/>
                <a:gd name="f130" fmla="val 86"/>
                <a:gd name="f131" fmla="val 47"/>
                <a:gd name="f132" fmla="val 97"/>
                <a:gd name="f133" fmla="val 52"/>
                <a:gd name="f134" fmla="val 100"/>
                <a:gd name="f135" fmla="val 105"/>
                <a:gd name="f136" fmla="val 122"/>
                <a:gd name="f137" fmla="val 41"/>
                <a:gd name="f138" fmla="val 27"/>
                <a:gd name="f139" fmla="val 20"/>
                <a:gd name="f140" fmla="val 138"/>
                <a:gd name="f141" fmla="val 12"/>
                <a:gd name="f142" fmla="val 5"/>
                <a:gd name="f143" fmla="val 155"/>
                <a:gd name="f144" fmla="val 163"/>
                <a:gd name="f145" fmla="val 170"/>
                <a:gd name="f146" fmla="val 173"/>
                <a:gd name="f147" fmla="val 176"/>
                <a:gd name="f148" fmla="val 16"/>
                <a:gd name="f149" fmla="val 188"/>
                <a:gd name="f150" fmla="val 190"/>
                <a:gd name="f151" fmla="val 45"/>
                <a:gd name="f152" fmla="val 199"/>
                <a:gd name="f153" fmla="val 210"/>
                <a:gd name="f154" fmla="val 231"/>
                <a:gd name="f155" fmla="val 238"/>
                <a:gd name="f156" fmla="val 246"/>
                <a:gd name="f157" fmla="val 253"/>
                <a:gd name="f158" fmla="val 35"/>
                <a:gd name="f159" fmla="val 280"/>
                <a:gd name="f160" fmla="val 281"/>
                <a:gd name="f161" fmla="val 65"/>
                <a:gd name="f162" fmla="val 81"/>
                <a:gd name="f163" fmla="val 82"/>
                <a:gd name="f164" fmla="val 269"/>
                <a:gd name="f165" fmla="val 84"/>
                <a:gd name="f166" fmla="val 263"/>
                <a:gd name="f167" fmla="val 126"/>
                <a:gd name="f168" fmla="val 299"/>
                <a:gd name="f169" fmla="val 310"/>
                <a:gd name="f170" fmla="val 140"/>
                <a:gd name="f171" fmla="val 316"/>
                <a:gd name="f172" fmla="val 146"/>
                <a:gd name="f173" fmla="val 315"/>
                <a:gd name="f174" fmla="val 166"/>
                <a:gd name="f175" fmla="val 179"/>
                <a:gd name="f176" fmla="val 291"/>
                <a:gd name="f177" fmla="val 198"/>
                <a:gd name="f178" fmla="val 219"/>
                <a:gd name="f179" fmla="val 158"/>
                <a:gd name="f180" fmla="val 209"/>
                <a:gd name="f181" fmla="val 157"/>
                <a:gd name="f182" fmla="val 104"/>
                <a:gd name="f183" fmla="val 159"/>
                <a:gd name="f184" fmla="val 106"/>
                <a:gd name="f185" fmla="val 107"/>
                <a:gd name="f186" fmla="+- 0 0 -90"/>
                <a:gd name="f187" fmla="*/ f3 1 318"/>
                <a:gd name="f188" fmla="*/ f4 1 317"/>
                <a:gd name="f189" fmla="val f5"/>
                <a:gd name="f190" fmla="val f6"/>
                <a:gd name="f191" fmla="val f7"/>
                <a:gd name="f192" fmla="*/ f186 f0 1"/>
                <a:gd name="f193" fmla="+- f191 0 f189"/>
                <a:gd name="f194" fmla="+- f190 0 f189"/>
                <a:gd name="f195" fmla="*/ f192 1 f2"/>
                <a:gd name="f196" fmla="*/ f194 1 318"/>
                <a:gd name="f197" fmla="*/ f193 1 317"/>
                <a:gd name="f198" fmla="*/ 282 f194 1"/>
                <a:gd name="f199" fmla="*/ 257 f193 1"/>
                <a:gd name="f200" fmla="*/ 261 f194 1"/>
                <a:gd name="f201" fmla="*/ 277 f193 1"/>
                <a:gd name="f202" fmla="*/ 254 f194 1"/>
                <a:gd name="f203" fmla="*/ 222 f194 1"/>
                <a:gd name="f204" fmla="*/ 262 f193 1"/>
                <a:gd name="f205" fmla="*/ 208 f194 1"/>
                <a:gd name="f206" fmla="*/ 185 f194 1"/>
                <a:gd name="f207" fmla="*/ 287 f193 1"/>
                <a:gd name="f208" fmla="*/ 184 f194 1"/>
                <a:gd name="f209" fmla="*/ 290 f193 1"/>
                <a:gd name="f210" fmla="*/ 174 f194 1"/>
                <a:gd name="f211" fmla="*/ 313 f193 1"/>
                <a:gd name="f212" fmla="*/ 148 f194 1"/>
                <a:gd name="f213" fmla="*/ 314 f193 1"/>
                <a:gd name="f214" fmla="*/ 141 f194 1"/>
                <a:gd name="f215" fmla="*/ 309 f193 1"/>
                <a:gd name="f216" fmla="*/ 129 f194 1"/>
                <a:gd name="f217" fmla="*/ 119 f194 1"/>
                <a:gd name="f218" fmla="*/ 266 f193 1"/>
                <a:gd name="f219" fmla="*/ 87 f194 1"/>
                <a:gd name="f220" fmla="*/ 267 f193 1"/>
                <a:gd name="f221" fmla="*/ 64 f194 1"/>
                <a:gd name="f222" fmla="*/ 57 f194 1"/>
                <a:gd name="f223" fmla="*/ 276 f193 1"/>
                <a:gd name="f224" fmla="*/ 36 f194 1"/>
                <a:gd name="f225" fmla="*/ 53 f194 1"/>
                <a:gd name="f226" fmla="*/ 220 f193 1"/>
                <a:gd name="f227" fmla="*/ 54 f194 1"/>
                <a:gd name="f228" fmla="*/ 207 f193 1"/>
                <a:gd name="f229" fmla="*/ 29 f194 1"/>
                <a:gd name="f230" fmla="*/ 183 f193 1"/>
                <a:gd name="f231" fmla="*/ 11 f194 1"/>
                <a:gd name="f232" fmla="*/ 177 f193 1"/>
                <a:gd name="f233" fmla="*/ 2 f194 1"/>
                <a:gd name="f234" fmla="*/ 164 f193 1"/>
                <a:gd name="f235" fmla="*/ 4 f194 1"/>
                <a:gd name="f236" fmla="*/ 141 f193 1"/>
                <a:gd name="f237" fmla="*/ 24 f194 1"/>
                <a:gd name="f238" fmla="*/ 133 f193 1"/>
                <a:gd name="f239" fmla="*/ 30 f194 1"/>
                <a:gd name="f240" fmla="*/ 130 f193 1"/>
                <a:gd name="f241" fmla="*/ 109 f193 1"/>
                <a:gd name="f242" fmla="*/ 93 f193 1"/>
                <a:gd name="f243" fmla="*/ 39 f194 1"/>
                <a:gd name="f244" fmla="*/ 63 f193 1"/>
                <a:gd name="f245" fmla="*/ 40 f194 1"/>
                <a:gd name="f246" fmla="*/ 54 f193 1"/>
                <a:gd name="f247" fmla="*/ 56 f194 1"/>
                <a:gd name="f248" fmla="*/ 38 f193 1"/>
                <a:gd name="f249" fmla="*/ 37 f193 1"/>
                <a:gd name="f250" fmla="*/ 97 f194 1"/>
                <a:gd name="f251" fmla="*/ 52 f193 1"/>
                <a:gd name="f252" fmla="*/ 109 f194 1"/>
                <a:gd name="f253" fmla="*/ 133 f194 1"/>
                <a:gd name="f254" fmla="*/ 27 f193 1"/>
                <a:gd name="f255" fmla="*/ 5 f193 1"/>
                <a:gd name="f256" fmla="*/ 0 f193 1"/>
                <a:gd name="f257" fmla="*/ 170 f194 1"/>
                <a:gd name="f258" fmla="*/ 177 f194 1"/>
                <a:gd name="f259" fmla="*/ 188 f194 1"/>
                <a:gd name="f260" fmla="*/ 199 f194 1"/>
                <a:gd name="f261" fmla="*/ 48 f193 1"/>
                <a:gd name="f262" fmla="*/ 231 f194 1"/>
                <a:gd name="f263" fmla="*/ 47 f193 1"/>
                <a:gd name="f264" fmla="*/ 253 f194 1"/>
                <a:gd name="f265" fmla="*/ 262 f194 1"/>
                <a:gd name="f266" fmla="*/ 280 f194 1"/>
                <a:gd name="f267" fmla="*/ 58 f193 1"/>
                <a:gd name="f268" fmla="*/ 270 f194 1"/>
                <a:gd name="f269" fmla="*/ 81 f193 1"/>
                <a:gd name="f270" fmla="*/ 269 f194 1"/>
                <a:gd name="f271" fmla="*/ 84 f193 1"/>
                <a:gd name="f272" fmla="*/ 122 f193 1"/>
                <a:gd name="f273" fmla="*/ 277 f194 1"/>
                <a:gd name="f274" fmla="*/ 127 f193 1"/>
                <a:gd name="f275" fmla="*/ 310 f194 1"/>
                <a:gd name="f276" fmla="*/ 138 f193 1"/>
                <a:gd name="f277" fmla="*/ 316 f194 1"/>
                <a:gd name="f278" fmla="*/ 146 f193 1"/>
                <a:gd name="f279" fmla="*/ 314 f194 1"/>
                <a:gd name="f280" fmla="*/ 172 f193 1"/>
                <a:gd name="f281" fmla="*/ 291 f194 1"/>
                <a:gd name="f282" fmla="*/ 182 f193 1"/>
                <a:gd name="f283" fmla="*/ 288 f194 1"/>
                <a:gd name="f284" fmla="*/ 184 f193 1"/>
                <a:gd name="f285" fmla="*/ 211 f193 1"/>
                <a:gd name="f286" fmla="*/ 264 f194 1"/>
                <a:gd name="f287" fmla="*/ 219 f193 1"/>
                <a:gd name="f288" fmla="*/ 158 f194 1"/>
                <a:gd name="f289" fmla="*/ 209 f193 1"/>
                <a:gd name="f290" fmla="*/ 211 f194 1"/>
                <a:gd name="f291" fmla="*/ 157 f193 1"/>
                <a:gd name="f292" fmla="*/ 159 f194 1"/>
                <a:gd name="f293" fmla="*/ 104 f193 1"/>
                <a:gd name="f294" fmla="*/ 106 f194 1"/>
                <a:gd name="f295" fmla="+- f195 0 f1"/>
                <a:gd name="f296" fmla="*/ f198 1 318"/>
                <a:gd name="f297" fmla="*/ f199 1 317"/>
                <a:gd name="f298" fmla="*/ f200 1 318"/>
                <a:gd name="f299" fmla="*/ f201 1 317"/>
                <a:gd name="f300" fmla="*/ f202 1 318"/>
                <a:gd name="f301" fmla="*/ f203 1 318"/>
                <a:gd name="f302" fmla="*/ f204 1 317"/>
                <a:gd name="f303" fmla="*/ f205 1 318"/>
                <a:gd name="f304" fmla="*/ f206 1 318"/>
                <a:gd name="f305" fmla="*/ f207 1 317"/>
                <a:gd name="f306" fmla="*/ f208 1 318"/>
                <a:gd name="f307" fmla="*/ f209 1 317"/>
                <a:gd name="f308" fmla="*/ f210 1 318"/>
                <a:gd name="f309" fmla="*/ f211 1 317"/>
                <a:gd name="f310" fmla="*/ f212 1 318"/>
                <a:gd name="f311" fmla="*/ f213 1 317"/>
                <a:gd name="f312" fmla="*/ f214 1 318"/>
                <a:gd name="f313" fmla="*/ f215 1 317"/>
                <a:gd name="f314" fmla="*/ f216 1 318"/>
                <a:gd name="f315" fmla="*/ f217 1 318"/>
                <a:gd name="f316" fmla="*/ f218 1 317"/>
                <a:gd name="f317" fmla="*/ f219 1 318"/>
                <a:gd name="f318" fmla="*/ f220 1 317"/>
                <a:gd name="f319" fmla="*/ f221 1 318"/>
                <a:gd name="f320" fmla="*/ f222 1 318"/>
                <a:gd name="f321" fmla="*/ f223 1 317"/>
                <a:gd name="f322" fmla="*/ f224 1 318"/>
                <a:gd name="f323" fmla="*/ f225 1 318"/>
                <a:gd name="f324" fmla="*/ f226 1 317"/>
                <a:gd name="f325" fmla="*/ f227 1 318"/>
                <a:gd name="f326" fmla="*/ f228 1 317"/>
                <a:gd name="f327" fmla="*/ f229 1 318"/>
                <a:gd name="f328" fmla="*/ f230 1 317"/>
                <a:gd name="f329" fmla="*/ f231 1 318"/>
                <a:gd name="f330" fmla="*/ f232 1 317"/>
                <a:gd name="f331" fmla="*/ f233 1 318"/>
                <a:gd name="f332" fmla="*/ f234 1 317"/>
                <a:gd name="f333" fmla="*/ f235 1 318"/>
                <a:gd name="f334" fmla="*/ f236 1 317"/>
                <a:gd name="f335" fmla="*/ f237 1 318"/>
                <a:gd name="f336" fmla="*/ f238 1 317"/>
                <a:gd name="f337" fmla="*/ f239 1 318"/>
                <a:gd name="f338" fmla="*/ f240 1 317"/>
                <a:gd name="f339" fmla="*/ f241 1 317"/>
                <a:gd name="f340" fmla="*/ f242 1 317"/>
                <a:gd name="f341" fmla="*/ f243 1 318"/>
                <a:gd name="f342" fmla="*/ f244 1 317"/>
                <a:gd name="f343" fmla="*/ f245 1 318"/>
                <a:gd name="f344" fmla="*/ f246 1 317"/>
                <a:gd name="f345" fmla="*/ f247 1 318"/>
                <a:gd name="f346" fmla="*/ f248 1 317"/>
                <a:gd name="f347" fmla="*/ f249 1 317"/>
                <a:gd name="f348" fmla="*/ f250 1 318"/>
                <a:gd name="f349" fmla="*/ f251 1 317"/>
                <a:gd name="f350" fmla="*/ f252 1 318"/>
                <a:gd name="f351" fmla="*/ f253 1 318"/>
                <a:gd name="f352" fmla="*/ f254 1 317"/>
                <a:gd name="f353" fmla="*/ f255 1 317"/>
                <a:gd name="f354" fmla="*/ f256 1 317"/>
                <a:gd name="f355" fmla="*/ f257 1 318"/>
                <a:gd name="f356" fmla="*/ f258 1 318"/>
                <a:gd name="f357" fmla="*/ f259 1 318"/>
                <a:gd name="f358" fmla="*/ f260 1 318"/>
                <a:gd name="f359" fmla="*/ f261 1 317"/>
                <a:gd name="f360" fmla="*/ f262 1 318"/>
                <a:gd name="f361" fmla="*/ f263 1 317"/>
                <a:gd name="f362" fmla="*/ f264 1 318"/>
                <a:gd name="f363" fmla="*/ f265 1 318"/>
                <a:gd name="f364" fmla="*/ f266 1 318"/>
                <a:gd name="f365" fmla="*/ f267 1 317"/>
                <a:gd name="f366" fmla="*/ f268 1 318"/>
                <a:gd name="f367" fmla="*/ f269 1 317"/>
                <a:gd name="f368" fmla="*/ f270 1 318"/>
                <a:gd name="f369" fmla="*/ f271 1 317"/>
                <a:gd name="f370" fmla="*/ f272 1 317"/>
                <a:gd name="f371" fmla="*/ f273 1 318"/>
                <a:gd name="f372" fmla="*/ f274 1 317"/>
                <a:gd name="f373" fmla="*/ f275 1 318"/>
                <a:gd name="f374" fmla="*/ f276 1 317"/>
                <a:gd name="f375" fmla="*/ f277 1 318"/>
                <a:gd name="f376" fmla="*/ f278 1 317"/>
                <a:gd name="f377" fmla="*/ f279 1 318"/>
                <a:gd name="f378" fmla="*/ f280 1 317"/>
                <a:gd name="f379" fmla="*/ f281 1 318"/>
                <a:gd name="f380" fmla="*/ f282 1 317"/>
                <a:gd name="f381" fmla="*/ f283 1 318"/>
                <a:gd name="f382" fmla="*/ f284 1 317"/>
                <a:gd name="f383" fmla="*/ f285 1 317"/>
                <a:gd name="f384" fmla="*/ f286 1 318"/>
                <a:gd name="f385" fmla="*/ f287 1 317"/>
                <a:gd name="f386" fmla="*/ f288 1 318"/>
                <a:gd name="f387" fmla="*/ f289 1 317"/>
                <a:gd name="f388" fmla="*/ f290 1 318"/>
                <a:gd name="f389" fmla="*/ f291 1 317"/>
                <a:gd name="f390" fmla="*/ f292 1 318"/>
                <a:gd name="f391" fmla="*/ f293 1 317"/>
                <a:gd name="f392" fmla="*/ f294 1 318"/>
                <a:gd name="f393" fmla="*/ 0 1 f196"/>
                <a:gd name="f394" fmla="*/ f190 1 f196"/>
                <a:gd name="f395" fmla="*/ 0 1 f197"/>
                <a:gd name="f396" fmla="*/ f191 1 f197"/>
                <a:gd name="f397" fmla="*/ f296 1 f196"/>
                <a:gd name="f398" fmla="*/ f297 1 f197"/>
                <a:gd name="f399" fmla="*/ f298 1 f196"/>
                <a:gd name="f400" fmla="*/ f299 1 f197"/>
                <a:gd name="f401" fmla="*/ f300 1 f196"/>
                <a:gd name="f402" fmla="*/ f301 1 f196"/>
                <a:gd name="f403" fmla="*/ f302 1 f197"/>
                <a:gd name="f404" fmla="*/ f303 1 f196"/>
                <a:gd name="f405" fmla="*/ f304 1 f196"/>
                <a:gd name="f406" fmla="*/ f305 1 f197"/>
                <a:gd name="f407" fmla="*/ f306 1 f196"/>
                <a:gd name="f408" fmla="*/ f307 1 f197"/>
                <a:gd name="f409" fmla="*/ f308 1 f196"/>
                <a:gd name="f410" fmla="*/ f309 1 f197"/>
                <a:gd name="f411" fmla="*/ f310 1 f196"/>
                <a:gd name="f412" fmla="*/ f311 1 f197"/>
                <a:gd name="f413" fmla="*/ f312 1 f196"/>
                <a:gd name="f414" fmla="*/ f313 1 f197"/>
                <a:gd name="f415" fmla="*/ f314 1 f196"/>
                <a:gd name="f416" fmla="*/ f315 1 f196"/>
                <a:gd name="f417" fmla="*/ f316 1 f197"/>
                <a:gd name="f418" fmla="*/ f317 1 f196"/>
                <a:gd name="f419" fmla="*/ f318 1 f197"/>
                <a:gd name="f420" fmla="*/ f319 1 f196"/>
                <a:gd name="f421" fmla="*/ f320 1 f196"/>
                <a:gd name="f422" fmla="*/ f321 1 f197"/>
                <a:gd name="f423" fmla="*/ f322 1 f196"/>
                <a:gd name="f424" fmla="*/ f323 1 f196"/>
                <a:gd name="f425" fmla="*/ f324 1 f197"/>
                <a:gd name="f426" fmla="*/ f325 1 f196"/>
                <a:gd name="f427" fmla="*/ f326 1 f197"/>
                <a:gd name="f428" fmla="*/ f327 1 f196"/>
                <a:gd name="f429" fmla="*/ f328 1 f197"/>
                <a:gd name="f430" fmla="*/ f329 1 f196"/>
                <a:gd name="f431" fmla="*/ f330 1 f197"/>
                <a:gd name="f432" fmla="*/ f331 1 f196"/>
                <a:gd name="f433" fmla="*/ f332 1 f197"/>
                <a:gd name="f434" fmla="*/ f333 1 f196"/>
                <a:gd name="f435" fmla="*/ f334 1 f197"/>
                <a:gd name="f436" fmla="*/ f335 1 f196"/>
                <a:gd name="f437" fmla="*/ f336 1 f197"/>
                <a:gd name="f438" fmla="*/ f337 1 f196"/>
                <a:gd name="f439" fmla="*/ f338 1 f197"/>
                <a:gd name="f440" fmla="*/ f339 1 f197"/>
                <a:gd name="f441" fmla="*/ f340 1 f197"/>
                <a:gd name="f442" fmla="*/ f341 1 f196"/>
                <a:gd name="f443" fmla="*/ f342 1 f197"/>
                <a:gd name="f444" fmla="*/ f343 1 f196"/>
                <a:gd name="f445" fmla="*/ f344 1 f197"/>
                <a:gd name="f446" fmla="*/ f345 1 f196"/>
                <a:gd name="f447" fmla="*/ f346 1 f197"/>
                <a:gd name="f448" fmla="*/ f347 1 f197"/>
                <a:gd name="f449" fmla="*/ f348 1 f196"/>
                <a:gd name="f450" fmla="*/ f349 1 f197"/>
                <a:gd name="f451" fmla="*/ f350 1 f196"/>
                <a:gd name="f452" fmla="*/ f351 1 f196"/>
                <a:gd name="f453" fmla="*/ f352 1 f197"/>
                <a:gd name="f454" fmla="*/ f353 1 f197"/>
                <a:gd name="f455" fmla="*/ f354 1 f197"/>
                <a:gd name="f456" fmla="*/ f355 1 f196"/>
                <a:gd name="f457" fmla="*/ f356 1 f196"/>
                <a:gd name="f458" fmla="*/ f357 1 f196"/>
                <a:gd name="f459" fmla="*/ f358 1 f196"/>
                <a:gd name="f460" fmla="*/ f359 1 f197"/>
                <a:gd name="f461" fmla="*/ f360 1 f196"/>
                <a:gd name="f462" fmla="*/ f361 1 f197"/>
                <a:gd name="f463" fmla="*/ f362 1 f196"/>
                <a:gd name="f464" fmla="*/ f363 1 f196"/>
                <a:gd name="f465" fmla="*/ f364 1 f196"/>
                <a:gd name="f466" fmla="*/ f365 1 f197"/>
                <a:gd name="f467" fmla="*/ f366 1 f196"/>
                <a:gd name="f468" fmla="*/ f367 1 f197"/>
                <a:gd name="f469" fmla="*/ f368 1 f196"/>
                <a:gd name="f470" fmla="*/ f369 1 f197"/>
                <a:gd name="f471" fmla="*/ f370 1 f197"/>
                <a:gd name="f472" fmla="*/ f371 1 f196"/>
                <a:gd name="f473" fmla="*/ f372 1 f197"/>
                <a:gd name="f474" fmla="*/ f373 1 f196"/>
                <a:gd name="f475" fmla="*/ f374 1 f197"/>
                <a:gd name="f476" fmla="*/ f375 1 f196"/>
                <a:gd name="f477" fmla="*/ f376 1 f197"/>
                <a:gd name="f478" fmla="*/ f377 1 f196"/>
                <a:gd name="f479" fmla="*/ f378 1 f197"/>
                <a:gd name="f480" fmla="*/ f379 1 f196"/>
                <a:gd name="f481" fmla="*/ f380 1 f197"/>
                <a:gd name="f482" fmla="*/ f381 1 f196"/>
                <a:gd name="f483" fmla="*/ f382 1 f197"/>
                <a:gd name="f484" fmla="*/ f383 1 f197"/>
                <a:gd name="f485" fmla="*/ f384 1 f196"/>
                <a:gd name="f486" fmla="*/ f385 1 f197"/>
                <a:gd name="f487" fmla="*/ f386 1 f196"/>
                <a:gd name="f488" fmla="*/ f387 1 f197"/>
                <a:gd name="f489" fmla="*/ f388 1 f196"/>
                <a:gd name="f490" fmla="*/ f389 1 f197"/>
                <a:gd name="f491" fmla="*/ f390 1 f196"/>
                <a:gd name="f492" fmla="*/ f391 1 f197"/>
                <a:gd name="f493" fmla="*/ f392 1 f196"/>
                <a:gd name="f494" fmla="*/ f393 f187 1"/>
                <a:gd name="f495" fmla="*/ f394 f187 1"/>
                <a:gd name="f496" fmla="*/ f396 f188 1"/>
                <a:gd name="f497" fmla="*/ f395 f188 1"/>
                <a:gd name="f498" fmla="*/ f397 f187 1"/>
                <a:gd name="f499" fmla="*/ f398 f188 1"/>
                <a:gd name="f500" fmla="*/ f399 f187 1"/>
                <a:gd name="f501" fmla="*/ f400 f188 1"/>
                <a:gd name="f502" fmla="*/ f401 f187 1"/>
                <a:gd name="f503" fmla="*/ f402 f187 1"/>
                <a:gd name="f504" fmla="*/ f403 f188 1"/>
                <a:gd name="f505" fmla="*/ f404 f187 1"/>
                <a:gd name="f506" fmla="*/ f405 f187 1"/>
                <a:gd name="f507" fmla="*/ f406 f188 1"/>
                <a:gd name="f508" fmla="*/ f407 f187 1"/>
                <a:gd name="f509" fmla="*/ f408 f188 1"/>
                <a:gd name="f510" fmla="*/ f409 f187 1"/>
                <a:gd name="f511" fmla="*/ f410 f188 1"/>
                <a:gd name="f512" fmla="*/ f411 f187 1"/>
                <a:gd name="f513" fmla="*/ f412 f188 1"/>
                <a:gd name="f514" fmla="*/ f413 f187 1"/>
                <a:gd name="f515" fmla="*/ f414 f188 1"/>
                <a:gd name="f516" fmla="*/ f415 f187 1"/>
                <a:gd name="f517" fmla="*/ f416 f187 1"/>
                <a:gd name="f518" fmla="*/ f417 f188 1"/>
                <a:gd name="f519" fmla="*/ f418 f187 1"/>
                <a:gd name="f520" fmla="*/ f419 f188 1"/>
                <a:gd name="f521" fmla="*/ f420 f187 1"/>
                <a:gd name="f522" fmla="*/ f421 f187 1"/>
                <a:gd name="f523" fmla="*/ f422 f188 1"/>
                <a:gd name="f524" fmla="*/ f423 f187 1"/>
                <a:gd name="f525" fmla="*/ f424 f187 1"/>
                <a:gd name="f526" fmla="*/ f425 f188 1"/>
                <a:gd name="f527" fmla="*/ f426 f187 1"/>
                <a:gd name="f528" fmla="*/ f427 f188 1"/>
                <a:gd name="f529" fmla="*/ f428 f187 1"/>
                <a:gd name="f530" fmla="*/ f429 f188 1"/>
                <a:gd name="f531" fmla="*/ f430 f187 1"/>
                <a:gd name="f532" fmla="*/ f431 f188 1"/>
                <a:gd name="f533" fmla="*/ f432 f187 1"/>
                <a:gd name="f534" fmla="*/ f433 f188 1"/>
                <a:gd name="f535" fmla="*/ f434 f187 1"/>
                <a:gd name="f536" fmla="*/ f435 f188 1"/>
                <a:gd name="f537" fmla="*/ f436 f187 1"/>
                <a:gd name="f538" fmla="*/ f437 f188 1"/>
                <a:gd name="f539" fmla="*/ f438 f187 1"/>
                <a:gd name="f540" fmla="*/ f439 f188 1"/>
                <a:gd name="f541" fmla="*/ f440 f188 1"/>
                <a:gd name="f542" fmla="*/ f441 f188 1"/>
                <a:gd name="f543" fmla="*/ f442 f187 1"/>
                <a:gd name="f544" fmla="*/ f443 f188 1"/>
                <a:gd name="f545" fmla="*/ f444 f187 1"/>
                <a:gd name="f546" fmla="*/ f445 f188 1"/>
                <a:gd name="f547" fmla="*/ f446 f187 1"/>
                <a:gd name="f548" fmla="*/ f447 f188 1"/>
                <a:gd name="f549" fmla="*/ f448 f188 1"/>
                <a:gd name="f550" fmla="*/ f449 f187 1"/>
                <a:gd name="f551" fmla="*/ f450 f188 1"/>
                <a:gd name="f552" fmla="*/ f451 f187 1"/>
                <a:gd name="f553" fmla="*/ f452 f187 1"/>
                <a:gd name="f554" fmla="*/ f453 f188 1"/>
                <a:gd name="f555" fmla="*/ f454 f188 1"/>
                <a:gd name="f556" fmla="*/ f455 f188 1"/>
                <a:gd name="f557" fmla="*/ f456 f187 1"/>
                <a:gd name="f558" fmla="*/ f457 f187 1"/>
                <a:gd name="f559" fmla="*/ f458 f187 1"/>
                <a:gd name="f560" fmla="*/ f459 f187 1"/>
                <a:gd name="f561" fmla="*/ f460 f188 1"/>
                <a:gd name="f562" fmla="*/ f461 f187 1"/>
                <a:gd name="f563" fmla="*/ f462 f188 1"/>
                <a:gd name="f564" fmla="*/ f463 f187 1"/>
                <a:gd name="f565" fmla="*/ f464 f187 1"/>
                <a:gd name="f566" fmla="*/ f465 f187 1"/>
                <a:gd name="f567" fmla="*/ f466 f188 1"/>
                <a:gd name="f568" fmla="*/ f467 f187 1"/>
                <a:gd name="f569" fmla="*/ f468 f188 1"/>
                <a:gd name="f570" fmla="*/ f469 f187 1"/>
                <a:gd name="f571" fmla="*/ f470 f188 1"/>
                <a:gd name="f572" fmla="*/ f471 f188 1"/>
                <a:gd name="f573" fmla="*/ f472 f187 1"/>
                <a:gd name="f574" fmla="*/ f473 f188 1"/>
                <a:gd name="f575" fmla="*/ f474 f187 1"/>
                <a:gd name="f576" fmla="*/ f475 f188 1"/>
                <a:gd name="f577" fmla="*/ f476 f187 1"/>
                <a:gd name="f578" fmla="*/ f477 f188 1"/>
                <a:gd name="f579" fmla="*/ f478 f187 1"/>
                <a:gd name="f580" fmla="*/ f479 f188 1"/>
                <a:gd name="f581" fmla="*/ f480 f187 1"/>
                <a:gd name="f582" fmla="*/ f481 f188 1"/>
                <a:gd name="f583" fmla="*/ f482 f187 1"/>
                <a:gd name="f584" fmla="*/ f483 f188 1"/>
                <a:gd name="f585" fmla="*/ f484 f188 1"/>
                <a:gd name="f586" fmla="*/ f485 f187 1"/>
                <a:gd name="f587" fmla="*/ f486 f188 1"/>
                <a:gd name="f588" fmla="*/ f487 f187 1"/>
                <a:gd name="f589" fmla="*/ f488 f188 1"/>
                <a:gd name="f590" fmla="*/ f489 f187 1"/>
                <a:gd name="f591" fmla="*/ f490 f188 1"/>
                <a:gd name="f592" fmla="*/ f491 f187 1"/>
                <a:gd name="f593" fmla="*/ f492 f188 1"/>
                <a:gd name="f594" fmla="*/ f493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5">
                  <a:pos x="f498" y="f499"/>
                </a:cxn>
                <a:cxn ang="f295">
                  <a:pos x="f500" y="f501"/>
                </a:cxn>
                <a:cxn ang="f295">
                  <a:pos x="f502" y="f501"/>
                </a:cxn>
                <a:cxn ang="f295">
                  <a:pos x="f503" y="f504"/>
                </a:cxn>
                <a:cxn ang="f295">
                  <a:pos x="f505" y="f504"/>
                </a:cxn>
                <a:cxn ang="f295">
                  <a:pos x="f506" y="f507"/>
                </a:cxn>
                <a:cxn ang="f295">
                  <a:pos x="f508" y="f509"/>
                </a:cxn>
                <a:cxn ang="f295">
                  <a:pos x="f510" y="f511"/>
                </a:cxn>
                <a:cxn ang="f295">
                  <a:pos x="f512" y="f513"/>
                </a:cxn>
                <a:cxn ang="f295">
                  <a:pos x="f514" y="f515"/>
                </a:cxn>
                <a:cxn ang="f295">
                  <a:pos x="f516" y="f501"/>
                </a:cxn>
                <a:cxn ang="f295">
                  <a:pos x="f517" y="f518"/>
                </a:cxn>
                <a:cxn ang="f295">
                  <a:pos x="f519" y="f520"/>
                </a:cxn>
                <a:cxn ang="f295">
                  <a:pos x="f521" y="f501"/>
                </a:cxn>
                <a:cxn ang="f295">
                  <a:pos x="f522" y="f523"/>
                </a:cxn>
                <a:cxn ang="f295">
                  <a:pos x="f524" y="f499"/>
                </a:cxn>
                <a:cxn ang="f295">
                  <a:pos x="f525" y="f526"/>
                </a:cxn>
                <a:cxn ang="f295">
                  <a:pos x="f527" y="f528"/>
                </a:cxn>
                <a:cxn ang="f295">
                  <a:pos x="f529" y="f530"/>
                </a:cxn>
                <a:cxn ang="f295">
                  <a:pos x="f531" y="f532"/>
                </a:cxn>
                <a:cxn ang="f295">
                  <a:pos x="f533" y="f534"/>
                </a:cxn>
                <a:cxn ang="f295">
                  <a:pos x="f535" y="f536"/>
                </a:cxn>
                <a:cxn ang="f295">
                  <a:pos x="f537" y="f538"/>
                </a:cxn>
                <a:cxn ang="f295">
                  <a:pos x="f539" y="f540"/>
                </a:cxn>
                <a:cxn ang="f295">
                  <a:pos x="f525" y="f541"/>
                </a:cxn>
                <a:cxn ang="f295">
                  <a:pos x="f525" y="f542"/>
                </a:cxn>
                <a:cxn ang="f295">
                  <a:pos x="f543" y="f544"/>
                </a:cxn>
                <a:cxn ang="f295">
                  <a:pos x="f545" y="f546"/>
                </a:cxn>
                <a:cxn ang="f295">
                  <a:pos x="f547" y="f548"/>
                </a:cxn>
                <a:cxn ang="f295">
                  <a:pos x="f521" y="f549"/>
                </a:cxn>
                <a:cxn ang="f295">
                  <a:pos x="f550" y="f551"/>
                </a:cxn>
                <a:cxn ang="f295">
                  <a:pos x="f552" y="f551"/>
                </a:cxn>
                <a:cxn ang="f295">
                  <a:pos x="f553" y="f554"/>
                </a:cxn>
                <a:cxn ang="f295">
                  <a:pos x="f514" y="f555"/>
                </a:cxn>
                <a:cxn ang="f295">
                  <a:pos x="f512" y="f556"/>
                </a:cxn>
                <a:cxn ang="f295">
                  <a:pos x="f557" y="f556"/>
                </a:cxn>
                <a:cxn ang="f295">
                  <a:pos x="f558" y="f555"/>
                </a:cxn>
                <a:cxn ang="f295">
                  <a:pos x="f559" y="f549"/>
                </a:cxn>
                <a:cxn ang="f295">
                  <a:pos x="f560" y="f561"/>
                </a:cxn>
                <a:cxn ang="f295">
                  <a:pos x="f562" y="f563"/>
                </a:cxn>
                <a:cxn ang="f295">
                  <a:pos x="f564" y="f549"/>
                </a:cxn>
                <a:cxn ang="f295">
                  <a:pos x="f565" y="f548"/>
                </a:cxn>
                <a:cxn ang="f295">
                  <a:pos x="f566" y="f567"/>
                </a:cxn>
                <a:cxn ang="f295">
                  <a:pos x="f568" y="f569"/>
                </a:cxn>
                <a:cxn ang="f295">
                  <a:pos x="f570" y="f571"/>
                </a:cxn>
                <a:cxn ang="f295">
                  <a:pos x="f568" y="f572"/>
                </a:cxn>
                <a:cxn ang="f295">
                  <a:pos x="f573" y="f574"/>
                </a:cxn>
                <a:cxn ang="f295">
                  <a:pos x="f575" y="f576"/>
                </a:cxn>
                <a:cxn ang="f295">
                  <a:pos x="f577" y="f578"/>
                </a:cxn>
                <a:cxn ang="f295">
                  <a:pos x="f579" y="f580"/>
                </a:cxn>
                <a:cxn ang="f295">
                  <a:pos x="f581" y="f582"/>
                </a:cxn>
                <a:cxn ang="f295">
                  <a:pos x="f583" y="f584"/>
                </a:cxn>
                <a:cxn ang="f295">
                  <a:pos x="f565" y="f585"/>
                </a:cxn>
                <a:cxn ang="f295">
                  <a:pos x="f586" y="f587"/>
                </a:cxn>
                <a:cxn ang="f295">
                  <a:pos x="f498" y="f499"/>
                </a:cxn>
                <a:cxn ang="f295">
                  <a:pos x="f588" y="f589"/>
                </a:cxn>
                <a:cxn ang="f295">
                  <a:pos x="f590" y="f591"/>
                </a:cxn>
                <a:cxn ang="f295">
                  <a:pos x="f592" y="f593"/>
                </a:cxn>
                <a:cxn ang="f295">
                  <a:pos x="f594" y="f591"/>
                </a:cxn>
                <a:cxn ang="f295">
                  <a:pos x="f588" y="f589"/>
                </a:cxn>
              </a:cxnLst>
              <a:rect l="f494" t="f497" r="f495" b="f496"/>
              <a:pathLst>
                <a:path w="318" h="3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21"/>
                    <a:pt x="f22" y="f12"/>
                    <a:pt x="f23" y="f24"/>
                  </a:cubicBezTo>
                  <a:cubicBezTo>
                    <a:pt x="f25" y="f26"/>
                    <a:pt x="f27" y="f14"/>
                    <a:pt x="f28" y="f24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6" y="f37"/>
                    <a:pt x="f36" y="f38"/>
                  </a:cubicBezTo>
                  <a:cubicBezTo>
                    <a:pt x="f39" y="f40"/>
                    <a:pt x="f2" y="f41"/>
                    <a:pt x="f42" y="f43"/>
                  </a:cubicBezTo>
                  <a:cubicBezTo>
                    <a:pt x="f44" y="f7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41"/>
                  </a:cubicBezTo>
                  <a:cubicBezTo>
                    <a:pt x="f52" y="f40"/>
                    <a:pt x="f53" y="f35"/>
                    <a:pt x="f54" y="f15"/>
                  </a:cubicBezTo>
                  <a:cubicBezTo>
                    <a:pt x="f55" y="f13"/>
                    <a:pt x="f56" y="f12"/>
                    <a:pt x="f57" y="f30"/>
                  </a:cubicBezTo>
                  <a:cubicBezTo>
                    <a:pt x="f58" y="f26"/>
                    <a:pt x="f59" y="f16"/>
                    <a:pt x="f60" y="f61"/>
                  </a:cubicBezTo>
                  <a:cubicBezTo>
                    <a:pt x="f62" y="f13"/>
                    <a:pt x="f63" y="f32"/>
                    <a:pt x="f64" y="f15"/>
                  </a:cubicBezTo>
                  <a:cubicBezTo>
                    <a:pt x="f65" y="f17"/>
                    <a:pt x="f66" y="f17"/>
                    <a:pt x="f67" y="f68"/>
                  </a:cubicBezTo>
                  <a:cubicBezTo>
                    <a:pt x="f69" y="f70"/>
                    <a:pt x="f71" y="f11"/>
                    <a:pt x="f72" y="f9"/>
                  </a:cubicBezTo>
                  <a:cubicBezTo>
                    <a:pt x="f71" y="f73"/>
                    <a:pt x="f74" y="f22"/>
                    <a:pt x="f75" y="f76"/>
                  </a:cubicBezTo>
                  <a:cubicBezTo>
                    <a:pt x="f77" y="f78"/>
                    <a:pt x="f79" y="f80"/>
                    <a:pt x="f79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45"/>
                    <a:pt x="f5" y="f101"/>
                    <a:pt x="f94" y="f51"/>
                  </a:cubicBezTo>
                  <a:cubicBezTo>
                    <a:pt x="f102" y="f103"/>
                    <a:pt x="f90" y="f104"/>
                    <a:pt x="f105" y="f53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84" y="f112"/>
                    <a:pt x="f113" y="f114"/>
                    <a:pt x="f75" y="f115"/>
                  </a:cubicBezTo>
                  <a:cubicBezTo>
                    <a:pt x="f77" y="f116"/>
                    <a:pt x="f117" y="f59"/>
                    <a:pt x="f75" y="f118"/>
                  </a:cubicBezTo>
                  <a:cubicBezTo>
                    <a:pt x="f74" y="f119"/>
                    <a:pt x="f120" y="f121"/>
                    <a:pt x="f122" y="f123"/>
                  </a:cubicBezTo>
                  <a:cubicBezTo>
                    <a:pt x="f124" y="f125"/>
                    <a:pt x="f124" y="f67"/>
                    <a:pt x="f126" y="f79"/>
                  </a:cubicBezTo>
                  <a:cubicBezTo>
                    <a:pt x="f127" y="f69"/>
                    <a:pt x="f113" y="f84"/>
                    <a:pt x="f117" y="f128"/>
                  </a:cubicBezTo>
                  <a:cubicBezTo>
                    <a:pt x="f66" y="f124"/>
                    <a:pt x="f65" y="f72"/>
                    <a:pt x="f64" y="f124"/>
                  </a:cubicBezTo>
                  <a:cubicBezTo>
                    <a:pt x="f129" y="f71"/>
                    <a:pt x="f130" y="f131"/>
                    <a:pt x="f132" y="f133"/>
                  </a:cubicBezTo>
                  <a:cubicBezTo>
                    <a:pt x="f134" y="f75"/>
                    <a:pt x="f135" y="f75"/>
                    <a:pt x="f115" y="f133"/>
                  </a:cubicBezTo>
                  <a:cubicBezTo>
                    <a:pt x="f136" y="f113"/>
                    <a:pt x="f111" y="f137"/>
                    <a:pt x="f53" y="f138"/>
                  </a:cubicBezTo>
                  <a:cubicBezTo>
                    <a:pt x="f104" y="f139"/>
                    <a:pt x="f140" y="f141"/>
                    <a:pt x="f51" y="f142"/>
                  </a:cubicBezTo>
                  <a:cubicBezTo>
                    <a:pt x="f49" y="f100"/>
                    <a:pt x="f48" y="f96"/>
                    <a:pt x="f47" y="f5"/>
                  </a:cubicBezTo>
                  <a:cubicBezTo>
                    <a:pt x="f143" y="f5"/>
                    <a:pt x="f144" y="f5"/>
                    <a:pt x="f145" y="f5"/>
                  </a:cubicBezTo>
                  <a:cubicBezTo>
                    <a:pt x="f146" y="f96"/>
                    <a:pt x="f147" y="f100"/>
                    <a:pt x="f93" y="f142"/>
                  </a:cubicBezTo>
                  <a:cubicBezTo>
                    <a:pt x="f39" y="f148"/>
                    <a:pt x="f33" y="f106"/>
                    <a:pt x="f149" y="f124"/>
                  </a:cubicBezTo>
                  <a:cubicBezTo>
                    <a:pt x="f150" y="f71"/>
                    <a:pt x="f83" y="f151"/>
                    <a:pt x="f152" y="f74"/>
                  </a:cubicBezTo>
                  <a:cubicBezTo>
                    <a:pt x="f153" y="f79"/>
                    <a:pt x="f76" y="f77"/>
                    <a:pt x="f154" y="f131"/>
                  </a:cubicBezTo>
                  <a:cubicBezTo>
                    <a:pt x="f155" y="f84"/>
                    <a:pt x="f156" y="f126"/>
                    <a:pt x="f157" y="f124"/>
                  </a:cubicBezTo>
                  <a:cubicBezTo>
                    <a:pt x="f9" y="f158"/>
                    <a:pt x="f16" y="f158"/>
                    <a:pt x="f24" y="f128"/>
                  </a:cubicBezTo>
                  <a:cubicBezTo>
                    <a:pt x="f12" y="f151"/>
                    <a:pt x="f17" y="f113"/>
                    <a:pt x="f159" y="f66"/>
                  </a:cubicBezTo>
                  <a:cubicBezTo>
                    <a:pt x="f160" y="f161"/>
                    <a:pt x="f32" y="f121"/>
                    <a:pt x="f70" y="f162"/>
                  </a:cubicBezTo>
                  <a:cubicBezTo>
                    <a:pt x="f70" y="f163"/>
                    <a:pt x="f70" y="f119"/>
                    <a:pt x="f164" y="f165"/>
                  </a:cubicBezTo>
                  <a:cubicBezTo>
                    <a:pt x="f16" y="f132"/>
                    <a:pt x="f166" y="f115"/>
                    <a:pt x="f70" y="f136"/>
                  </a:cubicBezTo>
                  <a:cubicBezTo>
                    <a:pt x="f13" y="f56"/>
                    <a:pt x="f32" y="f167"/>
                    <a:pt x="f15" y="f55"/>
                  </a:cubicBezTo>
                  <a:cubicBezTo>
                    <a:pt x="f35" y="f109"/>
                    <a:pt x="f168" y="f104"/>
                    <a:pt x="f169" y="f140"/>
                  </a:cubicBezTo>
                  <a:cubicBezTo>
                    <a:pt x="f46" y="f170"/>
                    <a:pt x="f171" y="f51"/>
                    <a:pt x="f171" y="f172"/>
                  </a:cubicBezTo>
                  <a:cubicBezTo>
                    <a:pt x="f173" y="f143"/>
                    <a:pt x="f6" y="f174"/>
                    <a:pt x="f46" y="f97"/>
                  </a:cubicBezTo>
                  <a:cubicBezTo>
                    <a:pt x="f50" y="f91"/>
                    <a:pt x="f168" y="f175"/>
                    <a:pt x="f176" y="f89"/>
                  </a:cubicBezTo>
                  <a:cubicBezTo>
                    <a:pt x="f38" y="f87"/>
                    <a:pt x="f37" y="f87"/>
                    <a:pt x="f35" y="f36"/>
                  </a:cubicBezTo>
                  <a:cubicBezTo>
                    <a:pt x="f13" y="f33"/>
                    <a:pt x="f61" y="f177"/>
                    <a:pt x="f24" y="f80"/>
                  </a:cubicBezTo>
                  <a:cubicBezTo>
                    <a:pt x="f24" y="f27"/>
                    <a:pt x="f166" y="f25"/>
                    <a:pt x="f11" y="f178"/>
                  </a:cubicBezTo>
                  <a:cubicBezTo>
                    <a:pt x="f164" y="f154"/>
                    <a:pt x="f10" y="f73"/>
                    <a:pt x="f8" y="f9"/>
                  </a:cubicBezTo>
                  <a:close/>
                  <a:moveTo>
                    <a:pt x="f179" y="f180"/>
                  </a:moveTo>
                  <a:cubicBezTo>
                    <a:pt x="f31" y="f180"/>
                    <a:pt x="f153" y="f85"/>
                    <a:pt x="f80" y="f181"/>
                  </a:cubicBezTo>
                  <a:cubicBezTo>
                    <a:pt x="f80" y="f54"/>
                    <a:pt x="f31" y="f182"/>
                    <a:pt x="f183" y="f182"/>
                  </a:cubicBezTo>
                  <a:cubicBezTo>
                    <a:pt x="f111" y="f182"/>
                    <a:pt x="f184" y="f112"/>
                    <a:pt x="f184" y="f181"/>
                  </a:cubicBezTo>
                  <a:cubicBezTo>
                    <a:pt x="f185" y="f85"/>
                    <a:pt x="f111" y="f180"/>
                    <a:pt x="f179" y="f180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500">
              <a:extLst>
                <a:ext uri="{FF2B5EF4-FFF2-40B4-BE49-F238E27FC236}">
                  <a16:creationId xmlns:a16="http://schemas.microsoft.com/office/drawing/2014/main" id="{C0249873-F8AD-CA63-8F3C-97123FF9FD80}"/>
                </a:ext>
              </a:extLst>
            </p:cNvPr>
            <p:cNvSpPr/>
            <p:nvPr/>
          </p:nvSpPr>
          <p:spPr>
            <a:xfrm>
              <a:off x="9284159" y="5445517"/>
              <a:ext cx="314873" cy="318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7"/>
                <a:gd name="f8" fmla="val 1"/>
                <a:gd name="f9" fmla="val 42"/>
                <a:gd name="f10" fmla="val 54"/>
                <a:gd name="f11" fmla="val 12"/>
                <a:gd name="f12" fmla="val 43"/>
                <a:gd name="f13" fmla="val 28"/>
                <a:gd name="f14" fmla="val 13"/>
                <a:gd name="f15" fmla="+- 0 0 -90"/>
                <a:gd name="f16" fmla="*/ f3 1 55"/>
                <a:gd name="f17" fmla="*/ f4 1 55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5"/>
                <a:gd name="f24" fmla="*/ 27 f21 1"/>
                <a:gd name="f25" fmla="*/ 1 f21 1"/>
                <a:gd name="f26" fmla="*/ 55 f21 1"/>
                <a:gd name="f27" fmla="*/ 28 f21 1"/>
                <a:gd name="f28" fmla="*/ 0 f21 1"/>
                <a:gd name="f29" fmla="+- f22 0 f1"/>
                <a:gd name="f30" fmla="*/ f24 1 55"/>
                <a:gd name="f31" fmla="*/ f25 1 55"/>
                <a:gd name="f32" fmla="*/ f26 1 55"/>
                <a:gd name="f33" fmla="*/ f27 1 55"/>
                <a:gd name="f34" fmla="*/ f28 1 55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5" h="55">
                  <a:moveTo>
                    <a:pt x="f7" y="f8"/>
                  </a:moveTo>
                  <a:cubicBezTo>
                    <a:pt x="f9" y="f5"/>
                    <a:pt x="f10" y="f11"/>
                    <a:pt x="f6" y="f7"/>
                  </a:cubicBezTo>
                  <a:cubicBezTo>
                    <a:pt x="f6" y="f9"/>
                    <a:pt x="f12" y="f6"/>
                    <a:pt x="f13" y="f6"/>
                  </a:cubicBezTo>
                  <a:cubicBezTo>
                    <a:pt x="f14" y="f6"/>
                    <a:pt x="f5" y="f12"/>
                    <a:pt x="f5" y="f13"/>
                  </a:cubicBezTo>
                  <a:cubicBezTo>
                    <a:pt x="f5" y="f14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0DADA-EF77-E3E5-DC42-5E4EBAD801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>
            <a:normAutofit lnSpcReduction="10000"/>
          </a:bodyPr>
          <a:lstStyle/>
          <a:p>
            <a:pPr marL="0" lvl="0" indent="0" algn="r" rtl="1">
              <a:lnSpc>
                <a:spcPct val="80000"/>
              </a:lnSpc>
              <a:buNone/>
            </a:pPr>
            <a:r>
              <a:rPr lang="fa-IR" sz="5000" dirty="0">
                <a:cs typeface="B Nazanin" panose="00000400000000000000" pitchFamily="2" charset="-78"/>
              </a:rPr>
              <a:t>سبک اینفوگرافیک</a:t>
            </a:r>
            <a:endParaRPr lang="en-US" sz="5000" dirty="0">
              <a:cs typeface="B Nazanin" panose="00000400000000000000" pitchFamily="2" charset="-78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DA673DE-3DC8-1940-9C95-DFC3764D8A58}"/>
              </a:ext>
            </a:extLst>
          </p:cNvPr>
          <p:cNvSpPr/>
          <p:nvPr/>
        </p:nvSpPr>
        <p:spPr>
          <a:xfrm>
            <a:off x="627964" y="1911489"/>
            <a:ext cx="3970151" cy="3970151"/>
          </a:xfrm>
          <a:custGeom>
            <a:avLst>
              <a:gd name="f12" fmla="val 180"/>
              <a:gd name="f13" fmla="val 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0"/>
              <a:gd name="f14" fmla="+- 0 0 -270"/>
              <a:gd name="f15" fmla="abs f6"/>
              <a:gd name="f16" fmla="abs f7"/>
              <a:gd name="f17" fmla="abs f8"/>
              <a:gd name="f18" fmla="val f9"/>
              <a:gd name="f19" fmla="+- 0 0 f12"/>
              <a:gd name="f20" fmla="+- 0 0 f13"/>
              <a:gd name="f21" fmla="*/ f14 f2 1"/>
              <a:gd name="f22" fmla="?: f15 f6 1"/>
              <a:gd name="f23" fmla="?: f16 f7 1"/>
              <a:gd name="f24" fmla="?: f17 f8 1"/>
              <a:gd name="f25" fmla="*/ f19 f2 1"/>
              <a:gd name="f26" fmla="*/ f20 f2 1"/>
              <a:gd name="f27" fmla="*/ f21 1 f5"/>
              <a:gd name="f28" fmla="*/ f22 1 21600"/>
              <a:gd name="f29" fmla="*/ f23 1 21600"/>
              <a:gd name="f30" fmla="*/ 21600 f22 1"/>
              <a:gd name="f31" fmla="*/ 21600 f23 1"/>
              <a:gd name="f32" fmla="*/ f25 1 f5"/>
              <a:gd name="f33" fmla="*/ f26 1 f5"/>
              <a:gd name="f34" fmla="+- f27 0 f3"/>
              <a:gd name="f35" fmla="min f29 f28"/>
              <a:gd name="f36" fmla="*/ f30 1 f24"/>
              <a:gd name="f37" fmla="*/ f31 1 f24"/>
              <a:gd name="f38" fmla="+- f32 0 f3"/>
              <a:gd name="f39" fmla="+- f33 0 f3"/>
              <a:gd name="f40" fmla="val f36"/>
              <a:gd name="f41" fmla="val f37"/>
              <a:gd name="f42" fmla="+- 0 0 f38"/>
              <a:gd name="f43" fmla="+- 0 0 f39"/>
              <a:gd name="f44" fmla="+- f41 0 f18"/>
              <a:gd name="f45" fmla="+- f40 0 f18"/>
              <a:gd name="f46" fmla="val f42"/>
              <a:gd name="f47" fmla="val f43"/>
              <a:gd name="f48" fmla="*/ f44 1 2"/>
              <a:gd name="f49" fmla="*/ f45 1 2"/>
              <a:gd name="f50" fmla="+- f47 0 f46"/>
              <a:gd name="f51" fmla="+- f46 f3 0"/>
              <a:gd name="f52" fmla="+- f47 f3 0"/>
              <a:gd name="f53" fmla="+- 21600000 0 f46"/>
              <a:gd name="f54" fmla="+- f3 0 f46"/>
              <a:gd name="f55" fmla="+- 27000000 0 f46"/>
              <a:gd name="f56" fmla="+- f2 0 f46"/>
              <a:gd name="f57" fmla="+- 32400000 0 f46"/>
              <a:gd name="f58" fmla="+- f4 0 f46"/>
              <a:gd name="f59" fmla="+- 37800000 0 f46"/>
              <a:gd name="f60" fmla="+- f18 f48 0"/>
              <a:gd name="f61" fmla="+- f18 f49 0"/>
              <a:gd name="f62" fmla="+- f50 21600000 0"/>
              <a:gd name="f63" fmla="*/ f51 f10 1"/>
              <a:gd name="f64" fmla="*/ f52 f10 1"/>
              <a:gd name="f65" fmla="?: f54 f54 f55"/>
              <a:gd name="f66" fmla="?: f56 f56 f57"/>
              <a:gd name="f67" fmla="?: f58 f58 f59"/>
              <a:gd name="f68" fmla="*/ f49 f35 1"/>
              <a:gd name="f69" fmla="*/ f48 f35 1"/>
              <a:gd name="f70" fmla="?: f50 f50 f62"/>
              <a:gd name="f71" fmla="*/ f63 1 f2"/>
              <a:gd name="f72" fmla="*/ f64 1 f2"/>
              <a:gd name="f73" fmla="*/ f61 f35 1"/>
              <a:gd name="f74" fmla="*/ f60 f35 1"/>
              <a:gd name="f75" fmla="+- 0 0 f71"/>
              <a:gd name="f76" fmla="+- 0 0 f72"/>
              <a:gd name="f77" fmla="+- f70 0 f53"/>
              <a:gd name="f78" fmla="+- f70 0 f65"/>
              <a:gd name="f79" fmla="+- f70 0 f66"/>
              <a:gd name="f80" fmla="+- f70 0 f67"/>
              <a:gd name="f81" fmla="+- 0 0 f75"/>
              <a:gd name="f82" fmla="+- 0 0 f76"/>
              <a:gd name="f83" fmla="*/ f81 f2 1"/>
              <a:gd name="f84" fmla="*/ f82 f2 1"/>
              <a:gd name="f85" fmla="*/ f83 1 f10"/>
              <a:gd name="f86" fmla="*/ f84 1 f10"/>
              <a:gd name="f87" fmla="+- f85 0 f3"/>
              <a:gd name="f88" fmla="+- f86 0 f3"/>
              <a:gd name="f89" fmla="sin 1 f87"/>
              <a:gd name="f90" fmla="cos 1 f87"/>
              <a:gd name="f91" fmla="sin 1 f88"/>
              <a:gd name="f92" fmla="cos 1 f88"/>
              <a:gd name="f93" fmla="+- 0 0 f89"/>
              <a:gd name="f94" fmla="+- 0 0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*/ f97 f49 1"/>
              <a:gd name="f102" fmla="*/ f98 f48 1"/>
              <a:gd name="f103" fmla="*/ f99 f49 1"/>
              <a:gd name="f104" fmla="*/ f100 f48 1"/>
              <a:gd name="f105" fmla="+- 0 0 f102"/>
              <a:gd name="f106" fmla="+- 0 0 f101"/>
              <a:gd name="f107" fmla="+- 0 0 f104"/>
              <a:gd name="f108" fmla="+- 0 0 f103"/>
              <a:gd name="f109" fmla="+- 0 0 f105"/>
              <a:gd name="f110" fmla="+- 0 0 f106"/>
              <a:gd name="f111" fmla="+- 0 0 f107"/>
              <a:gd name="f112" fmla="+- 0 0 f108"/>
              <a:gd name="f113" fmla="at2 f109 f110"/>
              <a:gd name="f114" fmla="at2 f111 f112"/>
              <a:gd name="f115" fmla="+- f113 f3 0"/>
              <a:gd name="f116" fmla="+- f114 f3 0"/>
              <a:gd name="f117" fmla="*/ f115 f10 1"/>
              <a:gd name="f118" fmla="*/ f116 f10 1"/>
              <a:gd name="f119" fmla="*/ f117 1 f2"/>
              <a:gd name="f120" fmla="*/ f118 1 f2"/>
              <a:gd name="f121" fmla="+- 0 0 f119"/>
              <a:gd name="f122" fmla="+- 0 0 f120"/>
              <a:gd name="f123" fmla="val f121"/>
              <a:gd name="f124" fmla="val f122"/>
              <a:gd name="f125" fmla="+- 0 0 f123"/>
              <a:gd name="f126" fmla="+- 0 0 f124"/>
              <a:gd name="f127" fmla="*/ f125 f2 1"/>
              <a:gd name="f128" fmla="*/ f126 f2 1"/>
              <a:gd name="f129" fmla="*/ f127 1 f10"/>
              <a:gd name="f130" fmla="*/ f128 1 f10"/>
              <a:gd name="f131" fmla="+- f129 0 f3"/>
              <a:gd name="f132" fmla="+- f130 0 f3"/>
              <a:gd name="f133" fmla="cos 1 f131"/>
              <a:gd name="f134" fmla="sin 1 f131"/>
              <a:gd name="f135" fmla="cos 1 f132"/>
              <a:gd name="f136" fmla="sin 1 f132"/>
              <a:gd name="f137" fmla="+- 0 0 f133"/>
              <a:gd name="f138" fmla="+- 0 0 f134"/>
              <a:gd name="f139" fmla="+- 0 0 f135"/>
              <a:gd name="f140" fmla="+- 0 0 f136"/>
              <a:gd name="f141" fmla="*/ f11 f137 1"/>
              <a:gd name="f142" fmla="*/ f11 f138 1"/>
              <a:gd name="f143" fmla="*/ f11 f139 1"/>
              <a:gd name="f144" fmla="*/ f11 f140 1"/>
              <a:gd name="f145" fmla="*/ f141 f49 1"/>
              <a:gd name="f146" fmla="*/ f142 f48 1"/>
              <a:gd name="f147" fmla="*/ f143 f49 1"/>
              <a:gd name="f148" fmla="*/ f144 f48 1"/>
              <a:gd name="f149" fmla="+- f61 f145 0"/>
              <a:gd name="f150" fmla="+- f60 f146 0"/>
              <a:gd name="f151" fmla="+- f61 f147 0"/>
              <a:gd name="f152" fmla="+- f60 f148 0"/>
              <a:gd name="f153" fmla="max f149 f151"/>
              <a:gd name="f154" fmla="max f150 f152"/>
              <a:gd name="f155" fmla="min f149 f151"/>
              <a:gd name="f156" fmla="min f150 f152"/>
              <a:gd name="f157" fmla="*/ f149 f35 1"/>
              <a:gd name="f158" fmla="*/ f150 f35 1"/>
              <a:gd name="f159" fmla="*/ f151 f35 1"/>
              <a:gd name="f160" fmla="*/ f152 f35 1"/>
              <a:gd name="f161" fmla="?: f77 f40 f153"/>
              <a:gd name="f162" fmla="?: f78 f41 f154"/>
              <a:gd name="f163" fmla="?: f79 f18 f155"/>
              <a:gd name="f164" fmla="?: f80 f18 f156"/>
              <a:gd name="f165" fmla="*/ f163 f35 1"/>
              <a:gd name="f166" fmla="*/ f164 f35 1"/>
              <a:gd name="f167" fmla="*/ f161 f35 1"/>
              <a:gd name="f168" fmla="*/ f16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57" y="f158"/>
              </a:cxn>
              <a:cxn ang="f34">
                <a:pos x="f73" y="f74"/>
              </a:cxn>
              <a:cxn ang="f34">
                <a:pos x="f159" y="f160"/>
              </a:cxn>
            </a:cxnLst>
            <a:rect l="f165" t="f166" r="f167" b="f168"/>
            <a:pathLst>
              <a:path stroke="0">
                <a:moveTo>
                  <a:pt x="f157" y="f158"/>
                </a:moveTo>
                <a:arcTo wR="f68" hR="f69" stAng="f46" swAng="f70"/>
                <a:lnTo>
                  <a:pt x="f73" y="f74"/>
                </a:lnTo>
                <a:close/>
              </a:path>
              <a:path fill="none">
                <a:moveTo>
                  <a:pt x="f157" y="f158"/>
                </a:moveTo>
                <a:arcTo wR="f68" hR="f69" stAng="f46" swAng="f70"/>
              </a:path>
            </a:pathLst>
          </a:custGeom>
          <a:noFill/>
          <a:ln w="53977" cap="flat">
            <a:solidFill>
              <a:srgbClr val="0482CD">
                <a:alpha val="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DDB051-279B-EE03-6EDA-203F7B6374B7}"/>
              </a:ext>
            </a:extLst>
          </p:cNvPr>
          <p:cNvSpPr/>
          <p:nvPr/>
        </p:nvSpPr>
        <p:spPr>
          <a:xfrm>
            <a:off x="3242334" y="1968456"/>
            <a:ext cx="216118" cy="2161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28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DBE952-121F-14CB-9378-27E77333A427}"/>
              </a:ext>
            </a:extLst>
          </p:cNvPr>
          <p:cNvSpPr/>
          <p:nvPr/>
        </p:nvSpPr>
        <p:spPr>
          <a:xfrm>
            <a:off x="5169331" y="1825361"/>
            <a:ext cx="549609" cy="5496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B5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A5A5A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CFE-B6F5-7B84-B943-9FFEF5DC1259}"/>
              </a:ext>
            </a:extLst>
          </p:cNvPr>
          <p:cNvGrpSpPr/>
          <p:nvPr/>
        </p:nvGrpSpPr>
        <p:grpSpPr>
          <a:xfrm>
            <a:off x="5878631" y="1742078"/>
            <a:ext cx="4616540" cy="668472"/>
            <a:chOff x="5878631" y="1742078"/>
            <a:chExt cx="4616540" cy="6684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DA030-360A-0544-147E-3CE4A84A1BC3}"/>
                </a:ext>
              </a:extLst>
            </p:cNvPr>
            <p:cNvSpPr txBox="1"/>
            <p:nvPr/>
          </p:nvSpPr>
          <p:spPr>
            <a:xfrm>
              <a:off x="5878631" y="1948888"/>
              <a:ext cx="461654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411182-F48D-5E3B-7E68-3E9A481EDB53}"/>
                </a:ext>
              </a:extLst>
            </p:cNvPr>
            <p:cNvSpPr txBox="1"/>
            <p:nvPr/>
          </p:nvSpPr>
          <p:spPr>
            <a:xfrm>
              <a:off x="5878631" y="1742078"/>
              <a:ext cx="461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عنوان محتوا را اضافه کنید</a:t>
              </a:r>
              <a:endParaRPr lang="en-US" sz="12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B9C7FF-6231-714B-922E-2F021423EBCF}"/>
              </a:ext>
            </a:extLst>
          </p:cNvPr>
          <p:cNvSpPr/>
          <p:nvPr/>
        </p:nvSpPr>
        <p:spPr>
          <a:xfrm>
            <a:off x="6114958" y="3661614"/>
            <a:ext cx="549609" cy="5496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06B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A5A5A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119EF4-3FEF-3958-1E27-E9E3C86A794D}"/>
              </a:ext>
            </a:extLst>
          </p:cNvPr>
          <p:cNvGrpSpPr/>
          <p:nvPr/>
        </p:nvGrpSpPr>
        <p:grpSpPr>
          <a:xfrm>
            <a:off x="6824258" y="3578330"/>
            <a:ext cx="4616540" cy="668463"/>
            <a:chOff x="6824258" y="3578330"/>
            <a:chExt cx="4616540" cy="6684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857B2F-92A6-F8C2-345D-ED435E590FE7}"/>
                </a:ext>
              </a:extLst>
            </p:cNvPr>
            <p:cNvSpPr txBox="1"/>
            <p:nvPr/>
          </p:nvSpPr>
          <p:spPr>
            <a:xfrm>
              <a:off x="6824258" y="3785131"/>
              <a:ext cx="461654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FCCAF-E2D5-037B-100F-CB65D9106351}"/>
                </a:ext>
              </a:extLst>
            </p:cNvPr>
            <p:cNvSpPr txBox="1"/>
            <p:nvPr/>
          </p:nvSpPr>
          <p:spPr>
            <a:xfrm>
              <a:off x="6824258" y="3578330"/>
              <a:ext cx="461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عنوان محتوا را اضافه کنید</a:t>
              </a:r>
              <a:endParaRPr lang="en-US" sz="12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7FE6613-6B2D-8535-CB47-A895B09D607A}"/>
              </a:ext>
            </a:extLst>
          </p:cNvPr>
          <p:cNvSpPr/>
          <p:nvPr/>
        </p:nvSpPr>
        <p:spPr>
          <a:xfrm>
            <a:off x="5045503" y="5497857"/>
            <a:ext cx="549609" cy="5496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8B9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A5A5A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885E72-3D04-9010-BD2D-0799047FC37D}"/>
              </a:ext>
            </a:extLst>
          </p:cNvPr>
          <p:cNvGrpSpPr/>
          <p:nvPr/>
        </p:nvGrpSpPr>
        <p:grpSpPr>
          <a:xfrm>
            <a:off x="5754803" y="5414573"/>
            <a:ext cx="4616540" cy="668463"/>
            <a:chOff x="5754803" y="5414573"/>
            <a:chExt cx="4616540" cy="6684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075E15-F2D7-E769-7937-DE7E5DFDF70C}"/>
                </a:ext>
              </a:extLst>
            </p:cNvPr>
            <p:cNvSpPr txBox="1"/>
            <p:nvPr/>
          </p:nvSpPr>
          <p:spPr>
            <a:xfrm>
              <a:off x="5754803" y="5621374"/>
              <a:ext cx="461654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B89447-ACA8-08E1-09A3-A5A058F904C6}"/>
                </a:ext>
              </a:extLst>
            </p:cNvPr>
            <p:cNvSpPr txBox="1"/>
            <p:nvPr/>
          </p:nvSpPr>
          <p:spPr>
            <a:xfrm>
              <a:off x="5754803" y="5414573"/>
              <a:ext cx="461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عنوان محتوا را اضافه کنید</a:t>
              </a:r>
              <a:endParaRPr lang="en-US" sz="12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48DE78-1162-EB75-1148-954CC1AB758A}"/>
              </a:ext>
            </a:extLst>
          </p:cNvPr>
          <p:cNvSpPr/>
          <p:nvPr/>
        </p:nvSpPr>
        <p:spPr>
          <a:xfrm>
            <a:off x="5865025" y="2743483"/>
            <a:ext cx="549609" cy="5496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A5A5A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FC5FBE-84CB-5106-AA50-9100A36C8E40}"/>
              </a:ext>
            </a:extLst>
          </p:cNvPr>
          <p:cNvGrpSpPr/>
          <p:nvPr/>
        </p:nvGrpSpPr>
        <p:grpSpPr>
          <a:xfrm>
            <a:off x="6574325" y="2660199"/>
            <a:ext cx="4616540" cy="668472"/>
            <a:chOff x="6574325" y="2660199"/>
            <a:chExt cx="4616540" cy="6684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66FEC9-58F8-80E6-264D-5DE7CA1569DE}"/>
                </a:ext>
              </a:extLst>
            </p:cNvPr>
            <p:cNvSpPr txBox="1"/>
            <p:nvPr/>
          </p:nvSpPr>
          <p:spPr>
            <a:xfrm>
              <a:off x="6574325" y="2867009"/>
              <a:ext cx="461654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47C8D-B5A5-FF52-A374-A20DD8338959}"/>
                </a:ext>
              </a:extLst>
            </p:cNvPr>
            <p:cNvSpPr txBox="1"/>
            <p:nvPr/>
          </p:nvSpPr>
          <p:spPr>
            <a:xfrm>
              <a:off x="6574325" y="2660199"/>
              <a:ext cx="461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عنوان محتوا را اضافه کنید</a:t>
              </a:r>
              <a:endParaRPr lang="en-US" sz="12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01AB078-91AE-1FEE-266D-FF5652FCCE37}"/>
              </a:ext>
            </a:extLst>
          </p:cNvPr>
          <p:cNvSpPr/>
          <p:nvPr/>
        </p:nvSpPr>
        <p:spPr>
          <a:xfrm>
            <a:off x="5889403" y="4579735"/>
            <a:ext cx="549609" cy="5496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6F9C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A5A5A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DD3AC2-F6AC-A5E1-AFAB-F50BECADE5D1}"/>
              </a:ext>
            </a:extLst>
          </p:cNvPr>
          <p:cNvGrpSpPr/>
          <p:nvPr/>
        </p:nvGrpSpPr>
        <p:grpSpPr>
          <a:xfrm>
            <a:off x="6598712" y="4496452"/>
            <a:ext cx="4616540" cy="668462"/>
            <a:chOff x="6598712" y="4496452"/>
            <a:chExt cx="4616540" cy="6684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B1C7B3-EEFF-EECC-A023-8AB365AAA8D9}"/>
                </a:ext>
              </a:extLst>
            </p:cNvPr>
            <p:cNvSpPr txBox="1"/>
            <p:nvPr/>
          </p:nvSpPr>
          <p:spPr>
            <a:xfrm>
              <a:off x="6598712" y="4703252"/>
              <a:ext cx="461654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3CA786-4D53-77EC-65B3-9C2592DFB499}"/>
                </a:ext>
              </a:extLst>
            </p:cNvPr>
            <p:cNvSpPr txBox="1"/>
            <p:nvPr/>
          </p:nvSpPr>
          <p:spPr>
            <a:xfrm>
              <a:off x="6598712" y="4496452"/>
              <a:ext cx="461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5A5A5A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عنوان محتوا را اضافه کنید</a:t>
              </a:r>
              <a:endParaRPr lang="en-US" sz="12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8FA2622-D8FC-5001-8C1D-5554D6EABE8F}"/>
              </a:ext>
            </a:extLst>
          </p:cNvPr>
          <p:cNvSpPr/>
          <p:nvPr/>
        </p:nvSpPr>
        <p:spPr>
          <a:xfrm>
            <a:off x="4271381" y="2886577"/>
            <a:ext cx="216118" cy="2161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9E9CF4-D890-3692-49B2-DFFB522DC5B1}"/>
              </a:ext>
            </a:extLst>
          </p:cNvPr>
          <p:cNvSpPr/>
          <p:nvPr/>
        </p:nvSpPr>
        <p:spPr>
          <a:xfrm>
            <a:off x="4504261" y="3804699"/>
            <a:ext cx="216118" cy="2161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06B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8F3F0D-AB54-BDC4-1A7F-098D97E9C7F6}"/>
              </a:ext>
            </a:extLst>
          </p:cNvPr>
          <p:cNvSpPr/>
          <p:nvPr/>
        </p:nvSpPr>
        <p:spPr>
          <a:xfrm>
            <a:off x="4250935" y="4722830"/>
            <a:ext cx="216118" cy="2161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6F9C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22C78-54B3-C844-E75D-D9095A1CC30B}"/>
              </a:ext>
            </a:extLst>
          </p:cNvPr>
          <p:cNvSpPr/>
          <p:nvPr/>
        </p:nvSpPr>
        <p:spPr>
          <a:xfrm>
            <a:off x="3242334" y="5640951"/>
            <a:ext cx="216118" cy="2161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28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060C17-DAF5-1715-AA1D-8059F350D568}"/>
              </a:ext>
            </a:extLst>
          </p:cNvPr>
          <p:cNvCxnSpPr/>
          <p:nvPr/>
        </p:nvCxnSpPr>
        <p:spPr>
          <a:xfrm>
            <a:off x="3773838" y="2076565"/>
            <a:ext cx="1080473" cy="0"/>
          </a:xfrm>
          <a:prstGeom prst="straightConnector1">
            <a:avLst/>
          </a:prstGeom>
          <a:noFill/>
          <a:ln w="19046" cap="flat">
            <a:solidFill>
              <a:srgbClr val="0473B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9F23D3-4C43-664A-B17F-84571883CFDB}"/>
              </a:ext>
            </a:extLst>
          </p:cNvPr>
          <p:cNvCxnSpPr/>
          <p:nvPr/>
        </p:nvCxnSpPr>
        <p:spPr>
          <a:xfrm>
            <a:off x="4636218" y="2994687"/>
            <a:ext cx="1080473" cy="0"/>
          </a:xfrm>
          <a:prstGeom prst="straightConnector1">
            <a:avLst/>
          </a:prstGeom>
          <a:noFill/>
          <a:ln w="19046" cap="flat">
            <a:solidFill>
              <a:srgbClr val="0473B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AF2454-4F61-AFEB-09D0-22E54FBA97AE}"/>
              </a:ext>
            </a:extLst>
          </p:cNvPr>
          <p:cNvCxnSpPr/>
          <p:nvPr/>
        </p:nvCxnSpPr>
        <p:spPr>
          <a:xfrm>
            <a:off x="4877619" y="3912809"/>
            <a:ext cx="1080474" cy="0"/>
          </a:xfrm>
          <a:prstGeom prst="straightConnector1">
            <a:avLst/>
          </a:prstGeom>
          <a:noFill/>
          <a:ln w="19046" cap="flat">
            <a:solidFill>
              <a:srgbClr val="0473B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EF3390-7478-CCA4-9F9A-83E05F834762}"/>
              </a:ext>
            </a:extLst>
          </p:cNvPr>
          <p:cNvCxnSpPr/>
          <p:nvPr/>
        </p:nvCxnSpPr>
        <p:spPr>
          <a:xfrm>
            <a:off x="4638184" y="4830930"/>
            <a:ext cx="1080473" cy="0"/>
          </a:xfrm>
          <a:prstGeom prst="straightConnector1">
            <a:avLst/>
          </a:prstGeom>
          <a:noFill/>
          <a:ln w="19046" cap="flat">
            <a:solidFill>
              <a:srgbClr val="0473B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B3E338-F7C5-7A3B-6C3A-FA27BC058521}"/>
              </a:ext>
            </a:extLst>
          </p:cNvPr>
          <p:cNvCxnSpPr/>
          <p:nvPr/>
        </p:nvCxnSpPr>
        <p:spPr>
          <a:xfrm>
            <a:off x="3711924" y="5749052"/>
            <a:ext cx="1080473" cy="0"/>
          </a:xfrm>
          <a:prstGeom prst="straightConnector1">
            <a:avLst/>
          </a:prstGeom>
          <a:noFill/>
          <a:ln w="19046" cap="flat">
            <a:solidFill>
              <a:srgbClr val="0473B5"/>
            </a:solidFill>
            <a:prstDash val="solid"/>
            <a:miter/>
            <a:headEnd type="arrow"/>
            <a:tailEnd type="arrow"/>
          </a:ln>
        </p:spPr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41C9ABF-BC5F-DF26-3733-2CF4806561C8}"/>
              </a:ext>
            </a:extLst>
          </p:cNvPr>
          <p:cNvSpPr/>
          <p:nvPr/>
        </p:nvSpPr>
        <p:spPr>
          <a:xfrm flipH="1">
            <a:off x="5186915" y="5628122"/>
            <a:ext cx="292781" cy="29351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48012"/>
              <a:gd name="f5" fmla="val 712553"/>
              <a:gd name="f6" fmla="val 858820"/>
              <a:gd name="f7" fmla="val 727950"/>
              <a:gd name="f8" fmla="val 743348"/>
              <a:gd name="f9" fmla="val 864694"/>
              <a:gd name="f10" fmla="val 755096"/>
              <a:gd name="f11" fmla="val 876443"/>
              <a:gd name="f12" fmla="val 1193671"/>
              <a:gd name="f13" fmla="val 1315016"/>
              <a:gd name="f14" fmla="val 1509169"/>
              <a:gd name="f15" fmla="val 999517"/>
              <a:gd name="f16" fmla="val 1509517"/>
              <a:gd name="f17" fmla="val 999169"/>
              <a:gd name="f18" fmla="val 1509868"/>
              <a:gd name="f19" fmla="val 998827"/>
              <a:gd name="f20" fmla="val 1510414"/>
              <a:gd name="f21" fmla="val 998691"/>
              <a:gd name="f22" fmla="val 1518932"/>
              <a:gd name="f23" fmla="val 988592"/>
              <a:gd name="f24" fmla="val 1531945"/>
              <a:gd name="f25" fmla="val 978263"/>
              <a:gd name="f26" fmla="val 1547912"/>
              <a:gd name="f27" fmla="val 974188"/>
              <a:gd name="f28" fmla="val 1563209"/>
              <a:gd name="f29" fmla="val 975946"/>
              <a:gd name="f30" fmla="val 1578505"/>
              <a:gd name="f31" fmla="val 977705"/>
              <a:gd name="f32" fmla="val 1593131"/>
              <a:gd name="f33" fmla="val 985299"/>
              <a:gd name="f34" fmla="val 1603459"/>
              <a:gd name="f35" fmla="val 998313"/>
              <a:gd name="f36" fmla="val 1892346"/>
              <a:gd name="f37" fmla="val 1362277"/>
              <a:gd name="f38" fmla="val 2149759"/>
              <a:gd name="f39" fmla="val 1177067"/>
              <a:gd name="f40" fmla="val 2151621"/>
              <a:gd name="f41" fmla="val 1174867"/>
              <a:gd name="f42" fmla="val 2159033"/>
              <a:gd name="f43" fmla="val 1169006"/>
              <a:gd name="f44" fmla="val 2167397"/>
              <a:gd name="f45" fmla="val 1165168"/>
              <a:gd name="f46" fmla="val 2176160"/>
              <a:gd name="f47" fmla="val 1163802"/>
              <a:gd name="f48" fmla="val 2177188"/>
              <a:gd name="f49" fmla="val 1163485"/>
              <a:gd name="f50" fmla="val 2178237"/>
              <a:gd name="f51" fmla="val 1163269"/>
              <a:gd name="f52" fmla="val 2179375"/>
              <a:gd name="f53" fmla="val 1163558"/>
              <a:gd name="f54" fmla="val 2184768"/>
              <a:gd name="f55" fmla="val 1161771"/>
              <a:gd name="f56" fmla="val 2190389"/>
              <a:gd name="f57" fmla="val 1161654"/>
              <a:gd name="f58" fmla="val 2195921"/>
              <a:gd name="f59" fmla="val 1162300"/>
              <a:gd name="f60" fmla="val 2196662"/>
              <a:gd name="f61" fmla="val 1162386"/>
              <a:gd name="f62" fmla="val 2197402"/>
              <a:gd name="f63" fmla="val 1162487"/>
              <a:gd name="f64" fmla="val 2198081"/>
              <a:gd name="f65" fmla="val 1162987"/>
              <a:gd name="f66" fmla="val 2202197"/>
              <a:gd name="f67" fmla="val 1163290"/>
              <a:gd name="f68" fmla="val 2206218"/>
              <a:gd name="f69" fmla="val 1164270"/>
              <a:gd name="f70" fmla="val 2209739"/>
              <a:gd name="f71" fmla="val 1166702"/>
              <a:gd name="f72" fmla="val 2213116"/>
              <a:gd name="f73" fmla="val 1166857"/>
              <a:gd name="f74" fmla="val 2216051"/>
              <a:gd name="f75" fmla="val 1168231"/>
              <a:gd name="f76" fmla="val 2218766"/>
              <a:gd name="f77" fmla="val 1170038"/>
              <a:gd name="f78" fmla="val 2225342"/>
              <a:gd name="f79" fmla="val 1173160"/>
              <a:gd name="f80" fmla="val 2231151"/>
              <a:gd name="f81" fmla="val 1177875"/>
              <a:gd name="f82" fmla="val 2235489"/>
              <a:gd name="f83" fmla="val 1184194"/>
              <a:gd name="f84" fmla="val 2236132"/>
              <a:gd name="f85" fmla="val 1184737"/>
              <a:gd name="f86" fmla="val 2236287"/>
              <a:gd name="f87" fmla="val 1184934"/>
              <a:gd name="f88" fmla="val 2238712"/>
              <a:gd name="f89" fmla="val 1187183"/>
              <a:gd name="f90" fmla="val 2239115"/>
              <a:gd name="f91" fmla="val 1187744"/>
              <a:gd name="f92" fmla="val 2239507"/>
              <a:gd name="f93" fmla="val 1188310"/>
              <a:gd name="f94" fmla="val 2239574"/>
              <a:gd name="f95" fmla="val 1189090"/>
              <a:gd name="f96" fmla="val 2540580"/>
              <a:gd name="f97" fmla="val 1569705"/>
              <a:gd name="f98" fmla="val 2561191"/>
              <a:gd name="f99" fmla="val 1595768"/>
              <a:gd name="f100" fmla="val 2556772"/>
              <a:gd name="f101" fmla="val 1633604"/>
              <a:gd name="f102" fmla="val 2530710"/>
              <a:gd name="f103" fmla="val 1654215"/>
              <a:gd name="f104" fmla="val 2504647"/>
              <a:gd name="f105" fmla="val 1674827"/>
              <a:gd name="f106" fmla="val 2466811"/>
              <a:gd name="f107" fmla="val 1670408"/>
              <a:gd name="f108" fmla="val 2446199"/>
              <a:gd name="f109" fmla="val 1644345"/>
              <a:gd name="f110" fmla="val 2177884"/>
              <a:gd name="f111" fmla="val 1305067"/>
              <a:gd name="f112" fmla="val 1934804"/>
              <a:gd name="f113" fmla="val 1479967"/>
              <a:gd name="f114" fmla="val 1927367"/>
              <a:gd name="f115" fmla="val 1485317"/>
              <a:gd name="f116" fmla="val 1919123"/>
              <a:gd name="f117" fmla="val 1488726"/>
              <a:gd name="f118" fmla="val 1910598"/>
              <a:gd name="f119" fmla="val 1489881"/>
              <a:gd name="f120" fmla="val 1885257"/>
              <a:gd name="f121" fmla="val 1507791"/>
              <a:gd name="f122" fmla="val 1850121"/>
              <a:gd name="f123" fmla="val 1502627"/>
              <a:gd name="f124" fmla="val 1830495"/>
              <a:gd name="f125" fmla="val 1477903"/>
              <a:gd name="f126" fmla="val 1551924"/>
              <a:gd name="f127" fmla="val 1126933"/>
              <a:gd name="f128" fmla="val 1239041"/>
              <a:gd name="f129" fmla="val 1439816"/>
              <a:gd name="f130" fmla="val 1226569"/>
              <a:gd name="f131" fmla="val 1452288"/>
              <a:gd name="f132" fmla="val 1209983"/>
              <a:gd name="f133" fmla="val 1458139"/>
              <a:gd name="f134" fmla="val 1193674"/>
              <a:gd name="f135" fmla="val 1456888"/>
              <a:gd name="f136" fmla="val 1177363"/>
              <a:gd name="f137" fmla="val 1458142"/>
              <a:gd name="f138" fmla="val 1160774"/>
              <a:gd name="f139" fmla="val 1452290"/>
              <a:gd name="f140" fmla="val 1148301"/>
              <a:gd name="f141" fmla="val 670011"/>
              <a:gd name="f142" fmla="val 961527"/>
              <a:gd name="f143" fmla="val 646515"/>
              <a:gd name="f144" fmla="val 938031"/>
              <a:gd name="f145" fmla="val 899938"/>
              <a:gd name="f146" fmla="val 876442"/>
              <a:gd name="f147" fmla="val 681760"/>
              <a:gd name="f148" fmla="val 697157"/>
              <a:gd name="f149" fmla="val 2790000"/>
              <a:gd name="f150" fmla="val 699581"/>
              <a:gd name="f151" fmla="val 450000"/>
              <a:gd name="f152" fmla="val 1851581"/>
              <a:gd name="f153" fmla="val 2987972"/>
              <a:gd name="f154" fmla="val 519497"/>
              <a:gd name="f155" fmla="val 2031665"/>
              <a:gd name="f156" fmla="val 252028"/>
              <a:gd name="f157" fmla="val 1620000"/>
              <a:gd name="f158" fmla="val 1540462"/>
              <a:gd name="f159" fmla="val 1475984"/>
              <a:gd name="f160" fmla="val 64478"/>
              <a:gd name="f161" fmla="val 144016"/>
              <a:gd name="f162" fmla="val 267469"/>
              <a:gd name="f163" fmla="val 2283693"/>
              <a:gd name="f164" fmla="val 852101"/>
              <a:gd name="f165" fmla="val 323771"/>
              <a:gd name="f166" fmla="val 621526"/>
              <a:gd name="f167" fmla="val 1149856"/>
              <a:gd name="f168" fmla="val 2090146"/>
              <a:gd name="f169" fmla="val 2618476"/>
              <a:gd name="f170" fmla="val 2916231"/>
              <a:gd name="f171" fmla="val 2387901"/>
              <a:gd name="f172" fmla="val 1764016"/>
              <a:gd name="f173" fmla="val 1699538"/>
              <a:gd name="f174" fmla="*/ f0 1 3240000"/>
              <a:gd name="f175" fmla="*/ f1 1 3248012"/>
              <a:gd name="f176" fmla="val f2"/>
              <a:gd name="f177" fmla="val f3"/>
              <a:gd name="f178" fmla="val f4"/>
              <a:gd name="f179" fmla="+- f178 0 f176"/>
              <a:gd name="f180" fmla="+- f177 0 f176"/>
              <a:gd name="f181" fmla="*/ f180 1 3240000"/>
              <a:gd name="f182" fmla="*/ f179 1 3248012"/>
              <a:gd name="f183" fmla="*/ f176 1 f181"/>
              <a:gd name="f184" fmla="*/ f177 1 f181"/>
              <a:gd name="f185" fmla="*/ f176 1 f182"/>
              <a:gd name="f186" fmla="*/ f178 1 f182"/>
              <a:gd name="f187" fmla="*/ f183 f174 1"/>
              <a:gd name="f188" fmla="*/ f184 f174 1"/>
              <a:gd name="f189" fmla="*/ f186 f175 1"/>
              <a:gd name="f190" fmla="*/ f185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7" t="f190" r="f188" b="f189"/>
            <a:pathLst>
              <a:path w="3240000" h="32480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4" y="f15"/>
                </a:ln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cubicBezTo>
                  <a:pt x="f90" y="f91"/>
                  <a:pt x="f92" y="f93"/>
                  <a:pt x="f94" y="f95"/>
                </a:cubicBez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lnTo>
                  <a:pt x="f110" y="f111"/>
                </a:lnTo>
                <a:lnTo>
                  <a:pt x="f112" y="f113"/>
                </a:ln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lnTo>
                  <a:pt x="f128" y="f129"/>
                </a:ln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29"/>
                </a:cubicBezTo>
                <a:lnTo>
                  <a:pt x="f141" y="f142"/>
                </a:lnTo>
                <a:cubicBezTo>
                  <a:pt x="f143" y="f144"/>
                  <a:pt x="f143" y="f145"/>
                  <a:pt x="f141" y="f146"/>
                </a:cubicBezTo>
                <a:cubicBezTo>
                  <a:pt x="f147" y="f9"/>
                  <a:pt x="f148" y="f6"/>
                  <a:pt x="f5" y="f6"/>
                </a:cubicBezTo>
                <a:close/>
                <a:moveTo>
                  <a:pt x="f149" y="f150"/>
                </a:moveTo>
                <a:lnTo>
                  <a:pt x="f151" y="f150"/>
                </a:lnTo>
                <a:lnTo>
                  <a:pt x="f151" y="f152"/>
                </a:lnTo>
                <a:lnTo>
                  <a:pt x="f149" y="f152"/>
                </a:lnTo>
                <a:close/>
                <a:moveTo>
                  <a:pt x="f153" y="f154"/>
                </a:moveTo>
                <a:lnTo>
                  <a:pt x="f153" y="f155"/>
                </a:lnTo>
                <a:lnTo>
                  <a:pt x="f156" y="f155"/>
                </a:lnTo>
                <a:lnTo>
                  <a:pt x="f156" y="f154"/>
                </a:lnTo>
                <a:close/>
                <a:moveTo>
                  <a:pt x="f157" y="f2"/>
                </a:moveTo>
                <a:cubicBezTo>
                  <a:pt x="f158" y="f2"/>
                  <a:pt x="f159" y="f160"/>
                  <a:pt x="f159" y="f161"/>
                </a:cubicBezTo>
                <a:lnTo>
                  <a:pt x="f159" y="f162"/>
                </a:lnTo>
                <a:lnTo>
                  <a:pt x="f2" y="f162"/>
                </a:lnTo>
                <a:lnTo>
                  <a:pt x="f2" y="f163"/>
                </a:lnTo>
                <a:lnTo>
                  <a:pt x="f164" y="f163"/>
                </a:lnTo>
                <a:lnTo>
                  <a:pt x="f165" y="f4"/>
                </a:lnTo>
                <a:lnTo>
                  <a:pt x="f166" y="f4"/>
                </a:lnTo>
                <a:lnTo>
                  <a:pt x="f167" y="f163"/>
                </a:lnTo>
                <a:lnTo>
                  <a:pt x="f168" y="f163"/>
                </a:lnTo>
                <a:lnTo>
                  <a:pt x="f169" y="f4"/>
                </a:lnTo>
                <a:lnTo>
                  <a:pt x="f170" y="f4"/>
                </a:lnTo>
                <a:lnTo>
                  <a:pt x="f171" y="f163"/>
                </a:lnTo>
                <a:lnTo>
                  <a:pt x="f3" y="f163"/>
                </a:lnTo>
                <a:lnTo>
                  <a:pt x="f3" y="f162"/>
                </a:lnTo>
                <a:lnTo>
                  <a:pt x="f172" y="f162"/>
                </a:lnTo>
                <a:lnTo>
                  <a:pt x="f172" y="f161"/>
                </a:lnTo>
                <a:cubicBezTo>
                  <a:pt x="f172" y="f160"/>
                  <a:pt x="f173" y="f2"/>
                  <a:pt x="f157" y="f2"/>
                </a:cubicBezTo>
                <a:close/>
              </a:path>
            </a:pathLst>
          </a:custGeom>
          <a:solidFill>
            <a:srgbClr val="0599F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BEDA01E7-8E41-B644-3990-551F54ECBB89}"/>
              </a:ext>
            </a:extLst>
          </p:cNvPr>
          <p:cNvSpPr/>
          <p:nvPr/>
        </p:nvSpPr>
        <p:spPr>
          <a:xfrm>
            <a:off x="5262902" y="1948961"/>
            <a:ext cx="355847" cy="28719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599F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2A37ECD-983A-6875-7933-D065B752BACC}"/>
              </a:ext>
            </a:extLst>
          </p:cNvPr>
          <p:cNvSpPr/>
          <p:nvPr/>
        </p:nvSpPr>
        <p:spPr>
          <a:xfrm>
            <a:off x="5999799" y="2864586"/>
            <a:ext cx="300773" cy="30077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415334"/>
              <a:gd name="f5" fmla="val 1947658"/>
              <a:gd name="f6" fmla="val 838053"/>
              <a:gd name="f7" fmla="val 2871852"/>
              <a:gd name="f8" fmla="val 1312591"/>
              <a:gd name="f9" fmla="val 3168264"/>
              <a:gd name="f10" fmla="val 1913932"/>
              <a:gd name="f11" fmla="val 3170879"/>
              <a:gd name="f12" fmla="val 2391030"/>
              <a:gd name="f13" fmla="val 2878606"/>
              <a:gd name="f14" fmla="val 1821709"/>
              <a:gd name="f15" fmla="val 1949263"/>
              <a:gd name="f16" fmla="val 1763478"/>
              <a:gd name="f17" fmla="val 1986502"/>
              <a:gd name="f18" fmla="val 1694174"/>
              <a:gd name="f19" fmla="val 2007350"/>
              <a:gd name="f20" fmla="val 1620000"/>
              <a:gd name="f21" fmla="val 1544621"/>
              <a:gd name="f22" fmla="val 1474270"/>
              <a:gd name="f23" fmla="val 1985818"/>
              <a:gd name="f24" fmla="val 1620001"/>
              <a:gd name="f25" fmla="val 1350973"/>
              <a:gd name="f26" fmla="val 1471421"/>
              <a:gd name="f27" fmla="val 1768581"/>
              <a:gd name="f28" fmla="val 1889029"/>
              <a:gd name="f29" fmla="val 2324470"/>
              <a:gd name="f30" fmla="val 322965"/>
              <a:gd name="f31" fmla="val 1804044"/>
              <a:gd name="f32" fmla="val 1281148"/>
              <a:gd name="f33" fmla="val 1925507"/>
              <a:gd name="f34" fmla="val 1345192"/>
              <a:gd name="f35" fmla="val 1473038"/>
              <a:gd name="f36" fmla="val 2005998"/>
              <a:gd name="f37" fmla="val 1633413"/>
              <a:gd name="f38" fmla="val 3095109"/>
              <a:gd name="f39" fmla="val 1671260"/>
              <a:gd name="f40" fmla="val 3114541"/>
              <a:gd name="f41" fmla="val 1112092"/>
              <a:gd name="f42" fmla="val 2816135"/>
              <a:gd name="f43" fmla="val 590008"/>
              <a:gd name="f44" fmla="val 926838"/>
              <a:gd name="f45" fmla="val 316888"/>
              <a:gd name="f46" fmla="val 432869"/>
              <a:gd name="f47" fmla="val 579644"/>
              <a:gd name="f48" fmla="val 129933"/>
              <a:gd name="f49" fmla="val 1099113"/>
              <a:gd name="f50" fmla="val 144500"/>
              <a:gd name="f51" fmla="val 1658429"/>
              <a:gd name="f52" fmla="val 1233664"/>
              <a:gd name="f53" fmla="val 1630062"/>
              <a:gd name="f54" fmla="val 1232693"/>
              <a:gd name="f55" fmla="val 1626734"/>
              <a:gd name="f56" fmla="val 1232650"/>
              <a:gd name="f57" fmla="val 1623372"/>
              <a:gd name="f58" fmla="val 1471836"/>
              <a:gd name="f59" fmla="val 1315838"/>
              <a:gd name="f60" fmla="val 1343102"/>
              <a:gd name="f61" fmla="val 1438904"/>
              <a:gd name="f62" fmla="val 1279548"/>
              <a:gd name="f63" fmla="val 2514701"/>
              <a:gd name="f64" fmla="val 725299"/>
              <a:gd name="f65" fmla="*/ f0 1 3240000"/>
              <a:gd name="f66" fmla="*/ f1 1 3240000"/>
              <a:gd name="f67" fmla="val f2"/>
              <a:gd name="f68" fmla="val f3"/>
              <a:gd name="f69" fmla="+- f68 0 f67"/>
              <a:gd name="f70" fmla="*/ f69 1 3240000"/>
              <a:gd name="f71" fmla="*/ f67 1 f70"/>
              <a:gd name="f72" fmla="*/ f68 1 f70"/>
              <a:gd name="f73" fmla="*/ f71 f65 1"/>
              <a:gd name="f74" fmla="*/ f72 f65 1"/>
              <a:gd name="f75" fmla="*/ f72 f66 1"/>
              <a:gd name="f76" fmla="*/ f71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lnTo>
                  <a:pt x="f14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4" y="f5"/>
                </a:cubicBezTo>
                <a:close/>
                <a:moveTo>
                  <a:pt x="f24" y="f25"/>
                </a:moveTo>
                <a:cubicBezTo>
                  <a:pt x="f26" y="f25"/>
                  <a:pt x="f25" y="f26"/>
                  <a:pt x="f25" y="f24"/>
                </a:cubicBezTo>
                <a:cubicBezTo>
                  <a:pt x="f25" y="f27"/>
                  <a:pt x="f26" y="f28"/>
                  <a:pt x="f24" y="f28"/>
                </a:cubicBezTo>
                <a:cubicBezTo>
                  <a:pt x="f27" y="f28"/>
                  <a:pt x="f28" y="f27"/>
                  <a:pt x="f28" y="f24"/>
                </a:cubicBezTo>
                <a:cubicBezTo>
                  <a:pt x="f28" y="f26"/>
                  <a:pt x="f27" y="f25"/>
                  <a:pt x="f24" y="f25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19" y="f35"/>
                  <a:pt x="f19" y="f20"/>
                </a:cubicBezTo>
                <a:lnTo>
                  <a:pt x="f36" y="f37"/>
                </a:lnTo>
                <a:lnTo>
                  <a:pt x="f38" y="f39"/>
                </a:lnTo>
                <a:cubicBezTo>
                  <a:pt x="f40" y="f41"/>
                  <a:pt x="f42" y="f43"/>
                  <a:pt x="f29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20"/>
                </a:cubicBezTo>
                <a:cubicBezTo>
                  <a:pt x="f56" y="f58"/>
                  <a:pt x="f59" y="f60"/>
                  <a:pt x="f61" y="f62"/>
                </a:cubicBezTo>
                <a:close/>
                <a:moveTo>
                  <a:pt x="f20" y="f2"/>
                </a:moveTo>
                <a:cubicBezTo>
                  <a:pt x="f63" y="f2"/>
                  <a:pt x="f3" y="f64"/>
                  <a:pt x="f3" y="f20"/>
                </a:cubicBezTo>
                <a:cubicBezTo>
                  <a:pt x="f3" y="f63"/>
                  <a:pt x="f63" y="f3"/>
                  <a:pt x="f20" y="f3"/>
                </a:cubicBezTo>
                <a:cubicBezTo>
                  <a:pt x="f64" y="f3"/>
                  <a:pt x="f2" y="f63"/>
                  <a:pt x="f2" y="f20"/>
                </a:cubicBezTo>
                <a:cubicBezTo>
                  <a:pt x="f2" y="f64"/>
                  <a:pt x="f64" y="f2"/>
                  <a:pt x="f20" y="f2"/>
                </a:cubicBezTo>
                <a:close/>
              </a:path>
            </a:pathLst>
          </a:custGeom>
          <a:solidFill>
            <a:srgbClr val="0599F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06A6D479-A946-982D-5A28-5306F772E48F}"/>
              </a:ext>
            </a:extLst>
          </p:cNvPr>
          <p:cNvSpPr/>
          <p:nvPr/>
        </p:nvSpPr>
        <p:spPr>
          <a:xfrm>
            <a:off x="5985022" y="4719675"/>
            <a:ext cx="343137" cy="251469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599F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97683641-A269-FD8A-3C6E-49A4ED554FAE}"/>
              </a:ext>
            </a:extLst>
          </p:cNvPr>
          <p:cNvSpPr/>
          <p:nvPr/>
        </p:nvSpPr>
        <p:spPr>
          <a:xfrm>
            <a:off x="6278736" y="3756346"/>
            <a:ext cx="236253" cy="341318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599F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grpSp>
        <p:nvGrpSpPr>
          <p:cNvPr id="39" name="Grupo 51">
            <a:extLst>
              <a:ext uri="{FF2B5EF4-FFF2-40B4-BE49-F238E27FC236}">
                <a16:creationId xmlns:a16="http://schemas.microsoft.com/office/drawing/2014/main" id="{5760ACFD-E9AC-B741-7849-B8D0415E510A}"/>
              </a:ext>
            </a:extLst>
          </p:cNvPr>
          <p:cNvGrpSpPr/>
          <p:nvPr/>
        </p:nvGrpSpPr>
        <p:grpSpPr>
          <a:xfrm>
            <a:off x="499573" y="2044278"/>
            <a:ext cx="3889272" cy="3622093"/>
            <a:chOff x="499573" y="2044278"/>
            <a:chExt cx="3889272" cy="3622093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CB41D1B-FF88-DD4B-5A19-8CB114F76FC5}"/>
                </a:ext>
              </a:extLst>
            </p:cNvPr>
            <p:cNvSpPr/>
            <p:nvPr/>
          </p:nvSpPr>
          <p:spPr>
            <a:xfrm>
              <a:off x="499573" y="2044278"/>
              <a:ext cx="2083597" cy="2952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"/>
                <a:gd name="f7" fmla="val 340"/>
                <a:gd name="f8" fmla="val 10"/>
                <a:gd name="f9" fmla="val 238"/>
                <a:gd name="f10" fmla="val 22"/>
                <a:gd name="f11" fmla="val 236"/>
                <a:gd name="f12" fmla="val 34"/>
                <a:gd name="f13" fmla="val 234"/>
                <a:gd name="f14" fmla="val 46"/>
                <a:gd name="f15" fmla="val 227"/>
                <a:gd name="f16" fmla="val 96"/>
                <a:gd name="f17" fmla="val 220"/>
                <a:gd name="f18" fmla="val 145"/>
                <a:gd name="f19" fmla="val 212"/>
                <a:gd name="f20" fmla="val 195"/>
                <a:gd name="f21" fmla="val 211"/>
                <a:gd name="f22" fmla="val 200"/>
                <a:gd name="f23" fmla="val 210"/>
                <a:gd name="f24" fmla="val 204"/>
                <a:gd name="f25" fmla="val 206"/>
                <a:gd name="f26" fmla="val 208"/>
                <a:gd name="f27" fmla="val 163"/>
                <a:gd name="f28" fmla="val 250"/>
                <a:gd name="f29" fmla="val 120"/>
                <a:gd name="f30" fmla="val 293"/>
                <a:gd name="f31" fmla="val 77"/>
                <a:gd name="f32" fmla="val 336"/>
                <a:gd name="f33" fmla="val 76"/>
                <a:gd name="f34" fmla="val 337"/>
                <a:gd name="f35" fmla="val 74"/>
                <a:gd name="f36" fmla="val 339"/>
                <a:gd name="f37" fmla="val 73"/>
                <a:gd name="f38" fmla="val 24"/>
                <a:gd name="f39" fmla="val 292"/>
                <a:gd name="f40" fmla="val 198"/>
                <a:gd name="f41" fmla="val 43"/>
                <a:gd name="f42" fmla="val 115"/>
                <a:gd name="f43" fmla="val 86"/>
                <a:gd name="f44" fmla="val 32"/>
                <a:gd name="f45" fmla="val 177"/>
                <a:gd name="f46" fmla="+- 0 0 -90"/>
                <a:gd name="f47" fmla="*/ f3 1 240"/>
                <a:gd name="f48" fmla="*/ f4 1 340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240"/>
                <a:gd name="f57" fmla="*/ f53 1 340"/>
                <a:gd name="f58" fmla="*/ 240 f54 1"/>
                <a:gd name="f59" fmla="*/ 10 f53 1"/>
                <a:gd name="f60" fmla="*/ 234 f54 1"/>
                <a:gd name="f61" fmla="*/ 46 f53 1"/>
                <a:gd name="f62" fmla="*/ 212 f54 1"/>
                <a:gd name="f63" fmla="*/ 195 f53 1"/>
                <a:gd name="f64" fmla="*/ 206 f54 1"/>
                <a:gd name="f65" fmla="*/ 208 f53 1"/>
                <a:gd name="f66" fmla="*/ 77 f54 1"/>
                <a:gd name="f67" fmla="*/ 336 f53 1"/>
                <a:gd name="f68" fmla="*/ 73 f54 1"/>
                <a:gd name="f69" fmla="*/ 340 f53 1"/>
                <a:gd name="f70" fmla="*/ 43 f54 1"/>
                <a:gd name="f71" fmla="*/ 115 f53 1"/>
                <a:gd name="f72" fmla="+- f55 0 f1"/>
                <a:gd name="f73" fmla="*/ f58 1 240"/>
                <a:gd name="f74" fmla="*/ f59 1 340"/>
                <a:gd name="f75" fmla="*/ f60 1 240"/>
                <a:gd name="f76" fmla="*/ f61 1 340"/>
                <a:gd name="f77" fmla="*/ f62 1 240"/>
                <a:gd name="f78" fmla="*/ f63 1 340"/>
                <a:gd name="f79" fmla="*/ f64 1 240"/>
                <a:gd name="f80" fmla="*/ f65 1 340"/>
                <a:gd name="f81" fmla="*/ f66 1 240"/>
                <a:gd name="f82" fmla="*/ f67 1 340"/>
                <a:gd name="f83" fmla="*/ f68 1 240"/>
                <a:gd name="f84" fmla="*/ f69 1 340"/>
                <a:gd name="f85" fmla="*/ f70 1 240"/>
                <a:gd name="f86" fmla="*/ f71 1 340"/>
                <a:gd name="f87" fmla="*/ 0 1 f56"/>
                <a:gd name="f88" fmla="*/ f50 1 f56"/>
                <a:gd name="f89" fmla="*/ 0 1 f57"/>
                <a:gd name="f90" fmla="*/ f51 1 f57"/>
                <a:gd name="f91" fmla="*/ f73 1 f56"/>
                <a:gd name="f92" fmla="*/ f74 1 f57"/>
                <a:gd name="f93" fmla="*/ f75 1 f56"/>
                <a:gd name="f94" fmla="*/ f76 1 f57"/>
                <a:gd name="f95" fmla="*/ f77 1 f56"/>
                <a:gd name="f96" fmla="*/ f78 1 f57"/>
                <a:gd name="f97" fmla="*/ f79 1 f56"/>
                <a:gd name="f98" fmla="*/ f80 1 f57"/>
                <a:gd name="f99" fmla="*/ f81 1 f56"/>
                <a:gd name="f100" fmla="*/ f82 1 f57"/>
                <a:gd name="f101" fmla="*/ f83 1 f56"/>
                <a:gd name="f102" fmla="*/ f84 1 f57"/>
                <a:gd name="f103" fmla="*/ f85 1 f56"/>
                <a:gd name="f104" fmla="*/ f86 1 f57"/>
                <a:gd name="f105" fmla="*/ f87 f47 1"/>
                <a:gd name="f106" fmla="*/ f88 f47 1"/>
                <a:gd name="f107" fmla="*/ f90 f48 1"/>
                <a:gd name="f108" fmla="*/ f89 f48 1"/>
                <a:gd name="f109" fmla="*/ f91 f47 1"/>
                <a:gd name="f110" fmla="*/ f92 f48 1"/>
                <a:gd name="f111" fmla="*/ f93 f47 1"/>
                <a:gd name="f112" fmla="*/ f94 f48 1"/>
                <a:gd name="f113" fmla="*/ f95 f47 1"/>
                <a:gd name="f114" fmla="*/ f96 f48 1"/>
                <a:gd name="f115" fmla="*/ f97 f47 1"/>
                <a:gd name="f116" fmla="*/ f98 f48 1"/>
                <a:gd name="f117" fmla="*/ f99 f47 1"/>
                <a:gd name="f118" fmla="*/ f100 f48 1"/>
                <a:gd name="f119" fmla="*/ f101 f47 1"/>
                <a:gd name="f120" fmla="*/ f102 f48 1"/>
                <a:gd name="f121" fmla="*/ f103 f47 1"/>
                <a:gd name="f122" fmla="*/ f10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09" y="f110"/>
                </a:cxn>
                <a:cxn ang="f72">
                  <a:pos x="f111" y="f112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09" y="f110"/>
                </a:cxn>
              </a:cxnLst>
              <a:rect l="f105" t="f108" r="f106" b="f107"/>
              <a:pathLst>
                <a:path w="240" h="34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7"/>
                  </a:cubicBezTo>
                  <a:cubicBezTo>
                    <a:pt x="f38" y="f39"/>
                    <a:pt x="f5" y="f40"/>
                    <a:pt x="f41" y="f42"/>
                  </a:cubicBezTo>
                  <a:cubicBezTo>
                    <a:pt x="f43" y="f44"/>
                    <a:pt x="f45" y="f5"/>
                    <a:pt x="f6" y="f8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F512BFE-B78C-680F-2EBC-7D8D4328FEAE}"/>
                </a:ext>
              </a:extLst>
            </p:cNvPr>
            <p:cNvSpPr/>
            <p:nvPr/>
          </p:nvSpPr>
          <p:spPr>
            <a:xfrm>
              <a:off x="1245796" y="3937470"/>
              <a:ext cx="2743830" cy="172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199"/>
                <a:gd name="f8" fmla="val 135"/>
                <a:gd name="f9" fmla="val 15"/>
                <a:gd name="f10" fmla="val 120"/>
                <a:gd name="f11" fmla="val 30"/>
                <a:gd name="f12" fmla="val 105"/>
                <a:gd name="f13" fmla="val 45"/>
                <a:gd name="f14" fmla="val 90"/>
                <a:gd name="f15" fmla="val 74"/>
                <a:gd name="f16" fmla="val 62"/>
                <a:gd name="f17" fmla="val 103"/>
                <a:gd name="f18" fmla="val 33"/>
                <a:gd name="f19" fmla="val 132"/>
                <a:gd name="f20" fmla="val 4"/>
                <a:gd name="f21" fmla="val 137"/>
                <a:gd name="f22" fmla="val 141"/>
                <a:gd name="f23" fmla="val 2"/>
                <a:gd name="f24" fmla="val 198"/>
                <a:gd name="f25" fmla="val 23"/>
                <a:gd name="f26" fmla="val 254"/>
                <a:gd name="f27" fmla="val 311"/>
                <a:gd name="f28" fmla="val 66"/>
                <a:gd name="f29" fmla="val 312"/>
                <a:gd name="f30" fmla="val 67"/>
                <a:gd name="f31" fmla="val 314"/>
                <a:gd name="f32" fmla="val 68"/>
                <a:gd name="f33" fmla="val 69"/>
                <a:gd name="f34" fmla="val 287"/>
                <a:gd name="f35" fmla="val 128"/>
                <a:gd name="f36" fmla="val 242"/>
                <a:gd name="f37" fmla="val 167"/>
                <a:gd name="f38" fmla="val 178"/>
                <a:gd name="f39" fmla="val 183"/>
                <a:gd name="f40" fmla="val 109"/>
                <a:gd name="f41" fmla="val 40"/>
                <a:gd name="f42" fmla="val 175"/>
                <a:gd name="f43" fmla="+- 0 0 -90"/>
                <a:gd name="f44" fmla="*/ f3 1 316"/>
                <a:gd name="f45" fmla="*/ f4 1 199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16"/>
                <a:gd name="f54" fmla="*/ f50 1 199"/>
                <a:gd name="f55" fmla="*/ 0 f51 1"/>
                <a:gd name="f56" fmla="*/ 135 f50 1"/>
                <a:gd name="f57" fmla="*/ 45 f51 1"/>
                <a:gd name="f58" fmla="*/ 90 f50 1"/>
                <a:gd name="f59" fmla="*/ 132 f51 1"/>
                <a:gd name="f60" fmla="*/ 4 f50 1"/>
                <a:gd name="f61" fmla="*/ 141 f51 1"/>
                <a:gd name="f62" fmla="*/ 2 f50 1"/>
                <a:gd name="f63" fmla="*/ 311 f51 1"/>
                <a:gd name="f64" fmla="*/ 66 f50 1"/>
                <a:gd name="f65" fmla="*/ 316 f51 1"/>
                <a:gd name="f66" fmla="*/ 69 f50 1"/>
                <a:gd name="f67" fmla="*/ 178 f51 1"/>
                <a:gd name="f68" fmla="*/ 183 f50 1"/>
                <a:gd name="f69" fmla="+- f52 0 f1"/>
                <a:gd name="f70" fmla="*/ f55 1 316"/>
                <a:gd name="f71" fmla="*/ f56 1 199"/>
                <a:gd name="f72" fmla="*/ f57 1 316"/>
                <a:gd name="f73" fmla="*/ f58 1 199"/>
                <a:gd name="f74" fmla="*/ f59 1 316"/>
                <a:gd name="f75" fmla="*/ f60 1 199"/>
                <a:gd name="f76" fmla="*/ f61 1 316"/>
                <a:gd name="f77" fmla="*/ f62 1 199"/>
                <a:gd name="f78" fmla="*/ f63 1 316"/>
                <a:gd name="f79" fmla="*/ f64 1 199"/>
                <a:gd name="f80" fmla="*/ f65 1 316"/>
                <a:gd name="f81" fmla="*/ f66 1 199"/>
                <a:gd name="f82" fmla="*/ f67 1 316"/>
                <a:gd name="f83" fmla="*/ f68 1 199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316" h="19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8" y="f5"/>
                    <a:pt x="f21" y="f5"/>
                    <a:pt x="f22" y="f23"/>
                  </a:cubicBezTo>
                  <a:cubicBezTo>
                    <a:pt x="f24" y="f25"/>
                    <a:pt x="f26" y="f13"/>
                    <a:pt x="f27" y="f28"/>
                  </a:cubicBezTo>
                  <a:cubicBezTo>
                    <a:pt x="f29" y="f30"/>
                    <a:pt x="f31" y="f32"/>
                    <a:pt x="f6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7"/>
                    <a:pt x="f41" y="f42"/>
                    <a:pt x="f5" y="f8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021FACD-6A40-7097-3462-87DCA742034A}"/>
                </a:ext>
              </a:extLst>
            </p:cNvPr>
            <p:cNvSpPr/>
            <p:nvPr/>
          </p:nvSpPr>
          <p:spPr>
            <a:xfrm>
              <a:off x="2495644" y="2148684"/>
              <a:ext cx="1893201" cy="2230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"/>
                <a:gd name="f7" fmla="val 257"/>
                <a:gd name="f8" fmla="val 178"/>
                <a:gd name="f9" fmla="val 164"/>
                <a:gd name="f10" fmla="val 252"/>
                <a:gd name="f11" fmla="val 151"/>
                <a:gd name="f12" fmla="val 247"/>
                <a:gd name="f13" fmla="val 138"/>
                <a:gd name="f14" fmla="val 241"/>
                <a:gd name="f15" fmla="val 93"/>
                <a:gd name="f16" fmla="val 225"/>
                <a:gd name="f17" fmla="val 49"/>
                <a:gd name="f18" fmla="val 208"/>
                <a:gd name="f19" fmla="val 5"/>
                <a:gd name="f20" fmla="val 191"/>
                <a:gd name="f21" fmla="val 1"/>
                <a:gd name="f22" fmla="val 189"/>
                <a:gd name="f23" fmla="val 187"/>
                <a:gd name="f24" fmla="val 183"/>
                <a:gd name="f25" fmla="val 9"/>
                <a:gd name="f26" fmla="val 125"/>
                <a:gd name="f27" fmla="val 18"/>
                <a:gd name="f28" fmla="val 67"/>
                <a:gd name="f29" fmla="val 27"/>
                <a:gd name="f30" fmla="val 6"/>
                <a:gd name="f31" fmla="val 28"/>
                <a:gd name="f32" fmla="val 3"/>
                <a:gd name="f33" fmla="val 135"/>
                <a:gd name="f34" fmla="val 46"/>
                <a:gd name="f35" fmla="val 26"/>
                <a:gd name="f36" fmla="val 45"/>
                <a:gd name="f37" fmla="val 38"/>
                <a:gd name="f38" fmla="val 76"/>
                <a:gd name="f39" fmla="val 31"/>
                <a:gd name="f40" fmla="val 123"/>
                <a:gd name="f41" fmla="val 23"/>
                <a:gd name="f42" fmla="val 171"/>
                <a:gd name="f43" fmla="val 175"/>
                <a:gd name="f44" fmla="val 24"/>
                <a:gd name="f45" fmla="val 176"/>
                <a:gd name="f46" fmla="val 177"/>
                <a:gd name="f47" fmla="val 72"/>
                <a:gd name="f48" fmla="val 194"/>
                <a:gd name="f49" fmla="val 116"/>
                <a:gd name="f50" fmla="val 211"/>
                <a:gd name="f51" fmla="val 160"/>
                <a:gd name="f52" fmla="val 228"/>
                <a:gd name="f53" fmla="val 162"/>
                <a:gd name="f54" fmla="val 163"/>
                <a:gd name="f55" fmla="val 229"/>
                <a:gd name="f56" fmla="val 184"/>
                <a:gd name="f57" fmla="val 134"/>
                <a:gd name="f58" fmla="val 120"/>
                <a:gd name="f59" fmla="val 47"/>
                <a:gd name="f60" fmla="+- 0 0 -90"/>
                <a:gd name="f61" fmla="*/ f3 1 218"/>
                <a:gd name="f62" fmla="*/ f4 1 25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218"/>
                <a:gd name="f71" fmla="*/ f67 1 257"/>
                <a:gd name="f72" fmla="*/ 178 f68 1"/>
                <a:gd name="f73" fmla="*/ 257 f67 1"/>
                <a:gd name="f74" fmla="*/ 138 f68 1"/>
                <a:gd name="f75" fmla="*/ 241 f67 1"/>
                <a:gd name="f76" fmla="*/ 5 f68 1"/>
                <a:gd name="f77" fmla="*/ 191 f67 1"/>
                <a:gd name="f78" fmla="*/ 1 f68 1"/>
                <a:gd name="f79" fmla="*/ 183 f67 1"/>
                <a:gd name="f80" fmla="*/ 27 f68 1"/>
                <a:gd name="f81" fmla="*/ 9 f67 1"/>
                <a:gd name="f82" fmla="*/ 28 f68 1"/>
                <a:gd name="f83" fmla="*/ 0 f67 1"/>
                <a:gd name="f84" fmla="*/ 46 f68 1"/>
                <a:gd name="f85" fmla="*/ 26 f67 1"/>
                <a:gd name="f86" fmla="*/ 45 f68 1"/>
                <a:gd name="f87" fmla="*/ 28 f67 1"/>
                <a:gd name="f88" fmla="*/ 23 f68 1"/>
                <a:gd name="f89" fmla="*/ 171 f67 1"/>
                <a:gd name="f90" fmla="*/ 177 f67 1"/>
                <a:gd name="f91" fmla="*/ 160 f68 1"/>
                <a:gd name="f92" fmla="*/ 228 f67 1"/>
                <a:gd name="f93" fmla="*/ 164 f68 1"/>
                <a:gd name="f94" fmla="*/ 229 f67 1"/>
                <a:gd name="f95" fmla="+- f69 0 f1"/>
                <a:gd name="f96" fmla="*/ f72 1 218"/>
                <a:gd name="f97" fmla="*/ f73 1 257"/>
                <a:gd name="f98" fmla="*/ f74 1 218"/>
                <a:gd name="f99" fmla="*/ f75 1 257"/>
                <a:gd name="f100" fmla="*/ f76 1 218"/>
                <a:gd name="f101" fmla="*/ f77 1 257"/>
                <a:gd name="f102" fmla="*/ f78 1 218"/>
                <a:gd name="f103" fmla="*/ f79 1 257"/>
                <a:gd name="f104" fmla="*/ f80 1 218"/>
                <a:gd name="f105" fmla="*/ f81 1 257"/>
                <a:gd name="f106" fmla="*/ f82 1 218"/>
                <a:gd name="f107" fmla="*/ f83 1 257"/>
                <a:gd name="f108" fmla="*/ f84 1 218"/>
                <a:gd name="f109" fmla="*/ f85 1 257"/>
                <a:gd name="f110" fmla="*/ f86 1 218"/>
                <a:gd name="f111" fmla="*/ f87 1 257"/>
                <a:gd name="f112" fmla="*/ f88 1 218"/>
                <a:gd name="f113" fmla="*/ f89 1 257"/>
                <a:gd name="f114" fmla="*/ f90 1 257"/>
                <a:gd name="f115" fmla="*/ f91 1 218"/>
                <a:gd name="f116" fmla="*/ f92 1 257"/>
                <a:gd name="f117" fmla="*/ f93 1 218"/>
                <a:gd name="f118" fmla="*/ f94 1 257"/>
                <a:gd name="f119" fmla="*/ 0 1 f70"/>
                <a:gd name="f120" fmla="*/ f64 1 f70"/>
                <a:gd name="f121" fmla="*/ 0 1 f71"/>
                <a:gd name="f122" fmla="*/ f65 1 f71"/>
                <a:gd name="f123" fmla="*/ f96 1 f70"/>
                <a:gd name="f124" fmla="*/ f97 1 f71"/>
                <a:gd name="f125" fmla="*/ f98 1 f70"/>
                <a:gd name="f126" fmla="*/ f99 1 f71"/>
                <a:gd name="f127" fmla="*/ f100 1 f70"/>
                <a:gd name="f128" fmla="*/ f101 1 f71"/>
                <a:gd name="f129" fmla="*/ f102 1 f70"/>
                <a:gd name="f130" fmla="*/ f103 1 f71"/>
                <a:gd name="f131" fmla="*/ f104 1 f70"/>
                <a:gd name="f132" fmla="*/ f105 1 f71"/>
                <a:gd name="f133" fmla="*/ f106 1 f70"/>
                <a:gd name="f134" fmla="*/ f107 1 f71"/>
                <a:gd name="f135" fmla="*/ f108 1 f70"/>
                <a:gd name="f136" fmla="*/ f109 1 f71"/>
                <a:gd name="f137" fmla="*/ f110 1 f70"/>
                <a:gd name="f138" fmla="*/ f111 1 f71"/>
                <a:gd name="f139" fmla="*/ f112 1 f70"/>
                <a:gd name="f140" fmla="*/ f113 1 f71"/>
                <a:gd name="f141" fmla="*/ f114 1 f71"/>
                <a:gd name="f142" fmla="*/ f115 1 f70"/>
                <a:gd name="f143" fmla="*/ f116 1 f71"/>
                <a:gd name="f144" fmla="*/ f117 1 f70"/>
                <a:gd name="f145" fmla="*/ f118 1 f71"/>
                <a:gd name="f146" fmla="*/ f119 f61 1"/>
                <a:gd name="f147" fmla="*/ f120 f61 1"/>
                <a:gd name="f148" fmla="*/ f122 f62 1"/>
                <a:gd name="f149" fmla="*/ f121 f62 1"/>
                <a:gd name="f150" fmla="*/ f123 f61 1"/>
                <a:gd name="f151" fmla="*/ f124 f62 1"/>
                <a:gd name="f152" fmla="*/ f125 f61 1"/>
                <a:gd name="f153" fmla="*/ f126 f62 1"/>
                <a:gd name="f154" fmla="*/ f127 f61 1"/>
                <a:gd name="f155" fmla="*/ f128 f62 1"/>
                <a:gd name="f156" fmla="*/ f129 f61 1"/>
                <a:gd name="f157" fmla="*/ f130 f62 1"/>
                <a:gd name="f158" fmla="*/ f131 f61 1"/>
                <a:gd name="f159" fmla="*/ f132 f62 1"/>
                <a:gd name="f160" fmla="*/ f133 f61 1"/>
                <a:gd name="f161" fmla="*/ f134 f62 1"/>
                <a:gd name="f162" fmla="*/ f135 f61 1"/>
                <a:gd name="f163" fmla="*/ f136 f62 1"/>
                <a:gd name="f164" fmla="*/ f137 f61 1"/>
                <a:gd name="f165" fmla="*/ f138 f62 1"/>
                <a:gd name="f166" fmla="*/ f139 f61 1"/>
                <a:gd name="f167" fmla="*/ f140 f62 1"/>
                <a:gd name="f168" fmla="*/ f141 f62 1"/>
                <a:gd name="f169" fmla="*/ f142 f61 1"/>
                <a:gd name="f170" fmla="*/ f143 f62 1"/>
                <a:gd name="f171" fmla="*/ f144 f61 1"/>
                <a:gd name="f172" fmla="*/ f145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50" y="f15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58" y="f168"/>
                </a:cxn>
                <a:cxn ang="f95">
                  <a:pos x="f169" y="f170"/>
                </a:cxn>
                <a:cxn ang="f95">
                  <a:pos x="f171" y="f172"/>
                </a:cxn>
                <a:cxn ang="f95">
                  <a:pos x="f162" y="f163"/>
                </a:cxn>
              </a:cxnLst>
              <a:rect l="f146" t="f149" r="f147" b="f148"/>
              <a:pathLst>
                <a:path w="218" h="25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1" y="f24"/>
                  </a:cubicBezTo>
                  <a:cubicBezTo>
                    <a:pt x="f25" y="f26"/>
                    <a:pt x="f27" y="f28"/>
                    <a:pt x="f29" y="f25"/>
                  </a:cubicBezTo>
                  <a:cubicBezTo>
                    <a:pt x="f29" y="f30"/>
                    <a:pt x="f31" y="f32"/>
                    <a:pt x="f31" y="f5"/>
                  </a:cubicBezTo>
                  <a:cubicBezTo>
                    <a:pt x="f33" y="f27"/>
                    <a:pt x="f6" y="f33"/>
                    <a:pt x="f8" y="f7"/>
                  </a:cubicBezTo>
                  <a:close/>
                  <a:moveTo>
                    <a:pt x="f34" y="f35"/>
                  </a:moveTo>
                  <a:cubicBezTo>
                    <a:pt x="f36" y="f29"/>
                    <a:pt x="f36" y="f29"/>
                    <a:pt x="f36" y="f31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3"/>
                    <a:pt x="f44" y="f45"/>
                    <a:pt x="f29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2"/>
                    <a:pt x="f54" y="f52"/>
                    <a:pt x="f9" y="f55"/>
                  </a:cubicBezTo>
                  <a:cubicBezTo>
                    <a:pt x="f56" y="f57"/>
                    <a:pt x="f58" y="f59"/>
                    <a:pt x="f34" y="f35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2CF503A1-3865-593F-31E5-AF7C70879C3A}"/>
                </a:ext>
              </a:extLst>
            </p:cNvPr>
            <p:cNvSpPr/>
            <p:nvPr/>
          </p:nvSpPr>
          <p:spPr>
            <a:xfrm>
              <a:off x="3372380" y="3338648"/>
              <a:ext cx="348541" cy="432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50"/>
                <a:gd name="f8" fmla="val 25"/>
                <a:gd name="f9" fmla="val 42"/>
                <a:gd name="f10" fmla="val 32"/>
                <a:gd name="f11" fmla="val 17"/>
                <a:gd name="f12" fmla="val 47"/>
                <a:gd name="f13" fmla="val 16"/>
                <a:gd name="f14" fmla="val 15"/>
                <a:gd name="f15" fmla="val 5"/>
                <a:gd name="f16" fmla="val 43"/>
                <a:gd name="f17" fmla="val 28"/>
                <a:gd name="f18" fmla="val 14"/>
                <a:gd name="f19" fmla="val 8"/>
                <a:gd name="f20" fmla="val 4"/>
                <a:gd name="f21" fmla="val 19"/>
                <a:gd name="f22" fmla="val 30"/>
                <a:gd name="f23" fmla="val 39"/>
                <a:gd name="f24" fmla="val 26"/>
                <a:gd name="f25" fmla="val 27"/>
                <a:gd name="f26" fmla="val 22"/>
                <a:gd name="f27" fmla="val 23"/>
                <a:gd name="f28" fmla="val 12"/>
                <a:gd name="f29" fmla="val 13"/>
                <a:gd name="f30" fmla="val 20"/>
                <a:gd name="f31" fmla="val 29"/>
                <a:gd name="f32" fmla="val 35"/>
                <a:gd name="f33" fmla="val 36"/>
                <a:gd name="f34" fmla="val 38"/>
                <a:gd name="f35" fmla="+- 0 0 -90"/>
                <a:gd name="f36" fmla="*/ f3 1 40"/>
                <a:gd name="f37" fmla="*/ f4 1 50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0"/>
                <a:gd name="f46" fmla="*/ f42 1 50"/>
                <a:gd name="f47" fmla="*/ 40 f43 1"/>
                <a:gd name="f48" fmla="*/ 25 f42 1"/>
                <a:gd name="f49" fmla="*/ 17 f43 1"/>
                <a:gd name="f50" fmla="*/ 47 f42 1"/>
                <a:gd name="f51" fmla="*/ 15 f43 1"/>
                <a:gd name="f52" fmla="*/ 5 f43 1"/>
                <a:gd name="f53" fmla="*/ 14 f42 1"/>
                <a:gd name="f54" fmla="*/ 30 f43 1"/>
                <a:gd name="f55" fmla="*/ 4 f42 1"/>
                <a:gd name="f56" fmla="*/ 28 f43 1"/>
                <a:gd name="f57" fmla="*/ 26 f42 1"/>
                <a:gd name="f58" fmla="*/ 26 f43 1"/>
                <a:gd name="f59" fmla="*/ 16 f42 1"/>
                <a:gd name="f60" fmla="*/ 22 f43 1"/>
                <a:gd name="f61" fmla="*/ 13 f42 1"/>
                <a:gd name="f62" fmla="*/ 35 f42 1"/>
                <a:gd name="f63" fmla="*/ 38 f42 1"/>
                <a:gd name="f64" fmla="+- f44 0 f1"/>
                <a:gd name="f65" fmla="*/ f47 1 40"/>
                <a:gd name="f66" fmla="*/ f48 1 50"/>
                <a:gd name="f67" fmla="*/ f49 1 40"/>
                <a:gd name="f68" fmla="*/ f50 1 50"/>
                <a:gd name="f69" fmla="*/ f51 1 40"/>
                <a:gd name="f70" fmla="*/ f52 1 40"/>
                <a:gd name="f71" fmla="*/ f53 1 50"/>
                <a:gd name="f72" fmla="*/ f54 1 40"/>
                <a:gd name="f73" fmla="*/ f55 1 50"/>
                <a:gd name="f74" fmla="*/ f56 1 40"/>
                <a:gd name="f75" fmla="*/ f57 1 50"/>
                <a:gd name="f76" fmla="*/ f58 1 40"/>
                <a:gd name="f77" fmla="*/ f59 1 50"/>
                <a:gd name="f78" fmla="*/ f60 1 40"/>
                <a:gd name="f79" fmla="*/ f61 1 50"/>
                <a:gd name="f80" fmla="*/ f62 1 50"/>
                <a:gd name="f81" fmla="*/ f63 1 50"/>
                <a:gd name="f82" fmla="*/ 0 1 f45"/>
                <a:gd name="f83" fmla="*/ f39 1 f45"/>
                <a:gd name="f84" fmla="*/ 0 1 f46"/>
                <a:gd name="f85" fmla="*/ f40 1 f46"/>
                <a:gd name="f86" fmla="*/ f65 1 f45"/>
                <a:gd name="f87" fmla="*/ f66 1 f46"/>
                <a:gd name="f88" fmla="*/ f67 1 f45"/>
                <a:gd name="f89" fmla="*/ f68 1 f46"/>
                <a:gd name="f90" fmla="*/ f69 1 f45"/>
                <a:gd name="f91" fmla="*/ f70 1 f45"/>
                <a:gd name="f92" fmla="*/ f71 1 f46"/>
                <a:gd name="f93" fmla="*/ f72 1 f45"/>
                <a:gd name="f94" fmla="*/ f73 1 f46"/>
                <a:gd name="f95" fmla="*/ f74 1 f45"/>
                <a:gd name="f96" fmla="*/ f75 1 f46"/>
                <a:gd name="f97" fmla="*/ f76 1 f45"/>
                <a:gd name="f98" fmla="*/ f77 1 f46"/>
                <a:gd name="f99" fmla="*/ f78 1 f45"/>
                <a:gd name="f100" fmla="*/ f79 1 f46"/>
                <a:gd name="f101" fmla="*/ f80 1 f46"/>
                <a:gd name="f102" fmla="*/ f81 1 f46"/>
                <a:gd name="f103" fmla="*/ f82 f36 1"/>
                <a:gd name="f104" fmla="*/ f83 f36 1"/>
                <a:gd name="f105" fmla="*/ f85 f37 1"/>
                <a:gd name="f106" fmla="*/ f84 f37 1"/>
                <a:gd name="f107" fmla="*/ f86 f36 1"/>
                <a:gd name="f108" fmla="*/ f87 f37 1"/>
                <a:gd name="f109" fmla="*/ f88 f36 1"/>
                <a:gd name="f110" fmla="*/ f89 f37 1"/>
                <a:gd name="f111" fmla="*/ f90 f36 1"/>
                <a:gd name="f112" fmla="*/ f91 f36 1"/>
                <a:gd name="f113" fmla="*/ f92 f37 1"/>
                <a:gd name="f114" fmla="*/ f93 f36 1"/>
                <a:gd name="f115" fmla="*/ f94 f37 1"/>
                <a:gd name="f116" fmla="*/ f95 f36 1"/>
                <a:gd name="f117" fmla="*/ f96 f37 1"/>
                <a:gd name="f118" fmla="*/ f97 f36 1"/>
                <a:gd name="f119" fmla="*/ f98 f37 1"/>
                <a:gd name="f120" fmla="*/ f99 f36 1"/>
                <a:gd name="f121" fmla="*/ f100 f37 1"/>
                <a:gd name="f122" fmla="*/ f101 f37 1"/>
                <a:gd name="f123" fmla="*/ f10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0"/>
                </a:cxn>
                <a:cxn ang="f64">
                  <a:pos x="f112" y="f113"/>
                </a:cxn>
                <a:cxn ang="f64">
                  <a:pos x="f114" y="f115"/>
                </a:cxn>
                <a:cxn ang="f64">
                  <a:pos x="f107" y="f108"/>
                </a:cxn>
                <a:cxn ang="f64">
                  <a:pos x="f116" y="f117"/>
                </a:cxn>
                <a:cxn ang="f64">
                  <a:pos x="f118" y="f119"/>
                </a:cxn>
                <a:cxn ang="f64">
                  <a:pos x="f120" y="f121"/>
                </a:cxn>
                <a:cxn ang="f64">
                  <a:pos x="f109" y="f119"/>
                </a:cxn>
                <a:cxn ang="f64">
                  <a:pos x="f109" y="f122"/>
                </a:cxn>
                <a:cxn ang="f64">
                  <a:pos x="f120" y="f123"/>
                </a:cxn>
                <a:cxn ang="f64">
                  <a:pos x="f118" y="f122"/>
                </a:cxn>
                <a:cxn ang="f64">
                  <a:pos x="f116" y="f117"/>
                </a:cxn>
              </a:cxnLst>
              <a:rect l="f103" t="f106" r="f104" b="f105"/>
              <a:pathLst>
                <a:path w="40" h="50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2"/>
                    <a:pt x="f13" y="f12"/>
                    <a:pt x="f14" y="f12"/>
                  </a:cubicBezTo>
                  <a:cubicBezTo>
                    <a:pt x="f15" y="f16"/>
                    <a:pt x="f5" y="f17"/>
                    <a:pt x="f15" y="f18"/>
                  </a:cubicBezTo>
                  <a:cubicBezTo>
                    <a:pt x="f19" y="f20"/>
                    <a:pt x="f21" y="f5"/>
                    <a:pt x="f22" y="f20"/>
                  </a:cubicBezTo>
                  <a:cubicBezTo>
                    <a:pt x="f23" y="f19"/>
                    <a:pt x="f6" y="f11"/>
                    <a:pt x="f6" y="f8"/>
                  </a:cubicBezTo>
                  <a:close/>
                  <a:moveTo>
                    <a:pt x="f17" y="f24"/>
                  </a:moveTo>
                  <a:cubicBezTo>
                    <a:pt x="f25" y="f26"/>
                    <a:pt x="f25" y="f21"/>
                    <a:pt x="f24" y="f13"/>
                  </a:cubicBezTo>
                  <a:cubicBezTo>
                    <a:pt x="f24" y="f18"/>
                    <a:pt x="f27" y="f28"/>
                    <a:pt x="f26" y="f29"/>
                  </a:cubicBezTo>
                  <a:cubicBezTo>
                    <a:pt x="f30" y="f29"/>
                    <a:pt x="f11" y="f14"/>
                    <a:pt x="f11" y="f13"/>
                  </a:cubicBezTo>
                  <a:cubicBezTo>
                    <a:pt x="f11" y="f26"/>
                    <a:pt x="f11" y="f31"/>
                    <a:pt x="f11" y="f32"/>
                  </a:cubicBezTo>
                  <a:cubicBezTo>
                    <a:pt x="f11" y="f33"/>
                    <a:pt x="f30" y="f34"/>
                    <a:pt x="f26" y="f34"/>
                  </a:cubicBezTo>
                  <a:cubicBezTo>
                    <a:pt x="f27" y="f34"/>
                    <a:pt x="f8" y="f33"/>
                    <a:pt x="f24" y="f32"/>
                  </a:cubicBezTo>
                  <a:cubicBezTo>
                    <a:pt x="f25" y="f10"/>
                    <a:pt x="f25" y="f31"/>
                    <a:pt x="f17" y="f24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5BD2DA3-18EE-9E2D-2DC1-3B1BF3E6E4FC}"/>
                </a:ext>
              </a:extLst>
            </p:cNvPr>
            <p:cNvSpPr/>
            <p:nvPr/>
          </p:nvSpPr>
          <p:spPr>
            <a:xfrm>
              <a:off x="2870292" y="2947111"/>
              <a:ext cx="354686" cy="434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50"/>
                <a:gd name="f8" fmla="val 23"/>
                <a:gd name="f9" fmla="val 42"/>
                <a:gd name="f10" fmla="val 33"/>
                <a:gd name="f11" fmla="val 19"/>
                <a:gd name="f12" fmla="val 48"/>
                <a:gd name="f13" fmla="val 18"/>
                <a:gd name="f14" fmla="val 47"/>
                <a:gd name="f15" fmla="val 17"/>
                <a:gd name="f16" fmla="val 16"/>
                <a:gd name="f17" fmla="val 5"/>
                <a:gd name="f18" fmla="val 43"/>
                <a:gd name="f19" fmla="val 27"/>
                <a:gd name="f20" fmla="val 6"/>
                <a:gd name="f21" fmla="val 14"/>
                <a:gd name="f22" fmla="val 9"/>
                <a:gd name="f23" fmla="val 4"/>
                <a:gd name="f24" fmla="val 21"/>
                <a:gd name="f25" fmla="val 31"/>
                <a:gd name="f26" fmla="val 40"/>
                <a:gd name="f27" fmla="val 29"/>
                <a:gd name="f28" fmla="val 25"/>
                <a:gd name="f29" fmla="val 28"/>
                <a:gd name="f30" fmla="val 22"/>
                <a:gd name="f31" fmla="val 26"/>
                <a:gd name="f32" fmla="val 24"/>
                <a:gd name="f33" fmla="val 13"/>
                <a:gd name="f34" fmla="val 35"/>
                <a:gd name="f35" fmla="val 36"/>
                <a:gd name="f36" fmla="val 38"/>
                <a:gd name="f37" fmla="val 32"/>
                <a:gd name="f38" fmla="+- 0 0 -90"/>
                <a:gd name="f39" fmla="*/ f3 1 41"/>
                <a:gd name="f40" fmla="*/ f4 1 50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41"/>
                <a:gd name="f49" fmla="*/ f45 1 50"/>
                <a:gd name="f50" fmla="*/ 41 f46 1"/>
                <a:gd name="f51" fmla="*/ 23 f45 1"/>
                <a:gd name="f52" fmla="*/ 19 f46 1"/>
                <a:gd name="f53" fmla="*/ 48 f45 1"/>
                <a:gd name="f54" fmla="*/ 16 f46 1"/>
                <a:gd name="f55" fmla="*/ 47 f45 1"/>
                <a:gd name="f56" fmla="*/ 6 f46 1"/>
                <a:gd name="f57" fmla="*/ 14 f45 1"/>
                <a:gd name="f58" fmla="*/ 31 f46 1"/>
                <a:gd name="f59" fmla="*/ 5 f45 1"/>
                <a:gd name="f60" fmla="*/ 29 f46 1"/>
                <a:gd name="f61" fmla="*/ 25 f45 1"/>
                <a:gd name="f62" fmla="*/ 27 f46 1"/>
                <a:gd name="f63" fmla="*/ 16 f45 1"/>
                <a:gd name="f64" fmla="*/ 23 f46 1"/>
                <a:gd name="f65" fmla="*/ 13 f45 1"/>
                <a:gd name="f66" fmla="*/ 18 f46 1"/>
                <a:gd name="f67" fmla="*/ 35 f45 1"/>
                <a:gd name="f68" fmla="*/ 38 f45 1"/>
                <a:gd name="f69" fmla="+- f47 0 f1"/>
                <a:gd name="f70" fmla="*/ f50 1 41"/>
                <a:gd name="f71" fmla="*/ f51 1 50"/>
                <a:gd name="f72" fmla="*/ f52 1 41"/>
                <a:gd name="f73" fmla="*/ f53 1 50"/>
                <a:gd name="f74" fmla="*/ f54 1 41"/>
                <a:gd name="f75" fmla="*/ f55 1 50"/>
                <a:gd name="f76" fmla="*/ f56 1 41"/>
                <a:gd name="f77" fmla="*/ f57 1 50"/>
                <a:gd name="f78" fmla="*/ f58 1 41"/>
                <a:gd name="f79" fmla="*/ f59 1 50"/>
                <a:gd name="f80" fmla="*/ f60 1 41"/>
                <a:gd name="f81" fmla="*/ f61 1 50"/>
                <a:gd name="f82" fmla="*/ f62 1 41"/>
                <a:gd name="f83" fmla="*/ f63 1 50"/>
                <a:gd name="f84" fmla="*/ f64 1 41"/>
                <a:gd name="f85" fmla="*/ f65 1 50"/>
                <a:gd name="f86" fmla="*/ f66 1 41"/>
                <a:gd name="f87" fmla="*/ f67 1 50"/>
                <a:gd name="f88" fmla="*/ f68 1 50"/>
                <a:gd name="f89" fmla="*/ 0 1 f48"/>
                <a:gd name="f90" fmla="*/ f42 1 f48"/>
                <a:gd name="f91" fmla="*/ 0 1 f49"/>
                <a:gd name="f92" fmla="*/ f43 1 f49"/>
                <a:gd name="f93" fmla="*/ f70 1 f48"/>
                <a:gd name="f94" fmla="*/ f71 1 f49"/>
                <a:gd name="f95" fmla="*/ f72 1 f48"/>
                <a:gd name="f96" fmla="*/ f73 1 f49"/>
                <a:gd name="f97" fmla="*/ f74 1 f48"/>
                <a:gd name="f98" fmla="*/ f75 1 f49"/>
                <a:gd name="f99" fmla="*/ f76 1 f48"/>
                <a:gd name="f100" fmla="*/ f77 1 f49"/>
                <a:gd name="f101" fmla="*/ f78 1 f48"/>
                <a:gd name="f102" fmla="*/ f79 1 f49"/>
                <a:gd name="f103" fmla="*/ f80 1 f48"/>
                <a:gd name="f104" fmla="*/ f81 1 f49"/>
                <a:gd name="f105" fmla="*/ f82 1 f48"/>
                <a:gd name="f106" fmla="*/ f83 1 f49"/>
                <a:gd name="f107" fmla="*/ f84 1 f48"/>
                <a:gd name="f108" fmla="*/ f85 1 f49"/>
                <a:gd name="f109" fmla="*/ f86 1 f48"/>
                <a:gd name="f110" fmla="*/ f87 1 f49"/>
                <a:gd name="f111" fmla="*/ f88 1 f49"/>
                <a:gd name="f112" fmla="*/ f89 f39 1"/>
                <a:gd name="f113" fmla="*/ f90 f39 1"/>
                <a:gd name="f114" fmla="*/ f92 f40 1"/>
                <a:gd name="f115" fmla="*/ f91 f40 1"/>
                <a:gd name="f116" fmla="*/ f93 f39 1"/>
                <a:gd name="f117" fmla="*/ f94 f40 1"/>
                <a:gd name="f118" fmla="*/ f95 f39 1"/>
                <a:gd name="f119" fmla="*/ f96 f40 1"/>
                <a:gd name="f120" fmla="*/ f97 f39 1"/>
                <a:gd name="f121" fmla="*/ f98 f40 1"/>
                <a:gd name="f122" fmla="*/ f99 f39 1"/>
                <a:gd name="f123" fmla="*/ f100 f40 1"/>
                <a:gd name="f124" fmla="*/ f101 f39 1"/>
                <a:gd name="f125" fmla="*/ f102 f40 1"/>
                <a:gd name="f126" fmla="*/ f103 f39 1"/>
                <a:gd name="f127" fmla="*/ f104 f40 1"/>
                <a:gd name="f128" fmla="*/ f105 f39 1"/>
                <a:gd name="f129" fmla="*/ f106 f40 1"/>
                <a:gd name="f130" fmla="*/ f107 f39 1"/>
                <a:gd name="f131" fmla="*/ f108 f40 1"/>
                <a:gd name="f132" fmla="*/ f109 f39 1"/>
                <a:gd name="f133" fmla="*/ f110 f40 1"/>
                <a:gd name="f134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16" y="f117"/>
                </a:cxn>
                <a:cxn ang="f69">
                  <a:pos x="f126" y="f127"/>
                </a:cxn>
                <a:cxn ang="f69">
                  <a:pos x="f128" y="f129"/>
                </a:cxn>
                <a:cxn ang="f69">
                  <a:pos x="f130" y="f131"/>
                </a:cxn>
                <a:cxn ang="f69">
                  <a:pos x="f132" y="f129"/>
                </a:cxn>
                <a:cxn ang="f69">
                  <a:pos x="f132" y="f133"/>
                </a:cxn>
                <a:cxn ang="f69">
                  <a:pos x="f130" y="f134"/>
                </a:cxn>
                <a:cxn ang="f69">
                  <a:pos x="f128" y="f133"/>
                </a:cxn>
                <a:cxn ang="f69">
                  <a:pos x="f126" y="f127"/>
                </a:cxn>
              </a:cxnLst>
              <a:rect l="f112" t="f115" r="f113" b="f114"/>
              <a:pathLst>
                <a:path w="41" h="50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4"/>
                    <a:pt x="f16" y="f14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22" y="f23"/>
                    <a:pt x="f24" y="f5"/>
                    <a:pt x="f25" y="f17"/>
                  </a:cubicBezTo>
                  <a:cubicBezTo>
                    <a:pt x="f26" y="f22"/>
                    <a:pt x="f6" y="f15"/>
                    <a:pt x="f6" y="f8"/>
                  </a:cubicBezTo>
                  <a:close/>
                  <a:moveTo>
                    <a:pt x="f27" y="f28"/>
                  </a:moveTo>
                  <a:cubicBezTo>
                    <a:pt x="f29" y="f30"/>
                    <a:pt x="f29" y="f11"/>
                    <a:pt x="f19" y="f16"/>
                  </a:cubicBezTo>
                  <a:cubicBezTo>
                    <a:pt x="f31" y="f21"/>
                    <a:pt x="f32" y="f33"/>
                    <a:pt x="f8" y="f33"/>
                  </a:cubicBezTo>
                  <a:cubicBezTo>
                    <a:pt x="f24" y="f33"/>
                    <a:pt x="f13" y="f21"/>
                    <a:pt x="f13" y="f16"/>
                  </a:cubicBezTo>
                  <a:cubicBezTo>
                    <a:pt x="f13" y="f30"/>
                    <a:pt x="f13" y="f27"/>
                    <a:pt x="f13" y="f34"/>
                  </a:cubicBezTo>
                  <a:cubicBezTo>
                    <a:pt x="f13" y="f35"/>
                    <a:pt x="f24" y="f36"/>
                    <a:pt x="f8" y="f36"/>
                  </a:cubicBezTo>
                  <a:cubicBezTo>
                    <a:pt x="f32" y="f36"/>
                    <a:pt x="f31" y="f35"/>
                    <a:pt x="f19" y="f34"/>
                  </a:cubicBezTo>
                  <a:cubicBezTo>
                    <a:pt x="f29" y="f37"/>
                    <a:pt x="f29" y="f27"/>
                    <a:pt x="f27" y="f28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04C76BD-4E17-CBB6-5957-E124932B4E2C}"/>
                </a:ext>
              </a:extLst>
            </p:cNvPr>
            <p:cNvSpPr/>
            <p:nvPr/>
          </p:nvSpPr>
          <p:spPr>
            <a:xfrm>
              <a:off x="3069905" y="2964000"/>
              <a:ext cx="485198" cy="7907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91"/>
                <a:gd name="f8" fmla="val 90"/>
                <a:gd name="f9" fmla="val 10"/>
                <a:gd name="f10" fmla="val 71"/>
                <a:gd name="f11" fmla="val 19"/>
                <a:gd name="f12" fmla="val 52"/>
                <a:gd name="f13" fmla="val 28"/>
                <a:gd name="f14" fmla="val 34"/>
                <a:gd name="f15" fmla="val 32"/>
                <a:gd name="f16" fmla="val 26"/>
                <a:gd name="f17" fmla="val 37"/>
                <a:gd name="f18" fmla="val 17"/>
                <a:gd name="f19" fmla="val 41"/>
                <a:gd name="f20" fmla="val 9"/>
                <a:gd name="f21" fmla="val 45"/>
                <a:gd name="f22" fmla="val 2"/>
                <a:gd name="f23" fmla="val 55"/>
                <a:gd name="f24" fmla="val 4"/>
                <a:gd name="f25" fmla="val 54"/>
                <a:gd name="f26" fmla="val 6"/>
                <a:gd name="f27" fmla="val 53"/>
                <a:gd name="f28" fmla="val 8"/>
                <a:gd name="f29" fmla="val 33"/>
                <a:gd name="f30" fmla="val 58"/>
                <a:gd name="f31" fmla="val 16"/>
                <a:gd name="f32" fmla="val 83"/>
                <a:gd name="f33" fmla="val 11"/>
                <a:gd name="f34" fmla="+- 0 0 -90"/>
                <a:gd name="f35" fmla="*/ f3 1 56"/>
                <a:gd name="f36" fmla="*/ f4 1 91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6"/>
                <a:gd name="f45" fmla="*/ f41 1 91"/>
                <a:gd name="f46" fmla="*/ 0 f42 1"/>
                <a:gd name="f47" fmla="*/ 90 f41 1"/>
                <a:gd name="f48" fmla="*/ 28 f42 1"/>
                <a:gd name="f49" fmla="*/ 34 f41 1"/>
                <a:gd name="f50" fmla="*/ 41 f42 1"/>
                <a:gd name="f51" fmla="*/ 9 f41 1"/>
                <a:gd name="f52" fmla="*/ 56 f42 1"/>
                <a:gd name="f53" fmla="*/ 2 f41 1"/>
                <a:gd name="f54" fmla="*/ 53 f42 1"/>
                <a:gd name="f55" fmla="*/ 8 f41 1"/>
                <a:gd name="f56" fmla="*/ 16 f42 1"/>
                <a:gd name="f57" fmla="*/ 83 f41 1"/>
                <a:gd name="f58" fmla="+- f43 0 f1"/>
                <a:gd name="f59" fmla="*/ f46 1 56"/>
                <a:gd name="f60" fmla="*/ f47 1 91"/>
                <a:gd name="f61" fmla="*/ f48 1 56"/>
                <a:gd name="f62" fmla="*/ f49 1 91"/>
                <a:gd name="f63" fmla="*/ f50 1 56"/>
                <a:gd name="f64" fmla="*/ f51 1 91"/>
                <a:gd name="f65" fmla="*/ f52 1 56"/>
                <a:gd name="f66" fmla="*/ f53 1 91"/>
                <a:gd name="f67" fmla="*/ f54 1 56"/>
                <a:gd name="f68" fmla="*/ f55 1 91"/>
                <a:gd name="f69" fmla="*/ f56 1 56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56" h="9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1" y="f5"/>
                    <a:pt x="f6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9" y="f29"/>
                    <a:pt x="f13" y="f30"/>
                    <a:pt x="f31" y="f32"/>
                  </a:cubicBezTo>
                  <a:cubicBezTo>
                    <a:pt x="f33" y="f7"/>
                    <a:pt x="f33" y="f7"/>
                    <a:pt x="f5" y="f8"/>
                  </a:cubicBezTo>
                  <a:close/>
                </a:path>
              </a:pathLst>
            </a:custGeom>
            <a:solidFill>
              <a:srgbClr val="328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3B554056-663D-86F3-F6CB-29F43B9AED2F}"/>
              </a:ext>
            </a:extLst>
          </p:cNvPr>
          <p:cNvSpPr/>
          <p:nvPr/>
        </p:nvSpPr>
        <p:spPr>
          <a:xfrm>
            <a:off x="468922" y="552079"/>
            <a:ext cx="11243654" cy="5732583"/>
          </a:xfrm>
          <a:prstGeom prst="rect">
            <a:avLst/>
          </a:prstGeom>
          <a:solidFill>
            <a:srgbClr val="1420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D6633F2B-9060-899F-8AB2-0A219E546ACE}"/>
              </a:ext>
            </a:extLst>
          </p:cNvPr>
          <p:cNvGrpSpPr/>
          <p:nvPr/>
        </p:nvGrpSpPr>
        <p:grpSpPr>
          <a:xfrm>
            <a:off x="5224067" y="1604351"/>
            <a:ext cx="5545525" cy="4356585"/>
            <a:chOff x="5224067" y="1604351"/>
            <a:chExt cx="5545525" cy="4356585"/>
          </a:xfrm>
        </p:grpSpPr>
        <p:graphicFrame>
          <p:nvGraphicFramePr>
            <p:cNvPr id="4" name="Content Placeholder 5">
              <a:extLst>
                <a:ext uri="{FF2B5EF4-FFF2-40B4-BE49-F238E27FC236}">
                  <a16:creationId xmlns:a16="http://schemas.microsoft.com/office/drawing/2014/main" id="{9AB63B5A-3F53-FF92-D1E9-4E8DDFD9723A}"/>
                </a:ext>
              </a:extLst>
            </p:cNvPr>
            <p:cNvGraphicFramePr/>
            <p:nvPr/>
          </p:nvGraphicFramePr>
          <p:xfrm>
            <a:off x="5224067" y="1604351"/>
            <a:ext cx="5545525" cy="4356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C68F82E5-6224-3003-7A0D-5FB93B8A7938}"/>
                </a:ext>
              </a:extLst>
            </p:cNvPr>
            <p:cNvSpPr/>
            <p:nvPr/>
          </p:nvSpPr>
          <p:spPr>
            <a:xfrm>
              <a:off x="6902202" y="2882691"/>
              <a:ext cx="1438771" cy="361489"/>
            </a:xfrm>
            <a:custGeom>
              <a:avLst>
                <a:gd name="f0" fmla="val 3602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ct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نکته مهم</a:t>
              </a:r>
              <a:endParaRPr lang="en-US" sz="1100" b="1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58A0317-E515-7FDF-69E9-EDE995E586F2}"/>
                </a:ext>
              </a:extLst>
            </p:cNvPr>
            <p:cNvSpPr/>
            <p:nvPr/>
          </p:nvSpPr>
          <p:spPr>
            <a:xfrm>
              <a:off x="8175165" y="2097743"/>
              <a:ext cx="1374654" cy="361489"/>
            </a:xfrm>
            <a:custGeom>
              <a:avLst>
                <a:gd name="f0" fmla="val 240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B48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ct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نکته مهم</a:t>
              </a:r>
              <a:endParaRPr lang="en-US" sz="11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B4305524-9E1A-2B28-813B-3E77D2E98A50}"/>
                </a:ext>
              </a:extLst>
            </p:cNvPr>
            <p:cNvCxnSpPr/>
            <p:nvPr/>
          </p:nvCxnSpPr>
          <p:spPr>
            <a:xfrm>
              <a:off x="7581674" y="3445943"/>
              <a:ext cx="0" cy="500195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392707F9-A1D1-6F59-0420-70DF9F077A13}"/>
                </a:ext>
              </a:extLst>
            </p:cNvPr>
            <p:cNvCxnSpPr/>
            <p:nvPr/>
          </p:nvCxnSpPr>
          <p:spPr>
            <a:xfrm>
              <a:off x="8862492" y="2658627"/>
              <a:ext cx="0" cy="1287511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4B65E4B-1542-CC8B-4E92-3F71571FBAB1}"/>
              </a:ext>
            </a:extLst>
          </p:cNvPr>
          <p:cNvSpPr txBox="1"/>
          <p:nvPr/>
        </p:nvSpPr>
        <p:spPr>
          <a:xfrm>
            <a:off x="897730" y="960339"/>
            <a:ext cx="3420267" cy="1154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41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دور فکر کن، نزدیک توضیح بده</a:t>
            </a:r>
            <a:endParaRPr lang="es-ES" sz="36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id="{D5BFA686-4A06-E7B4-7798-545D3EC3B69F}"/>
              </a:ext>
            </a:extLst>
          </p:cNvPr>
          <p:cNvSpPr txBox="1"/>
          <p:nvPr/>
        </p:nvSpPr>
        <p:spPr>
          <a:xfrm>
            <a:off x="889811" y="2429332"/>
            <a:ext cx="3008174" cy="808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81AD8C9-16F9-231B-EB79-1057DF1E2A15}"/>
              </a:ext>
            </a:extLst>
          </p:cNvPr>
          <p:cNvSpPr/>
          <p:nvPr/>
        </p:nvSpPr>
        <p:spPr>
          <a:xfrm>
            <a:off x="1015724" y="3895124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0F78FF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نکته مهم 1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FAFCFC"/>
                </a:solidFill>
                <a:latin typeface="Arial" pitchFamily="34"/>
                <a:ea typeface="Roboto Light" pitchFamily="2"/>
                <a:cs typeface="B Nazanin" panose="00000400000000000000" pitchFamily="2" charset="-78"/>
              </a:rPr>
              <a:t>قالب پاور پوینت مدیریت بازرگانی قابل ویرایش می باشد.</a:t>
            </a:r>
            <a:endParaRPr lang="en-US" sz="900" b="0" i="0" u="none" strike="noStrike" kern="1200" cap="none" spc="0" baseline="0" dirty="0">
              <a:solidFill>
                <a:srgbClr val="FAFCFC"/>
              </a:solidFill>
              <a:uFillTx/>
              <a:latin typeface="Arial" pitchFamily="34"/>
              <a:ea typeface="Roboto Light" pitchFamily="2"/>
              <a:cs typeface="B Nazanin" panose="00000400000000000000" pitchFamily="2" charset="-7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6C76BC8C-18AA-4EEC-75F5-B9EBEAC0B7C5}"/>
              </a:ext>
            </a:extLst>
          </p:cNvPr>
          <p:cNvSpPr/>
          <p:nvPr/>
        </p:nvSpPr>
        <p:spPr>
          <a:xfrm>
            <a:off x="1015724" y="5065995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EB486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EB4860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نکته مهم 2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FAFCFC"/>
                </a:solidFill>
                <a:latin typeface="Arial" pitchFamily="34"/>
                <a:ea typeface="Roboto Light" pitchFamily="2"/>
                <a:cs typeface="B Nazanin" panose="00000400000000000000" pitchFamily="2" charset="-78"/>
              </a:rPr>
              <a:t>قالب پاور پوینت مدیریت بازرگانی قابل ویرایش می باشد.</a:t>
            </a:r>
            <a:endParaRPr lang="en-US" sz="900" b="0" i="0" u="none" strike="noStrike" kern="1200" cap="none" spc="0" baseline="0" dirty="0">
              <a:solidFill>
                <a:srgbClr val="FAFCFC"/>
              </a:solidFill>
              <a:uFillTx/>
              <a:latin typeface="Arial" pitchFamily="34"/>
              <a:ea typeface="Roboto Light" pitchFamily="2"/>
              <a:cs typeface="B Nazanin" panose="00000400000000000000" pitchFamily="2" charset="-78"/>
            </a:endParaRP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CEFD2F5B-3308-E597-5837-846353E41835}"/>
              </a:ext>
            </a:extLst>
          </p:cNvPr>
          <p:cNvSpPr/>
          <p:nvPr/>
        </p:nvSpPr>
        <p:spPr>
          <a:xfrm>
            <a:off x="510948" y="6209288"/>
            <a:ext cx="11357524" cy="82552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upo 16">
            <a:extLst>
              <a:ext uri="{FF2B5EF4-FFF2-40B4-BE49-F238E27FC236}">
                <a16:creationId xmlns:a16="http://schemas.microsoft.com/office/drawing/2014/main" id="{7E8AE5F7-1AE8-5116-6510-8E6C86CB1116}"/>
              </a:ext>
            </a:extLst>
          </p:cNvPr>
          <p:cNvGrpSpPr/>
          <p:nvPr/>
        </p:nvGrpSpPr>
        <p:grpSpPr>
          <a:xfrm>
            <a:off x="10175534" y="5568824"/>
            <a:ext cx="1690689" cy="692154"/>
            <a:chOff x="10175534" y="5568824"/>
            <a:chExt cx="1690689" cy="69215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62D36D3-B706-E83B-2567-1913708A3C0F}"/>
                </a:ext>
              </a:extLst>
            </p:cNvPr>
            <p:cNvSpPr/>
            <p:nvPr/>
          </p:nvSpPr>
          <p:spPr>
            <a:xfrm>
              <a:off x="10937540" y="5611691"/>
              <a:ext cx="7619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2CEBD2A-F95F-3717-192B-41BD9F0F0EFC}"/>
                </a:ext>
              </a:extLst>
            </p:cNvPr>
            <p:cNvSpPr/>
            <p:nvPr/>
          </p:nvSpPr>
          <p:spPr>
            <a:xfrm>
              <a:off x="11026438" y="5611691"/>
              <a:ext cx="95253" cy="3825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AF9EAA-5465-9C6E-9F13-7F02C4200E2C}"/>
                </a:ext>
              </a:extLst>
            </p:cNvPr>
            <p:cNvSpPr/>
            <p:nvPr/>
          </p:nvSpPr>
          <p:spPr>
            <a:xfrm>
              <a:off x="11147084" y="5751393"/>
              <a:ext cx="58741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6EC0D1-B113-F4FB-D93F-239DB3B325E2}"/>
                </a:ext>
              </a:extLst>
            </p:cNvPr>
            <p:cNvSpPr/>
            <p:nvPr/>
          </p:nvSpPr>
          <p:spPr>
            <a:xfrm>
              <a:off x="11093107" y="5751393"/>
              <a:ext cx="47621" cy="195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FBA32C3-3A05-D3F3-6AB3-087BFF5CF990}"/>
                </a:ext>
              </a:extLst>
            </p:cNvPr>
            <p:cNvSpPr/>
            <p:nvPr/>
          </p:nvSpPr>
          <p:spPr>
            <a:xfrm>
              <a:off x="10175534" y="5629156"/>
              <a:ext cx="1690689" cy="6318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E0F95F6-EEDF-0FB0-19FD-C17DAE7A82C6}"/>
                </a:ext>
              </a:extLst>
            </p:cNvPr>
            <p:cNvSpPr/>
            <p:nvPr/>
          </p:nvSpPr>
          <p:spPr>
            <a:xfrm>
              <a:off x="10300953" y="6000631"/>
              <a:ext cx="236536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BAA2400-49A5-6F83-91C3-CE3403748C98}"/>
                </a:ext>
              </a:extLst>
            </p:cNvPr>
            <p:cNvSpPr/>
            <p:nvPr/>
          </p:nvSpPr>
          <p:spPr>
            <a:xfrm>
              <a:off x="10953414" y="5568824"/>
              <a:ext cx="15240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E3DE3A3-4F27-D003-AA9F-1EE14EC01BD8}"/>
                </a:ext>
              </a:extLst>
            </p:cNvPr>
            <p:cNvSpPr/>
            <p:nvPr/>
          </p:nvSpPr>
          <p:spPr>
            <a:xfrm>
              <a:off x="11567772" y="5902205"/>
              <a:ext cx="15398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2DEB40D-5894-8251-B8FB-C295C4D849D4}"/>
                </a:ext>
              </a:extLst>
            </p:cNvPr>
            <p:cNvSpPr/>
            <p:nvPr/>
          </p:nvSpPr>
          <p:spPr>
            <a:xfrm>
              <a:off x="11240746" y="5754566"/>
              <a:ext cx="95253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EB67FD5-EA80-7190-B75E-44810B37FEE7}"/>
                </a:ext>
              </a:extLst>
            </p:cNvPr>
            <p:cNvSpPr/>
            <p:nvPr/>
          </p:nvSpPr>
          <p:spPr>
            <a:xfrm>
              <a:off x="11042312" y="5949827"/>
              <a:ext cx="15081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6A0DE7E-6FEE-247E-3491-EBCF392C3320}"/>
                </a:ext>
              </a:extLst>
            </p:cNvPr>
            <p:cNvSpPr/>
            <p:nvPr/>
          </p:nvSpPr>
          <p:spPr>
            <a:xfrm>
              <a:off x="10686711" y="5751393"/>
              <a:ext cx="15240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B95016F-43A4-A4C0-F64F-22BA694F24C4}"/>
                </a:ext>
              </a:extLst>
            </p:cNvPr>
            <p:cNvSpPr/>
            <p:nvPr/>
          </p:nvSpPr>
          <p:spPr>
            <a:xfrm>
              <a:off x="11626513" y="5940299"/>
              <a:ext cx="39684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C93B4CE-DD53-0704-AEAB-4A44071CB77B}"/>
                </a:ext>
              </a:extLst>
            </p:cNvPr>
            <p:cNvSpPr/>
            <p:nvPr/>
          </p:nvSpPr>
          <p:spPr>
            <a:xfrm>
              <a:off x="11626513" y="6024442"/>
              <a:ext cx="39684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64B914C9-A879-0352-F0AA-0DBA1032572F}"/>
                </a:ext>
              </a:extLst>
            </p:cNvPr>
            <p:cNvSpPr/>
            <p:nvPr/>
          </p:nvSpPr>
          <p:spPr>
            <a:xfrm>
              <a:off x="11626513" y="6108576"/>
              <a:ext cx="4127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9F554E8-552C-64ED-FB37-CF09E9E4556C}"/>
                </a:ext>
              </a:extLst>
            </p:cNvPr>
            <p:cNvSpPr/>
            <p:nvPr/>
          </p:nvSpPr>
          <p:spPr>
            <a:xfrm>
              <a:off x="11672553" y="5949827"/>
              <a:ext cx="3651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220E093-1376-8FD3-95F0-231115E97479}"/>
                </a:ext>
              </a:extLst>
            </p:cNvPr>
            <p:cNvSpPr/>
            <p:nvPr/>
          </p:nvSpPr>
          <p:spPr>
            <a:xfrm>
              <a:off x="11672553" y="6030788"/>
              <a:ext cx="34920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9CDED1-6B5B-3D5F-B8E5-66810E9AAFA1}"/>
                </a:ext>
              </a:extLst>
            </p:cNvPr>
            <p:cNvSpPr/>
            <p:nvPr/>
          </p:nvSpPr>
          <p:spPr>
            <a:xfrm>
              <a:off x="11672553" y="6113340"/>
              <a:ext cx="34920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C77CE55-0590-25D8-F914-8A24C78E54B7}"/>
                </a:ext>
              </a:extLst>
            </p:cNvPr>
            <p:cNvSpPr/>
            <p:nvPr/>
          </p:nvSpPr>
          <p:spPr>
            <a:xfrm>
              <a:off x="11713820" y="5960937"/>
              <a:ext cx="33339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C92C1773-C29F-7904-5C55-B0BEC87B9E83}"/>
                </a:ext>
              </a:extLst>
            </p:cNvPr>
            <p:cNvSpPr/>
            <p:nvPr/>
          </p:nvSpPr>
          <p:spPr>
            <a:xfrm>
              <a:off x="11713820" y="6038725"/>
              <a:ext cx="33339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1AC5779-A8E6-662A-DD9A-C8AAEC34122A}"/>
                </a:ext>
              </a:extLst>
            </p:cNvPr>
            <p:cNvSpPr/>
            <p:nvPr/>
          </p:nvSpPr>
          <p:spPr>
            <a:xfrm>
              <a:off x="11713820" y="6116513"/>
              <a:ext cx="33339" cy="66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02D473C-8C51-9497-50B2-1084A8B7F86C}"/>
                </a:ext>
              </a:extLst>
            </p:cNvPr>
            <p:cNvSpPr/>
            <p:nvPr/>
          </p:nvSpPr>
          <p:spPr>
            <a:xfrm>
              <a:off x="10923248" y="5762503"/>
              <a:ext cx="79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502E6C2-928D-2160-8B1A-B8DA64D40861}"/>
                </a:ext>
              </a:extLst>
            </p:cNvPr>
            <p:cNvSpPr/>
            <p:nvPr/>
          </p:nvSpPr>
          <p:spPr>
            <a:xfrm>
              <a:off x="10920075" y="6038725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EEFFFBD-FD77-E642-8993-9B15FDB6FAEC}"/>
                </a:ext>
              </a:extLst>
            </p:cNvPr>
            <p:cNvSpPr/>
            <p:nvPr/>
          </p:nvSpPr>
          <p:spPr>
            <a:xfrm>
              <a:off x="10566065" y="5838700"/>
              <a:ext cx="9207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F1EB3F8-7E60-BD26-EEA5-8C8D17F07A7B}"/>
                </a:ext>
              </a:extLst>
            </p:cNvPr>
            <p:cNvSpPr/>
            <p:nvPr/>
          </p:nvSpPr>
          <p:spPr>
            <a:xfrm>
              <a:off x="11102635" y="5722818"/>
              <a:ext cx="9366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B5932015-387E-24B2-BA3F-7280B57E8145}"/>
                </a:ext>
              </a:extLst>
            </p:cNvPr>
            <p:cNvSpPr/>
            <p:nvPr/>
          </p:nvSpPr>
          <p:spPr>
            <a:xfrm>
              <a:off x="10878799" y="5732337"/>
              <a:ext cx="52385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0108C-3FF9-9F7D-3F17-BA14389DF8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>
            <a:normAutofit lnSpcReduction="10000"/>
          </a:bodyPr>
          <a:lstStyle/>
          <a:p>
            <a:pPr marL="0" lvl="0" indent="0" algn="r" rtl="1">
              <a:lnSpc>
                <a:spcPct val="80000"/>
              </a:lnSpc>
              <a:buNone/>
            </a:pPr>
            <a:r>
              <a:rPr lang="fa-IR" sz="5000" dirty="0">
                <a:cs typeface="B Nazanin" panose="00000400000000000000" pitchFamily="2" charset="-78"/>
              </a:rPr>
              <a:t>سبک اینفوگرافیک</a:t>
            </a:r>
            <a:endParaRPr lang="en-US" sz="5000" dirty="0">
              <a:cs typeface="B Nazanin" panose="00000400000000000000" pitchFamily="2" charset="-78"/>
            </a:endParaRP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E27C5932-8CF9-43A6-FD7B-57DE31CF0DA1}"/>
              </a:ext>
            </a:extLst>
          </p:cNvPr>
          <p:cNvSpPr/>
          <p:nvPr/>
        </p:nvSpPr>
        <p:spPr>
          <a:xfrm flipH="1">
            <a:off x="1190375" y="4671660"/>
            <a:ext cx="274173" cy="7221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775"/>
              <a:gd name="f7" fmla="val 3923699"/>
              <a:gd name="f8" fmla="val 280204"/>
              <a:gd name="f9" fmla="val 750754"/>
              <a:gd name="f10" fmla="val 1209570"/>
              <a:gd name="f11" fmla="val 1364322"/>
              <a:gd name="f12" fmla="val 1489774"/>
              <a:gd name="f13" fmla="val 876206"/>
              <a:gd name="f14" fmla="val 1030958"/>
              <a:gd name="f15" fmla="val 1293518"/>
              <a:gd name="f16" fmla="val 2063902"/>
              <a:gd name="f17" fmla="val 2143440"/>
              <a:gd name="f18" fmla="val 1425297"/>
              <a:gd name="f19" fmla="val 2207918"/>
              <a:gd name="f20" fmla="val 1345759"/>
              <a:gd name="f21" fmla="val 1266221"/>
              <a:gd name="f22" fmla="val 1201743"/>
              <a:gd name="f23" fmla="val 1390678"/>
              <a:gd name="f24" fmla="val 1158887"/>
              <a:gd name="f25" fmla="val 1156542"/>
              <a:gd name="f26" fmla="val 2175018"/>
              <a:gd name="f27" fmla="val 1154198"/>
              <a:gd name="f28" fmla="val 2959359"/>
              <a:gd name="f29" fmla="val 1151853"/>
              <a:gd name="f30" fmla="val 3743699"/>
              <a:gd name="f31" fmla="val 3843110"/>
              <a:gd name="f32" fmla="val 1071264"/>
              <a:gd name="f33" fmla="val 971853"/>
              <a:gd name="f34" fmla="val 872442"/>
              <a:gd name="f35" fmla="val 791853"/>
              <a:gd name="f36" fmla="val 2305078"/>
              <a:gd name="f37" fmla="val 683854"/>
              <a:gd name="f38" fmla="val 3743698"/>
              <a:gd name="f39" fmla="val 3843109"/>
              <a:gd name="f40" fmla="val 603265"/>
              <a:gd name="f41" fmla="val 3923698"/>
              <a:gd name="f42" fmla="val 503854"/>
              <a:gd name="f43" fmla="val 404443"/>
              <a:gd name="f44" fmla="val 323854"/>
              <a:gd name="f45" fmla="val 326198"/>
              <a:gd name="f46" fmla="val 2959358"/>
              <a:gd name="f47" fmla="val 328543"/>
              <a:gd name="f48" fmla="val 330887"/>
              <a:gd name="f49" fmla="val 288033"/>
              <a:gd name="f50" fmla="val 223555"/>
              <a:gd name="f51" fmla="val 144017"/>
              <a:gd name="f52" fmla="val 64479"/>
              <a:gd name="f53" fmla="val 1"/>
              <a:gd name="f54" fmla="val 125452"/>
              <a:gd name="f55" fmla="val 744888"/>
              <a:gd name="f56" fmla="val 931180"/>
              <a:gd name="f57" fmla="val 1082199"/>
              <a:gd name="f58" fmla="val 151019"/>
              <a:gd name="f59" fmla="val 337311"/>
              <a:gd name="f60" fmla="val 523603"/>
              <a:gd name="f61" fmla="val 674622"/>
              <a:gd name="f62" fmla="val 558596"/>
              <a:gd name="f63" fmla="val 407577"/>
              <a:gd name="f64" fmla="+- 0 0 -90"/>
              <a:gd name="f65" fmla="*/ f3 1 1489775"/>
              <a:gd name="f66" fmla="*/ f4 1 3923699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1489775"/>
              <a:gd name="f75" fmla="*/ f71 1 3923699"/>
              <a:gd name="f76" fmla="*/ 280204 f72 1"/>
              <a:gd name="f77" fmla="*/ 750754 f71 1"/>
              <a:gd name="f78" fmla="*/ 1209570 f72 1"/>
              <a:gd name="f79" fmla="*/ 1489774 f72 1"/>
              <a:gd name="f80" fmla="*/ 1030958 f71 1"/>
              <a:gd name="f81" fmla="*/ 1293518 f71 1"/>
              <a:gd name="f82" fmla="*/ 1489775 f72 1"/>
              <a:gd name="f83" fmla="*/ 2063902 f71 1"/>
              <a:gd name="f84" fmla="*/ 1345759 f72 1"/>
              <a:gd name="f85" fmla="*/ 2207918 f71 1"/>
              <a:gd name="f86" fmla="*/ 1201743 f72 1"/>
              <a:gd name="f87" fmla="*/ 1390678 f71 1"/>
              <a:gd name="f88" fmla="*/ 1158887 f72 1"/>
              <a:gd name="f89" fmla="*/ 2305078 f71 1"/>
              <a:gd name="f90" fmla="*/ 1151853 f72 1"/>
              <a:gd name="f91" fmla="*/ 3743699 f71 1"/>
              <a:gd name="f92" fmla="*/ 971853 f72 1"/>
              <a:gd name="f93" fmla="*/ 3923699 f71 1"/>
              <a:gd name="f94" fmla="*/ 791853 f72 1"/>
              <a:gd name="f95" fmla="*/ 683854 f72 1"/>
              <a:gd name="f96" fmla="*/ 3743698 f71 1"/>
              <a:gd name="f97" fmla="*/ 503854 f72 1"/>
              <a:gd name="f98" fmla="*/ 3923698 f71 1"/>
              <a:gd name="f99" fmla="*/ 323854 f72 1"/>
              <a:gd name="f100" fmla="*/ 330887 f72 1"/>
              <a:gd name="f101" fmla="*/ 288033 f72 1"/>
              <a:gd name="f102" fmla="*/ 144017 f72 1"/>
              <a:gd name="f103" fmla="*/ 1 f72 1"/>
              <a:gd name="f104" fmla="*/ 0 f72 1"/>
              <a:gd name="f105" fmla="*/ 744888 f72 1"/>
              <a:gd name="f106" fmla="*/ 0 f71 1"/>
              <a:gd name="f107" fmla="*/ 1082199 f72 1"/>
              <a:gd name="f108" fmla="*/ 337311 f71 1"/>
              <a:gd name="f109" fmla="*/ 674622 f71 1"/>
              <a:gd name="f110" fmla="*/ 407577 f72 1"/>
              <a:gd name="f111" fmla="+- f73 0 f1"/>
              <a:gd name="f112" fmla="*/ f76 1 1489775"/>
              <a:gd name="f113" fmla="*/ f77 1 3923699"/>
              <a:gd name="f114" fmla="*/ f78 1 1489775"/>
              <a:gd name="f115" fmla="*/ f79 1 1489775"/>
              <a:gd name="f116" fmla="*/ f80 1 3923699"/>
              <a:gd name="f117" fmla="*/ f81 1 3923699"/>
              <a:gd name="f118" fmla="*/ f82 1 1489775"/>
              <a:gd name="f119" fmla="*/ f83 1 3923699"/>
              <a:gd name="f120" fmla="*/ f84 1 1489775"/>
              <a:gd name="f121" fmla="*/ f85 1 3923699"/>
              <a:gd name="f122" fmla="*/ f86 1 1489775"/>
              <a:gd name="f123" fmla="*/ f87 1 3923699"/>
              <a:gd name="f124" fmla="*/ f88 1 1489775"/>
              <a:gd name="f125" fmla="*/ f89 1 3923699"/>
              <a:gd name="f126" fmla="*/ f90 1 1489775"/>
              <a:gd name="f127" fmla="*/ f91 1 3923699"/>
              <a:gd name="f128" fmla="*/ f92 1 1489775"/>
              <a:gd name="f129" fmla="*/ f93 1 3923699"/>
              <a:gd name="f130" fmla="*/ f94 1 1489775"/>
              <a:gd name="f131" fmla="*/ f95 1 1489775"/>
              <a:gd name="f132" fmla="*/ f96 1 3923699"/>
              <a:gd name="f133" fmla="*/ f97 1 1489775"/>
              <a:gd name="f134" fmla="*/ f98 1 3923699"/>
              <a:gd name="f135" fmla="*/ f99 1 1489775"/>
              <a:gd name="f136" fmla="*/ f100 1 1489775"/>
              <a:gd name="f137" fmla="*/ f101 1 1489775"/>
              <a:gd name="f138" fmla="*/ f102 1 1489775"/>
              <a:gd name="f139" fmla="*/ f103 1 1489775"/>
              <a:gd name="f140" fmla="*/ f104 1 1489775"/>
              <a:gd name="f141" fmla="*/ f105 1 1489775"/>
              <a:gd name="f142" fmla="*/ f106 1 3923699"/>
              <a:gd name="f143" fmla="*/ f107 1 1489775"/>
              <a:gd name="f144" fmla="*/ f108 1 3923699"/>
              <a:gd name="f145" fmla="*/ f109 1 3923699"/>
              <a:gd name="f146" fmla="*/ f110 1 1489775"/>
              <a:gd name="f147" fmla="*/ f67 1 f74"/>
              <a:gd name="f148" fmla="*/ f68 1 f74"/>
              <a:gd name="f149" fmla="*/ f67 1 f75"/>
              <a:gd name="f150" fmla="*/ f69 1 f75"/>
              <a:gd name="f151" fmla="*/ f112 1 f74"/>
              <a:gd name="f152" fmla="*/ f113 1 f75"/>
              <a:gd name="f153" fmla="*/ f114 1 f74"/>
              <a:gd name="f154" fmla="*/ f115 1 f74"/>
              <a:gd name="f155" fmla="*/ f116 1 f75"/>
              <a:gd name="f156" fmla="*/ f117 1 f75"/>
              <a:gd name="f157" fmla="*/ f118 1 f74"/>
              <a:gd name="f158" fmla="*/ f119 1 f75"/>
              <a:gd name="f159" fmla="*/ f120 1 f74"/>
              <a:gd name="f160" fmla="*/ f121 1 f75"/>
              <a:gd name="f161" fmla="*/ f122 1 f74"/>
              <a:gd name="f162" fmla="*/ f123 1 f75"/>
              <a:gd name="f163" fmla="*/ f124 1 f74"/>
              <a:gd name="f164" fmla="*/ f126 1 f74"/>
              <a:gd name="f165" fmla="*/ f127 1 f75"/>
              <a:gd name="f166" fmla="*/ f128 1 f74"/>
              <a:gd name="f167" fmla="*/ f129 1 f75"/>
              <a:gd name="f168" fmla="*/ f130 1 f74"/>
              <a:gd name="f169" fmla="*/ f125 1 f75"/>
              <a:gd name="f170" fmla="*/ f131 1 f74"/>
              <a:gd name="f171" fmla="*/ f132 1 f75"/>
              <a:gd name="f172" fmla="*/ f133 1 f74"/>
              <a:gd name="f173" fmla="*/ f134 1 f75"/>
              <a:gd name="f174" fmla="*/ f135 1 f74"/>
              <a:gd name="f175" fmla="*/ f136 1 f74"/>
              <a:gd name="f176" fmla="*/ f137 1 f74"/>
              <a:gd name="f177" fmla="*/ f138 1 f74"/>
              <a:gd name="f178" fmla="*/ f139 1 f74"/>
              <a:gd name="f179" fmla="*/ f140 1 f74"/>
              <a:gd name="f180" fmla="*/ f141 1 f74"/>
              <a:gd name="f181" fmla="*/ f142 1 f75"/>
              <a:gd name="f182" fmla="*/ f143 1 f74"/>
              <a:gd name="f183" fmla="*/ f144 1 f75"/>
              <a:gd name="f184" fmla="*/ f145 1 f75"/>
              <a:gd name="f185" fmla="*/ f146 1 f74"/>
              <a:gd name="f186" fmla="*/ f147 f65 1"/>
              <a:gd name="f187" fmla="*/ f148 f65 1"/>
              <a:gd name="f188" fmla="*/ f150 f66 1"/>
              <a:gd name="f189" fmla="*/ f149 f66 1"/>
              <a:gd name="f190" fmla="*/ f151 f65 1"/>
              <a:gd name="f191" fmla="*/ f152 f66 1"/>
              <a:gd name="f192" fmla="*/ f153 f65 1"/>
              <a:gd name="f193" fmla="*/ f154 f65 1"/>
              <a:gd name="f194" fmla="*/ f155 f66 1"/>
              <a:gd name="f195" fmla="*/ f156 f66 1"/>
              <a:gd name="f196" fmla="*/ f157 f65 1"/>
              <a:gd name="f197" fmla="*/ f158 f66 1"/>
              <a:gd name="f198" fmla="*/ f159 f65 1"/>
              <a:gd name="f199" fmla="*/ f160 f66 1"/>
              <a:gd name="f200" fmla="*/ f161 f65 1"/>
              <a:gd name="f201" fmla="*/ f162 f66 1"/>
              <a:gd name="f202" fmla="*/ f163 f65 1"/>
              <a:gd name="f203" fmla="*/ f164 f65 1"/>
              <a:gd name="f204" fmla="*/ f165 f66 1"/>
              <a:gd name="f205" fmla="*/ f166 f65 1"/>
              <a:gd name="f206" fmla="*/ f167 f66 1"/>
              <a:gd name="f207" fmla="*/ f168 f65 1"/>
              <a:gd name="f208" fmla="*/ f169 f66 1"/>
              <a:gd name="f209" fmla="*/ f170 f65 1"/>
              <a:gd name="f210" fmla="*/ f171 f66 1"/>
              <a:gd name="f211" fmla="*/ f172 f65 1"/>
              <a:gd name="f212" fmla="*/ f173 f66 1"/>
              <a:gd name="f213" fmla="*/ f174 f65 1"/>
              <a:gd name="f214" fmla="*/ f175 f65 1"/>
              <a:gd name="f215" fmla="*/ f176 f65 1"/>
              <a:gd name="f216" fmla="*/ f177 f65 1"/>
              <a:gd name="f217" fmla="*/ f178 f65 1"/>
              <a:gd name="f218" fmla="*/ f179 f65 1"/>
              <a:gd name="f219" fmla="*/ f180 f65 1"/>
              <a:gd name="f220" fmla="*/ f181 f66 1"/>
              <a:gd name="f221" fmla="*/ f182 f65 1"/>
              <a:gd name="f222" fmla="*/ f183 f66 1"/>
              <a:gd name="f223" fmla="*/ f184 f66 1"/>
              <a:gd name="f224" fmla="*/ f18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90" y="f191"/>
              </a:cxn>
              <a:cxn ang="f111">
                <a:pos x="f192" y="f191"/>
              </a:cxn>
              <a:cxn ang="f111">
                <a:pos x="f193" y="f194"/>
              </a:cxn>
              <a:cxn ang="f111">
                <a:pos x="f193" y="f195"/>
              </a:cxn>
              <a:cxn ang="f111">
                <a:pos x="f196" y="f195"/>
              </a:cxn>
              <a:cxn ang="f111">
                <a:pos x="f196" y="f197"/>
              </a:cxn>
              <a:cxn ang="f111">
                <a:pos x="f198" y="f199"/>
              </a:cxn>
              <a:cxn ang="f111">
                <a:pos x="f200" y="f197"/>
              </a:cxn>
              <a:cxn ang="f111">
                <a:pos x="f200" y="f201"/>
              </a:cxn>
              <a:cxn ang="f111">
                <a:pos x="f202" y="f201"/>
              </a:cxn>
              <a:cxn ang="f111">
                <a:pos x="f203" y="f204"/>
              </a:cxn>
              <a:cxn ang="f111">
                <a:pos x="f205" y="f206"/>
              </a:cxn>
              <a:cxn ang="f111">
                <a:pos x="f207" y="f204"/>
              </a:cxn>
              <a:cxn ang="f111">
                <a:pos x="f207" y="f208"/>
              </a:cxn>
              <a:cxn ang="f111">
                <a:pos x="f209" y="f208"/>
              </a:cxn>
              <a:cxn ang="f111">
                <a:pos x="f209" y="f210"/>
              </a:cxn>
              <a:cxn ang="f111">
                <a:pos x="f211" y="f212"/>
              </a:cxn>
              <a:cxn ang="f111">
                <a:pos x="f213" y="f210"/>
              </a:cxn>
              <a:cxn ang="f111">
                <a:pos x="f214" y="f201"/>
              </a:cxn>
              <a:cxn ang="f111">
                <a:pos x="f215" y="f201"/>
              </a:cxn>
              <a:cxn ang="f111">
                <a:pos x="f215" y="f197"/>
              </a:cxn>
              <a:cxn ang="f111">
                <a:pos x="f216" y="f199"/>
              </a:cxn>
              <a:cxn ang="f111">
                <a:pos x="f217" y="f197"/>
              </a:cxn>
              <a:cxn ang="f111">
                <a:pos x="f217" y="f201"/>
              </a:cxn>
              <a:cxn ang="f111">
                <a:pos x="f218" y="f201"/>
              </a:cxn>
              <a:cxn ang="f111">
                <a:pos x="f218" y="f194"/>
              </a:cxn>
              <a:cxn ang="f111">
                <a:pos x="f190" y="f191"/>
              </a:cxn>
              <a:cxn ang="f111">
                <a:pos x="f219" y="f220"/>
              </a:cxn>
              <a:cxn ang="f111">
                <a:pos x="f221" y="f222"/>
              </a:cxn>
              <a:cxn ang="f111">
                <a:pos x="f219" y="f223"/>
              </a:cxn>
              <a:cxn ang="f111">
                <a:pos x="f224" y="f222"/>
              </a:cxn>
              <a:cxn ang="f111">
                <a:pos x="f219" y="f220"/>
              </a:cxn>
            </a:cxnLst>
            <a:rect l="f186" t="f189" r="f187" b="f188"/>
            <a:pathLst>
              <a:path w="1489775" h="3923699">
                <a:moveTo>
                  <a:pt x="f8" y="f9"/>
                </a:moveTo>
                <a:lnTo>
                  <a:pt x="f10" y="f9"/>
                </a:lnTo>
                <a:cubicBezTo>
                  <a:pt x="f11" y="f9"/>
                  <a:pt x="f12" y="f13"/>
                  <a:pt x="f12" y="f14"/>
                </a:cubicBezTo>
                <a:lnTo>
                  <a:pt x="f12" y="f15"/>
                </a:lnTo>
                <a:lnTo>
                  <a:pt x="f6" y="f15"/>
                </a:lnTo>
                <a:lnTo>
                  <a:pt x="f6" y="f16"/>
                </a:lnTo>
                <a:cubicBezTo>
                  <a:pt x="f6" y="f17"/>
                  <a:pt x="f18" y="f19"/>
                  <a:pt x="f20" y="f19"/>
                </a:cubicBezTo>
                <a:cubicBezTo>
                  <a:pt x="f21" y="f19"/>
                  <a:pt x="f22" y="f17"/>
                  <a:pt x="f22" y="f16"/>
                </a:cubicBezTo>
                <a:lnTo>
                  <a:pt x="f22" y="f23"/>
                </a:lnTo>
                <a:lnTo>
                  <a:pt x="f24" y="f23"/>
                </a:lnTo>
                <a:cubicBezTo>
                  <a:pt x="f25" y="f26"/>
                  <a:pt x="f27" y="f28"/>
                  <a:pt x="f29" y="f30"/>
                </a:cubicBezTo>
                <a:cubicBezTo>
                  <a:pt x="f29" y="f31"/>
                  <a:pt x="f32" y="f7"/>
                  <a:pt x="f33" y="f7"/>
                </a:cubicBezTo>
                <a:cubicBezTo>
                  <a:pt x="f34" y="f7"/>
                  <a:pt x="f35" y="f31"/>
                  <a:pt x="f35" y="f30"/>
                </a:cubicBezTo>
                <a:lnTo>
                  <a:pt x="f35" y="f36"/>
                </a:lnTo>
                <a:lnTo>
                  <a:pt x="f37" y="f36"/>
                </a:lnTo>
                <a:lnTo>
                  <a:pt x="f37" y="f38"/>
                </a:lnTo>
                <a:cubicBezTo>
                  <a:pt x="f37" y="f39"/>
                  <a:pt x="f40" y="f41"/>
                  <a:pt x="f42" y="f41"/>
                </a:cubicBezTo>
                <a:cubicBezTo>
                  <a:pt x="f43" y="f41"/>
                  <a:pt x="f44" y="f39"/>
                  <a:pt x="f44" y="f38"/>
                </a:cubicBezTo>
                <a:cubicBezTo>
                  <a:pt x="f45" y="f46"/>
                  <a:pt x="f47" y="f26"/>
                  <a:pt x="f48" y="f23"/>
                </a:cubicBezTo>
                <a:lnTo>
                  <a:pt x="f49" y="f23"/>
                </a:lnTo>
                <a:lnTo>
                  <a:pt x="f49" y="f16"/>
                </a:lnTo>
                <a:cubicBezTo>
                  <a:pt x="f49" y="f17"/>
                  <a:pt x="f50" y="f19"/>
                  <a:pt x="f51" y="f19"/>
                </a:cubicBezTo>
                <a:cubicBezTo>
                  <a:pt x="f52" y="f19"/>
                  <a:pt x="f53" y="f17"/>
                  <a:pt x="f53" y="f16"/>
                </a:cubicBezTo>
                <a:lnTo>
                  <a:pt x="f53" y="f23"/>
                </a:lnTo>
                <a:lnTo>
                  <a:pt x="f5" y="f23"/>
                </a:lnTo>
                <a:lnTo>
                  <a:pt x="f5" y="f14"/>
                </a:lnTo>
                <a:cubicBezTo>
                  <a:pt x="f5" y="f13"/>
                  <a:pt x="f54" y="f9"/>
                  <a:pt x="f8" y="f9"/>
                </a:cubicBezTo>
                <a:close/>
                <a:moveTo>
                  <a:pt x="f55" y="f5"/>
                </a:moveTo>
                <a:cubicBezTo>
                  <a:pt x="f56" y="f5"/>
                  <a:pt x="f57" y="f58"/>
                  <a:pt x="f57" y="f59"/>
                </a:cubicBezTo>
                <a:cubicBezTo>
                  <a:pt x="f57" y="f60"/>
                  <a:pt x="f56" y="f61"/>
                  <a:pt x="f55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"/>
                  <a:pt x="f55" y="f5"/>
                </a:cubicBez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1C2ED29C-09A2-BC2C-BFD7-45AC0A205DA0}"/>
              </a:ext>
            </a:extLst>
          </p:cNvPr>
          <p:cNvSpPr txBox="1"/>
          <p:nvPr/>
        </p:nvSpPr>
        <p:spPr>
          <a:xfrm>
            <a:off x="1545948" y="4801889"/>
            <a:ext cx="93610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66DC793A-60DB-3269-8D91-484622CBD31D}"/>
              </a:ext>
            </a:extLst>
          </p:cNvPr>
          <p:cNvSpPr/>
          <p:nvPr/>
        </p:nvSpPr>
        <p:spPr>
          <a:xfrm rot="10799991">
            <a:off x="3890333" y="4662598"/>
            <a:ext cx="347005" cy="7402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6332"/>
              <a:gd name="f7" fmla="val 3959924"/>
              <a:gd name="f8" fmla="val 1228565"/>
              <a:gd name="f9" fmla="val 3214674"/>
              <a:gd name="f10" fmla="val 622681"/>
              <a:gd name="f11" fmla="val 495703"/>
              <a:gd name="f12" fmla="val 3202920"/>
              <a:gd name="f13" fmla="val 501057"/>
              <a:gd name="f14" fmla="val 3225622"/>
              <a:gd name="f15" fmla="val 466697"/>
              <a:gd name="f16" fmla="val 3144149"/>
              <a:gd name="f17" fmla="val 8303"/>
              <a:gd name="f18" fmla="val 1942070"/>
              <a:gd name="f19" fmla="val -16491"/>
              <a:gd name="f20" fmla="val 1877049"/>
              <a:gd name="f21" fmla="val 16118"/>
              <a:gd name="f22" fmla="val 1804239"/>
              <a:gd name="f23" fmla="val 81139"/>
              <a:gd name="f24" fmla="val 1779444"/>
              <a:gd name="f25" fmla="val 146160"/>
              <a:gd name="f26" fmla="val 1754650"/>
              <a:gd name="f27" fmla="val 218970"/>
              <a:gd name="f28" fmla="val 1787259"/>
              <a:gd name="f29" fmla="val 243764"/>
              <a:gd name="f30" fmla="val 1852280"/>
              <a:gd name="f31" fmla="val 504770"/>
              <a:gd name="f32" fmla="val 2536736"/>
              <a:gd name="f33" fmla="val 555637"/>
              <a:gd name="f34" fmla="val 226299"/>
              <a:gd name="f35" fmla="val 1210417"/>
              <a:gd name="f36" fmla="val 551784"/>
              <a:gd name="f37" fmla="val 168335"/>
              <a:gd name="f38" fmla="val 75366"/>
              <a:gd name="f39" fmla="val 627150"/>
              <a:gd name="f40" fmla="val 720119"/>
              <a:gd name="f41" fmla="val 813088"/>
              <a:gd name="f42" fmla="val 888454"/>
              <a:gd name="f43" fmla="val 968040"/>
              <a:gd name="f44" fmla="val 1043406"/>
              <a:gd name="f45" fmla="val 1136375"/>
              <a:gd name="f46" fmla="val 1229344"/>
              <a:gd name="f47" fmla="val 1304710"/>
              <a:gd name="f48" fmla="val 1631589"/>
              <a:gd name="f49" fmla="val 1302251"/>
              <a:gd name="f50" fmla="val 1351562"/>
              <a:gd name="f51" fmla="val 1612568"/>
              <a:gd name="f52" fmla="val 1637362"/>
              <a:gd name="f53" fmla="val 1710172"/>
              <a:gd name="f54" fmla="val 1775193"/>
              <a:gd name="f55" fmla="val 1840214"/>
              <a:gd name="f56" fmla="val 1872823"/>
              <a:gd name="f57" fmla="val 1848029"/>
              <a:gd name="f58" fmla="val 1389635"/>
              <a:gd name="f59" fmla="val 1348984"/>
              <a:gd name="f60" fmla="val 1356391"/>
              <a:gd name="f61" fmla="val 925623"/>
              <a:gd name="f62" fmla="val 746683"/>
              <a:gd name="f63" fmla="val 601623"/>
              <a:gd name="f64" fmla="val 3814864"/>
              <a:gd name="f65" fmla="val 3635924"/>
              <a:gd name="f66" fmla="val 3456984"/>
              <a:gd name="f67" fmla="val 3311924"/>
              <a:gd name="f68" fmla="val 1104563"/>
              <a:gd name="f69" fmla="val 1249623"/>
              <a:gd name="f70" fmla="+- 0 0 -90"/>
              <a:gd name="f71" fmla="*/ f3 1 1856332"/>
              <a:gd name="f72" fmla="*/ f4 1 3959924"/>
              <a:gd name="f73" fmla="val f5"/>
              <a:gd name="f74" fmla="val f6"/>
              <a:gd name="f75" fmla="val f7"/>
              <a:gd name="f76" fmla="*/ f70 f0 1"/>
              <a:gd name="f77" fmla="+- f75 0 f73"/>
              <a:gd name="f78" fmla="+- f74 0 f73"/>
              <a:gd name="f79" fmla="*/ f76 1 f2"/>
              <a:gd name="f80" fmla="*/ f78 1 1856332"/>
              <a:gd name="f81" fmla="*/ f77 1 3959924"/>
              <a:gd name="f82" fmla="*/ 1228565 f78 1"/>
              <a:gd name="f83" fmla="*/ 3214674 f77 1"/>
              <a:gd name="f84" fmla="*/ 622681 f78 1"/>
              <a:gd name="f85" fmla="*/ 466697 f78 1"/>
              <a:gd name="f86" fmla="*/ 3144149 f77 1"/>
              <a:gd name="f87" fmla="*/ 8303 f78 1"/>
              <a:gd name="f88" fmla="*/ 1942070 f77 1"/>
              <a:gd name="f89" fmla="*/ 81139 f78 1"/>
              <a:gd name="f90" fmla="*/ 1779444 f77 1"/>
              <a:gd name="f91" fmla="*/ 243764 f78 1"/>
              <a:gd name="f92" fmla="*/ 1852280 f77 1"/>
              <a:gd name="f93" fmla="*/ 504770 f78 1"/>
              <a:gd name="f94" fmla="*/ 2536736 f77 1"/>
              <a:gd name="f95" fmla="*/ 555637 f78 1"/>
              <a:gd name="f96" fmla="*/ 226299 f78 1"/>
              <a:gd name="f97" fmla="*/ 1210417 f77 1"/>
              <a:gd name="f98" fmla="*/ 551784 f78 1"/>
              <a:gd name="f99" fmla="*/ 168335 f77 1"/>
              <a:gd name="f100" fmla="*/ 720119 f78 1"/>
              <a:gd name="f101" fmla="*/ 0 f77 1"/>
              <a:gd name="f102" fmla="*/ 888454 f78 1"/>
              <a:gd name="f103" fmla="*/ 968040 f78 1"/>
              <a:gd name="f104" fmla="*/ 1136375 f78 1"/>
              <a:gd name="f105" fmla="*/ 1304710 f78 1"/>
              <a:gd name="f106" fmla="*/ 1631589 f78 1"/>
              <a:gd name="f107" fmla="*/ 1302251 f78 1"/>
              <a:gd name="f108" fmla="*/ 1351562 f78 1"/>
              <a:gd name="f109" fmla="*/ 1612568 f78 1"/>
              <a:gd name="f110" fmla="*/ 1775193 f78 1"/>
              <a:gd name="f111" fmla="*/ 1848029 f78 1"/>
              <a:gd name="f112" fmla="*/ 1389635 f78 1"/>
              <a:gd name="f113" fmla="*/ 925623 f78 1"/>
              <a:gd name="f114" fmla="*/ 3959924 f77 1"/>
              <a:gd name="f115" fmla="*/ 601623 f78 1"/>
              <a:gd name="f116" fmla="*/ 3635924 f77 1"/>
              <a:gd name="f117" fmla="*/ 3311924 f77 1"/>
              <a:gd name="f118" fmla="*/ 1249623 f78 1"/>
              <a:gd name="f119" fmla="+- f79 0 f1"/>
              <a:gd name="f120" fmla="*/ f82 1 1856332"/>
              <a:gd name="f121" fmla="*/ f83 1 3959924"/>
              <a:gd name="f122" fmla="*/ f84 1 1856332"/>
              <a:gd name="f123" fmla="*/ f85 1 1856332"/>
              <a:gd name="f124" fmla="*/ f86 1 3959924"/>
              <a:gd name="f125" fmla="*/ f87 1 1856332"/>
              <a:gd name="f126" fmla="*/ f88 1 3959924"/>
              <a:gd name="f127" fmla="*/ f89 1 1856332"/>
              <a:gd name="f128" fmla="*/ f90 1 3959924"/>
              <a:gd name="f129" fmla="*/ f91 1 1856332"/>
              <a:gd name="f130" fmla="*/ f92 1 3959924"/>
              <a:gd name="f131" fmla="*/ f93 1 1856332"/>
              <a:gd name="f132" fmla="*/ f94 1 3959924"/>
              <a:gd name="f133" fmla="*/ f95 1 1856332"/>
              <a:gd name="f134" fmla="*/ f96 1 1856332"/>
              <a:gd name="f135" fmla="*/ f97 1 3959924"/>
              <a:gd name="f136" fmla="*/ f98 1 1856332"/>
              <a:gd name="f137" fmla="*/ f99 1 3959924"/>
              <a:gd name="f138" fmla="*/ f100 1 1856332"/>
              <a:gd name="f139" fmla="*/ f101 1 3959924"/>
              <a:gd name="f140" fmla="*/ f102 1 1856332"/>
              <a:gd name="f141" fmla="*/ f103 1 1856332"/>
              <a:gd name="f142" fmla="*/ f104 1 1856332"/>
              <a:gd name="f143" fmla="*/ f105 1 1856332"/>
              <a:gd name="f144" fmla="*/ f106 1 1856332"/>
              <a:gd name="f145" fmla="*/ f107 1 1856332"/>
              <a:gd name="f146" fmla="*/ f108 1 1856332"/>
              <a:gd name="f147" fmla="*/ f109 1 1856332"/>
              <a:gd name="f148" fmla="*/ f110 1 1856332"/>
              <a:gd name="f149" fmla="*/ f111 1 1856332"/>
              <a:gd name="f150" fmla="*/ f112 1 1856332"/>
              <a:gd name="f151" fmla="*/ f113 1 1856332"/>
              <a:gd name="f152" fmla="*/ f114 1 3959924"/>
              <a:gd name="f153" fmla="*/ f115 1 1856332"/>
              <a:gd name="f154" fmla="*/ f116 1 3959924"/>
              <a:gd name="f155" fmla="*/ f117 1 3959924"/>
              <a:gd name="f156" fmla="*/ f118 1 1856332"/>
              <a:gd name="f157" fmla="*/ f73 1 f80"/>
              <a:gd name="f158" fmla="*/ f74 1 f80"/>
              <a:gd name="f159" fmla="*/ f73 1 f81"/>
              <a:gd name="f160" fmla="*/ f75 1 f81"/>
              <a:gd name="f161" fmla="*/ f120 1 f80"/>
              <a:gd name="f162" fmla="*/ f121 1 f81"/>
              <a:gd name="f163" fmla="*/ f122 1 f80"/>
              <a:gd name="f164" fmla="*/ f123 1 f80"/>
              <a:gd name="f165" fmla="*/ f124 1 f81"/>
              <a:gd name="f166" fmla="*/ f125 1 f80"/>
              <a:gd name="f167" fmla="*/ f126 1 f81"/>
              <a:gd name="f168" fmla="*/ f127 1 f80"/>
              <a:gd name="f169" fmla="*/ f128 1 f81"/>
              <a:gd name="f170" fmla="*/ f129 1 f80"/>
              <a:gd name="f171" fmla="*/ f130 1 f81"/>
              <a:gd name="f172" fmla="*/ f131 1 f80"/>
              <a:gd name="f173" fmla="*/ f132 1 f81"/>
              <a:gd name="f174" fmla="*/ f133 1 f80"/>
              <a:gd name="f175" fmla="*/ f134 1 f80"/>
              <a:gd name="f176" fmla="*/ f135 1 f81"/>
              <a:gd name="f177" fmla="*/ f136 1 f80"/>
              <a:gd name="f178" fmla="*/ f137 1 f81"/>
              <a:gd name="f179" fmla="*/ f138 1 f80"/>
              <a:gd name="f180" fmla="*/ f139 1 f81"/>
              <a:gd name="f181" fmla="*/ f140 1 f80"/>
              <a:gd name="f182" fmla="*/ f141 1 f80"/>
              <a:gd name="f183" fmla="*/ f142 1 f80"/>
              <a:gd name="f184" fmla="*/ f143 1 f80"/>
              <a:gd name="f185" fmla="*/ f144 1 f80"/>
              <a:gd name="f186" fmla="*/ f145 1 f80"/>
              <a:gd name="f187" fmla="*/ f146 1 f80"/>
              <a:gd name="f188" fmla="*/ f147 1 f80"/>
              <a:gd name="f189" fmla="*/ f148 1 f80"/>
              <a:gd name="f190" fmla="*/ f149 1 f80"/>
              <a:gd name="f191" fmla="*/ f150 1 f80"/>
              <a:gd name="f192" fmla="*/ f151 1 f80"/>
              <a:gd name="f193" fmla="*/ f152 1 f81"/>
              <a:gd name="f194" fmla="*/ f153 1 f80"/>
              <a:gd name="f195" fmla="*/ f154 1 f81"/>
              <a:gd name="f196" fmla="*/ f155 1 f81"/>
              <a:gd name="f197" fmla="*/ f156 1 f80"/>
              <a:gd name="f198" fmla="*/ f157 f71 1"/>
              <a:gd name="f199" fmla="*/ f158 f71 1"/>
              <a:gd name="f200" fmla="*/ f160 f72 1"/>
              <a:gd name="f201" fmla="*/ f159 f72 1"/>
              <a:gd name="f202" fmla="*/ f161 f71 1"/>
              <a:gd name="f203" fmla="*/ f162 f72 1"/>
              <a:gd name="f204" fmla="*/ f163 f71 1"/>
              <a:gd name="f205" fmla="*/ f164 f71 1"/>
              <a:gd name="f206" fmla="*/ f165 f72 1"/>
              <a:gd name="f207" fmla="*/ f166 f71 1"/>
              <a:gd name="f208" fmla="*/ f167 f72 1"/>
              <a:gd name="f209" fmla="*/ f168 f71 1"/>
              <a:gd name="f210" fmla="*/ f169 f72 1"/>
              <a:gd name="f211" fmla="*/ f170 f71 1"/>
              <a:gd name="f212" fmla="*/ f171 f72 1"/>
              <a:gd name="f213" fmla="*/ f172 f71 1"/>
              <a:gd name="f214" fmla="*/ f173 f72 1"/>
              <a:gd name="f215" fmla="*/ f174 f71 1"/>
              <a:gd name="f216" fmla="*/ f175 f71 1"/>
              <a:gd name="f217" fmla="*/ f176 f72 1"/>
              <a:gd name="f218" fmla="*/ f177 f71 1"/>
              <a:gd name="f219" fmla="*/ f178 f72 1"/>
              <a:gd name="f220" fmla="*/ f179 f71 1"/>
              <a:gd name="f221" fmla="*/ f180 f72 1"/>
              <a:gd name="f222" fmla="*/ f181 f71 1"/>
              <a:gd name="f223" fmla="*/ f182 f71 1"/>
              <a:gd name="f224" fmla="*/ f183 f71 1"/>
              <a:gd name="f225" fmla="*/ f184 f71 1"/>
              <a:gd name="f226" fmla="*/ f185 f71 1"/>
              <a:gd name="f227" fmla="*/ f186 f71 1"/>
              <a:gd name="f228" fmla="*/ f187 f71 1"/>
              <a:gd name="f229" fmla="*/ f188 f71 1"/>
              <a:gd name="f230" fmla="*/ f189 f71 1"/>
              <a:gd name="f231" fmla="*/ f190 f71 1"/>
              <a:gd name="f232" fmla="*/ f191 f71 1"/>
              <a:gd name="f233" fmla="*/ f192 f71 1"/>
              <a:gd name="f234" fmla="*/ f193 f72 1"/>
              <a:gd name="f235" fmla="*/ f194 f71 1"/>
              <a:gd name="f236" fmla="*/ f195 f72 1"/>
              <a:gd name="f237" fmla="*/ f196 f72 1"/>
              <a:gd name="f238" fmla="*/ f197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202" y="f203"/>
              </a:cxn>
              <a:cxn ang="f119">
                <a:pos x="f204" y="f203"/>
              </a:cxn>
              <a:cxn ang="f119">
                <a:pos x="f205" y="f206"/>
              </a:cxn>
              <a:cxn ang="f119">
                <a:pos x="f207" y="f208"/>
              </a:cxn>
              <a:cxn ang="f119">
                <a:pos x="f209" y="f210"/>
              </a:cxn>
              <a:cxn ang="f119">
                <a:pos x="f211" y="f212"/>
              </a:cxn>
              <a:cxn ang="f119">
                <a:pos x="f213" y="f214"/>
              </a:cxn>
              <a:cxn ang="f119">
                <a:pos x="f215" y="f214"/>
              </a:cxn>
              <a:cxn ang="f119">
                <a:pos x="f216" y="f217"/>
              </a:cxn>
              <a:cxn ang="f119">
                <a:pos x="f218" y="f217"/>
              </a:cxn>
              <a:cxn ang="f119">
                <a:pos x="f218" y="f219"/>
              </a:cxn>
              <a:cxn ang="f119">
                <a:pos x="f220" y="f221"/>
              </a:cxn>
              <a:cxn ang="f119">
                <a:pos x="f222" y="f219"/>
              </a:cxn>
              <a:cxn ang="f119">
                <a:pos x="f222" y="f217"/>
              </a:cxn>
              <a:cxn ang="f119">
                <a:pos x="f223" y="f217"/>
              </a:cxn>
              <a:cxn ang="f119">
                <a:pos x="f223" y="f219"/>
              </a:cxn>
              <a:cxn ang="f119">
                <a:pos x="f224" y="f221"/>
              </a:cxn>
              <a:cxn ang="f119">
                <a:pos x="f225" y="f219"/>
              </a:cxn>
              <a:cxn ang="f119">
                <a:pos x="f225" y="f217"/>
              </a:cxn>
              <a:cxn ang="f119">
                <a:pos x="f226" y="f217"/>
              </a:cxn>
              <a:cxn ang="f119">
                <a:pos x="f227" y="f214"/>
              </a:cxn>
              <a:cxn ang="f119">
                <a:pos x="f228" y="f214"/>
              </a:cxn>
              <a:cxn ang="f119">
                <a:pos x="f229" y="f212"/>
              </a:cxn>
              <a:cxn ang="f119">
                <a:pos x="f230" y="f210"/>
              </a:cxn>
              <a:cxn ang="f119">
                <a:pos x="f231" y="f208"/>
              </a:cxn>
              <a:cxn ang="f119">
                <a:pos x="f232" y="f206"/>
              </a:cxn>
              <a:cxn ang="f119">
                <a:pos x="f202" y="f203"/>
              </a:cxn>
              <a:cxn ang="f119">
                <a:pos x="f233" y="f234"/>
              </a:cxn>
              <a:cxn ang="f119">
                <a:pos x="f235" y="f236"/>
              </a:cxn>
              <a:cxn ang="f119">
                <a:pos x="f233" y="f237"/>
              </a:cxn>
              <a:cxn ang="f119">
                <a:pos x="f238" y="f236"/>
              </a:cxn>
              <a:cxn ang="f119">
                <a:pos x="f233" y="f234"/>
              </a:cxn>
            </a:cxnLst>
            <a:rect l="f198" t="f201" r="f199" b="f200"/>
            <a:pathLst>
              <a:path w="1856332" h="3959924">
                <a:moveTo>
                  <a:pt x="f8" y="f9"/>
                </a:moveTo>
                <a:lnTo>
                  <a:pt x="f10" y="f9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5"/>
                </a:lnTo>
                <a:lnTo>
                  <a:pt x="f36" y="f37"/>
                </a:lnTo>
                <a:cubicBezTo>
                  <a:pt x="f36" y="f38"/>
                  <a:pt x="f39" y="f5"/>
                  <a:pt x="f40" y="f5"/>
                </a:cubicBezTo>
                <a:cubicBezTo>
                  <a:pt x="f41" y="f5"/>
                  <a:pt x="f42" y="f38"/>
                  <a:pt x="f42" y="f37"/>
                </a:cubicBezTo>
                <a:lnTo>
                  <a:pt x="f42" y="f35"/>
                </a:lnTo>
                <a:lnTo>
                  <a:pt x="f43" y="f35"/>
                </a:lnTo>
                <a:lnTo>
                  <a:pt x="f43" y="f37"/>
                </a:lnTo>
                <a:cubicBezTo>
                  <a:pt x="f43" y="f38"/>
                  <a:pt x="f44" y="f5"/>
                  <a:pt x="f45" y="f5"/>
                </a:cubicBezTo>
                <a:cubicBezTo>
                  <a:pt x="f46" y="f5"/>
                  <a:pt x="f47" y="f38"/>
                  <a:pt x="f47" y="f37"/>
                </a:cubicBezTo>
                <a:lnTo>
                  <a:pt x="f47" y="f35"/>
                </a:lnTo>
                <a:lnTo>
                  <a:pt x="f48" y="f35"/>
                </a:lnTo>
                <a:lnTo>
                  <a:pt x="f49" y="f32"/>
                </a:lnTo>
                <a:lnTo>
                  <a:pt x="f50" y="f32"/>
                </a:lnTo>
                <a:lnTo>
                  <a:pt x="f51" y="f30"/>
                </a:lnTo>
                <a:cubicBezTo>
                  <a:pt x="f52" y="f28"/>
                  <a:pt x="f53" y="f26"/>
                  <a:pt x="f54" y="f24"/>
                </a:cubicBezTo>
                <a:cubicBezTo>
                  <a:pt x="f55" y="f22"/>
                  <a:pt x="f56" y="f20"/>
                  <a:pt x="f57" y="f18"/>
                </a:cubicBezTo>
                <a:lnTo>
                  <a:pt x="f58" y="f16"/>
                </a:lnTo>
                <a:cubicBezTo>
                  <a:pt x="f59" y="f14"/>
                  <a:pt x="f60" y="f12"/>
                  <a:pt x="f8" y="f9"/>
                </a:cubicBezTo>
                <a:close/>
                <a:moveTo>
                  <a:pt x="f61" y="f7"/>
                </a:moveTo>
                <a:cubicBezTo>
                  <a:pt x="f62" y="f7"/>
                  <a:pt x="f63" y="f64"/>
                  <a:pt x="f63" y="f65"/>
                </a:cubicBezTo>
                <a:cubicBezTo>
                  <a:pt x="f63" y="f66"/>
                  <a:pt x="f62" y="f67"/>
                  <a:pt x="f61" y="f67"/>
                </a:cubicBezTo>
                <a:cubicBezTo>
                  <a:pt x="f68" y="f67"/>
                  <a:pt x="f69" y="f66"/>
                  <a:pt x="f69" y="f65"/>
                </a:cubicBezTo>
                <a:cubicBezTo>
                  <a:pt x="f69" y="f64"/>
                  <a:pt x="f68" y="f7"/>
                  <a:pt x="f61" y="f7"/>
                </a:cubicBezTo>
                <a:close/>
              </a:path>
            </a:pathLst>
          </a:custGeom>
          <a:solidFill>
            <a:srgbClr val="306B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F3F4089D-004E-34A0-8C67-F0A01B143931}"/>
              </a:ext>
            </a:extLst>
          </p:cNvPr>
          <p:cNvSpPr txBox="1"/>
          <p:nvPr/>
        </p:nvSpPr>
        <p:spPr>
          <a:xfrm>
            <a:off x="4290474" y="4801889"/>
            <a:ext cx="93610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40%</a:t>
            </a:r>
          </a:p>
        </p:txBody>
      </p:sp>
      <p:grpSp>
        <p:nvGrpSpPr>
          <p:cNvPr id="7" name="Group 46">
            <a:extLst>
              <a:ext uri="{FF2B5EF4-FFF2-40B4-BE49-F238E27FC236}">
                <a16:creationId xmlns:a16="http://schemas.microsoft.com/office/drawing/2014/main" id="{40850E21-5302-936B-ABFA-7D2F0FFE5F65}"/>
              </a:ext>
            </a:extLst>
          </p:cNvPr>
          <p:cNvGrpSpPr/>
          <p:nvPr/>
        </p:nvGrpSpPr>
        <p:grpSpPr>
          <a:xfrm>
            <a:off x="590181" y="5497647"/>
            <a:ext cx="2492060" cy="923330"/>
            <a:chOff x="590181" y="5497647"/>
            <a:chExt cx="2492060" cy="923330"/>
          </a:xfrm>
        </p:grpSpPr>
        <p:sp>
          <p:nvSpPr>
            <p:cNvPr id="8" name="TextBox 47">
              <a:extLst>
                <a:ext uri="{FF2B5EF4-FFF2-40B4-BE49-F238E27FC236}">
                  <a16:creationId xmlns:a16="http://schemas.microsoft.com/office/drawing/2014/main" id="{63B9A80C-8BB1-C7DD-63DE-20B677E8B504}"/>
                </a:ext>
              </a:extLst>
            </p:cNvPr>
            <p:cNvSpPr txBox="1"/>
            <p:nvPr/>
          </p:nvSpPr>
          <p:spPr>
            <a:xfrm>
              <a:off x="590181" y="5774646"/>
              <a:ext cx="249206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9" name="TextBox 48">
              <a:extLst>
                <a:ext uri="{FF2B5EF4-FFF2-40B4-BE49-F238E27FC236}">
                  <a16:creationId xmlns:a16="http://schemas.microsoft.com/office/drawing/2014/main" id="{244C1A8B-4C1C-8398-7443-277CAABAE21C}"/>
                </a:ext>
              </a:extLst>
            </p:cNvPr>
            <p:cNvSpPr txBox="1"/>
            <p:nvPr/>
          </p:nvSpPr>
          <p:spPr>
            <a:xfrm>
              <a:off x="590181" y="5497647"/>
              <a:ext cx="24708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C0393CA2-912E-DD02-C58E-FF5A50E8243E}"/>
              </a:ext>
            </a:extLst>
          </p:cNvPr>
          <p:cNvGrpSpPr/>
          <p:nvPr/>
        </p:nvGrpSpPr>
        <p:grpSpPr>
          <a:xfrm>
            <a:off x="3312423" y="5497647"/>
            <a:ext cx="2492060" cy="923330"/>
            <a:chOff x="3312423" y="5497647"/>
            <a:chExt cx="2492060" cy="923330"/>
          </a:xfrm>
        </p:grpSpPr>
        <p:sp>
          <p:nvSpPr>
            <p:cNvPr id="11" name="TextBox 50">
              <a:extLst>
                <a:ext uri="{FF2B5EF4-FFF2-40B4-BE49-F238E27FC236}">
                  <a16:creationId xmlns:a16="http://schemas.microsoft.com/office/drawing/2014/main" id="{39C0C945-1C23-1A77-14D5-1C59A2009D44}"/>
                </a:ext>
              </a:extLst>
            </p:cNvPr>
            <p:cNvSpPr txBox="1"/>
            <p:nvPr/>
          </p:nvSpPr>
          <p:spPr>
            <a:xfrm>
              <a:off x="3312423" y="5774646"/>
              <a:ext cx="249206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zing </a:t>
              </a:r>
              <a:r>
                <a:rPr lang="fa-IR" sz="1200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12" name="TextBox 51">
              <a:extLst>
                <a:ext uri="{FF2B5EF4-FFF2-40B4-BE49-F238E27FC236}">
                  <a16:creationId xmlns:a16="http://schemas.microsoft.com/office/drawing/2014/main" id="{E7EFA50E-CAD8-6670-1DF4-96B3AD4B240B}"/>
                </a:ext>
              </a:extLst>
            </p:cNvPr>
            <p:cNvSpPr txBox="1"/>
            <p:nvPr/>
          </p:nvSpPr>
          <p:spPr>
            <a:xfrm>
              <a:off x="3312423" y="5497647"/>
              <a:ext cx="24708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dirty="0">
                  <a:solidFill>
                    <a:srgbClr val="232323"/>
                  </a:solidFill>
                  <a:latin typeface="Arial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52">
            <a:extLst>
              <a:ext uri="{FF2B5EF4-FFF2-40B4-BE49-F238E27FC236}">
                <a16:creationId xmlns:a16="http://schemas.microsoft.com/office/drawing/2014/main" id="{6C1EA3A4-D28C-9146-862F-7C51EE82B9CB}"/>
              </a:ext>
            </a:extLst>
          </p:cNvPr>
          <p:cNvSpPr txBox="1"/>
          <p:nvPr/>
        </p:nvSpPr>
        <p:spPr>
          <a:xfrm>
            <a:off x="830293" y="3045811"/>
            <a:ext cx="136815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60</a:t>
            </a:r>
            <a:r>
              <a:rPr lang="en-US" sz="2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C3E92223-2CD5-A234-F40C-7BDD4B2C00E9}"/>
              </a:ext>
            </a:extLst>
          </p:cNvPr>
          <p:cNvSpPr txBox="1"/>
          <p:nvPr/>
        </p:nvSpPr>
        <p:spPr>
          <a:xfrm>
            <a:off x="942142" y="3815251"/>
            <a:ext cx="517412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1200" b="0" i="0" u="none" strike="noStrike" kern="1200" cap="none" spc="0" baseline="0" dirty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E27B6EE0-7BC8-A0F8-E644-222E89B0371F}"/>
              </a:ext>
            </a:extLst>
          </p:cNvPr>
          <p:cNvSpPr txBox="1"/>
          <p:nvPr/>
        </p:nvSpPr>
        <p:spPr>
          <a:xfrm>
            <a:off x="2195776" y="2892009"/>
            <a:ext cx="408294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200" b="0" i="0" u="none" strike="noStrike" kern="1200" cap="none" spc="0" baseline="0" dirty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6" name="Rectangle 60">
            <a:extLst>
              <a:ext uri="{FF2B5EF4-FFF2-40B4-BE49-F238E27FC236}">
                <a16:creationId xmlns:a16="http://schemas.microsoft.com/office/drawing/2014/main" id="{CD3BCEAF-D72D-28DC-765C-481317E6351C}"/>
              </a:ext>
            </a:extLst>
          </p:cNvPr>
          <p:cNvSpPr/>
          <p:nvPr/>
        </p:nvSpPr>
        <p:spPr>
          <a:xfrm>
            <a:off x="180753" y="1421983"/>
            <a:ext cx="6097964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0F78FF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بازاریابی از طریق رسانه های اجتماعی</a:t>
            </a:r>
            <a:endParaRPr lang="en-US" sz="36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17" name="TextBox 63">
            <a:extLst>
              <a:ext uri="{FF2B5EF4-FFF2-40B4-BE49-F238E27FC236}">
                <a16:creationId xmlns:a16="http://schemas.microsoft.com/office/drawing/2014/main" id="{CB2414ED-F3E5-4E9D-C0DF-D4088D27FE90}"/>
              </a:ext>
            </a:extLst>
          </p:cNvPr>
          <p:cNvSpPr txBox="1"/>
          <p:nvPr/>
        </p:nvSpPr>
        <p:spPr>
          <a:xfrm>
            <a:off x="830293" y="2110736"/>
            <a:ext cx="544842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7996" tIns="0" rIns="24003" bIns="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قالب پاور پوینت مدیریت بازرگانی قابل ویرایش می باشد.</a:t>
            </a:r>
            <a:endParaRPr lang="en-US" sz="2000" b="0" i="0" u="none" strike="noStrike" kern="1200" cap="none" spc="0" baseline="0" dirty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grpSp>
        <p:nvGrpSpPr>
          <p:cNvPr id="18" name="Grupo 2">
            <a:extLst>
              <a:ext uri="{FF2B5EF4-FFF2-40B4-BE49-F238E27FC236}">
                <a16:creationId xmlns:a16="http://schemas.microsoft.com/office/drawing/2014/main" id="{A5A4EF03-AAA3-10AE-83FE-D06DB2165163}"/>
              </a:ext>
            </a:extLst>
          </p:cNvPr>
          <p:cNvGrpSpPr/>
          <p:nvPr/>
        </p:nvGrpSpPr>
        <p:grpSpPr>
          <a:xfrm>
            <a:off x="6391271" y="1906588"/>
            <a:ext cx="5091114" cy="4548178"/>
            <a:chOff x="6391271" y="1906588"/>
            <a:chExt cx="5091114" cy="454817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DE27F31-8F54-8804-9B37-32879084949D}"/>
                </a:ext>
              </a:extLst>
            </p:cNvPr>
            <p:cNvSpPr/>
            <p:nvPr/>
          </p:nvSpPr>
          <p:spPr>
            <a:xfrm>
              <a:off x="9571033" y="2855908"/>
              <a:ext cx="1911352" cy="3598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303"/>
                <a:gd name="f8" fmla="val 78"/>
                <a:gd name="f9" fmla="val 70"/>
                <a:gd name="f10" fmla="val 62"/>
                <a:gd name="f11" fmla="val 54"/>
                <a:gd name="f12" fmla="val 297"/>
                <a:gd name="f13" fmla="val 291"/>
                <a:gd name="f14" fmla="val 53"/>
                <a:gd name="f15" fmla="val 285"/>
                <a:gd name="f16" fmla="val 35"/>
                <a:gd name="f17" fmla="val 18"/>
                <a:gd name="f18" fmla="val 260"/>
                <a:gd name="f19" fmla="val 236"/>
                <a:gd name="f20" fmla="val 211"/>
                <a:gd name="f21" fmla="val 4"/>
                <a:gd name="f22" fmla="val 8"/>
                <a:gd name="f23" fmla="val 13"/>
                <a:gd name="f24" fmla="val 218"/>
                <a:gd name="f25" fmla="val 225"/>
                <a:gd name="f26" fmla="val 232"/>
                <a:gd name="f27" fmla="val 246"/>
                <a:gd name="f28" fmla="val 251"/>
                <a:gd name="f29" fmla="val 32"/>
                <a:gd name="f30" fmla="val 39"/>
                <a:gd name="f31" fmla="val 252"/>
                <a:gd name="f32" fmla="val 46"/>
                <a:gd name="f33" fmla="val 224"/>
                <a:gd name="f34" fmla="val 198"/>
                <a:gd name="f35" fmla="val 170"/>
                <a:gd name="f36" fmla="val 36"/>
                <a:gd name="f37" fmla="val 121"/>
                <a:gd name="f38" fmla="val 72"/>
                <a:gd name="f39" fmla="val 23"/>
                <a:gd name="f40" fmla="val 15"/>
                <a:gd name="f41" fmla="val 7"/>
                <a:gd name="f42" fmla="val 69"/>
                <a:gd name="f43" fmla="val 79"/>
                <a:gd name="f44" fmla="val 14"/>
                <a:gd name="f45" fmla="val 22"/>
                <a:gd name="f46" fmla="val 90"/>
                <a:gd name="f47" fmla="val 101"/>
                <a:gd name="f48" fmla="val 112"/>
                <a:gd name="f49" fmla="val 119"/>
                <a:gd name="f50" fmla="val 126"/>
                <a:gd name="f51" fmla="val 133"/>
                <a:gd name="f52" fmla="val 148"/>
                <a:gd name="f53" fmla="val 160"/>
                <a:gd name="f54" fmla="val 33"/>
                <a:gd name="f55" fmla="val 48"/>
                <a:gd name="f56" fmla="val 63"/>
                <a:gd name="f57" fmla="val 95"/>
                <a:gd name="f58" fmla="val 147"/>
                <a:gd name="f59" fmla="val 134"/>
                <a:gd name="f60" fmla="val 88"/>
                <a:gd name="f61" fmla="val 80"/>
                <a:gd name="f62" fmla="val 60"/>
                <a:gd name="f63" fmla="val 113"/>
                <a:gd name="f64" fmla="val 55"/>
                <a:gd name="f65" fmla="val 94"/>
                <a:gd name="f66" fmla="val 87"/>
                <a:gd name="f67" fmla="val 82"/>
                <a:gd name="f68" fmla="val 109"/>
                <a:gd name="f69" fmla="val 137"/>
                <a:gd name="f70" fmla="val 96"/>
                <a:gd name="f71" fmla="val 128"/>
                <a:gd name="f72" fmla="val 135"/>
                <a:gd name="f73" fmla="val 138"/>
                <a:gd name="f74" fmla="val 142"/>
                <a:gd name="f75" fmla="val 139"/>
                <a:gd name="f76" fmla="val 157"/>
                <a:gd name="f77" fmla="val 167"/>
                <a:gd name="f78" fmla="val 196"/>
                <a:gd name="f79" fmla="val 226"/>
                <a:gd name="f80" fmla="val 255"/>
                <a:gd name="f81" fmla="val 273"/>
                <a:gd name="f82" fmla="val 150"/>
                <a:gd name="f83" fmla="val 284"/>
                <a:gd name="f84" fmla="val 132"/>
                <a:gd name="f85" fmla="val 118"/>
                <a:gd name="f86" fmla="val 104"/>
                <a:gd name="f87" fmla="val 77"/>
                <a:gd name="f88" fmla="val 287"/>
                <a:gd name="f89" fmla="val 298"/>
                <a:gd name="f90" fmla="val 300"/>
                <a:gd name="f91" fmla="val 103"/>
                <a:gd name="f92" fmla="val 219"/>
                <a:gd name="f93" fmla="val 202"/>
                <a:gd name="f94" fmla="val 185"/>
                <a:gd name="f95" fmla="val 177"/>
                <a:gd name="f96" fmla="val 114"/>
                <a:gd name="f97" fmla="val 172"/>
                <a:gd name="f98" fmla="val 107"/>
                <a:gd name="f99" fmla="val 171"/>
                <a:gd name="f100" fmla="val 98"/>
                <a:gd name="f101" fmla="val 89"/>
                <a:gd name="f102" fmla="val 44"/>
                <a:gd name="f103" fmla="val 37"/>
                <a:gd name="f104" fmla="val 29"/>
                <a:gd name="f105" fmla="val 20"/>
                <a:gd name="f106" fmla="val 68"/>
                <a:gd name="f107" fmla="val 105"/>
                <a:gd name="f108" fmla="val 123"/>
                <a:gd name="f109" fmla="val 130"/>
                <a:gd name="f110" fmla="val 19"/>
                <a:gd name="f111" fmla="val 136"/>
                <a:gd name="f112" fmla="val 26"/>
                <a:gd name="f113" fmla="val 83"/>
                <a:gd name="f114" fmla="+- 0 0 -90"/>
                <a:gd name="f115" fmla="*/ f3 1 161"/>
                <a:gd name="f116" fmla="*/ f4 1 303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161"/>
                <a:gd name="f125" fmla="*/ f121 1 303"/>
                <a:gd name="f126" fmla="*/ 78 f122 1"/>
                <a:gd name="f127" fmla="*/ 303 f121 1"/>
                <a:gd name="f128" fmla="*/ 54 f122 1"/>
                <a:gd name="f129" fmla="*/ 53 f122 1"/>
                <a:gd name="f130" fmla="*/ 285 f121 1"/>
                <a:gd name="f131" fmla="*/ 0 f122 1"/>
                <a:gd name="f132" fmla="*/ 211 f121 1"/>
                <a:gd name="f133" fmla="*/ 13 f122 1"/>
                <a:gd name="f134" fmla="*/ 232 f121 1"/>
                <a:gd name="f135" fmla="*/ 32 f122 1"/>
                <a:gd name="f136" fmla="*/ 251 f121 1"/>
                <a:gd name="f137" fmla="*/ 170 f121 1"/>
                <a:gd name="f138" fmla="*/ 23 f121 1"/>
                <a:gd name="f139" fmla="*/ 0 f121 1"/>
                <a:gd name="f140" fmla="*/ 79 f122 1"/>
                <a:gd name="f141" fmla="*/ 22 f121 1"/>
                <a:gd name="f142" fmla="*/ 112 f122 1"/>
                <a:gd name="f143" fmla="*/ 133 f122 1"/>
                <a:gd name="f144" fmla="*/ 161 f122 1"/>
                <a:gd name="f145" fmla="*/ 48 f121 1"/>
                <a:gd name="f146" fmla="*/ 95 f121 1"/>
                <a:gd name="f147" fmla="*/ 119 f122 1"/>
                <a:gd name="f148" fmla="*/ 72 f121 1"/>
                <a:gd name="f149" fmla="*/ 101 f122 1"/>
                <a:gd name="f150" fmla="*/ 55 f121 1"/>
                <a:gd name="f151" fmla="*/ 137 f121 1"/>
                <a:gd name="f152" fmla="*/ 128 f122 1"/>
                <a:gd name="f153" fmla="*/ 148 f122 1"/>
                <a:gd name="f154" fmla="*/ 142 f121 1"/>
                <a:gd name="f155" fmla="*/ 160 f122 1"/>
                <a:gd name="f156" fmla="*/ 167 f121 1"/>
                <a:gd name="f157" fmla="*/ 255 f121 1"/>
                <a:gd name="f158" fmla="*/ 132 f122 1"/>
                <a:gd name="f159" fmla="*/ 284 f121 1"/>
                <a:gd name="f160" fmla="*/ 90 f122 1"/>
                <a:gd name="f161" fmla="*/ 297 f121 1"/>
                <a:gd name="f162" fmla="*/ 252 f121 1"/>
                <a:gd name="f163" fmla="*/ 103 f122 1"/>
                <a:gd name="f164" fmla="*/ 236 f121 1"/>
                <a:gd name="f165" fmla="*/ 185 f121 1"/>
                <a:gd name="f166" fmla="*/ 107 f122 1"/>
                <a:gd name="f167" fmla="*/ 171 f121 1"/>
                <a:gd name="f168" fmla="*/ 29 f122 1"/>
                <a:gd name="f169" fmla="*/ 15 f122 1"/>
                <a:gd name="f170" fmla="*/ 68 f121 1"/>
                <a:gd name="f171" fmla="*/ 14 f122 1"/>
                <a:gd name="f172" fmla="*/ 123 f121 1"/>
                <a:gd name="f173" fmla="*/ 26 f122 1"/>
                <a:gd name="f174" fmla="*/ 136 f121 1"/>
                <a:gd name="f175" fmla="+- f123 0 f1"/>
                <a:gd name="f176" fmla="*/ f126 1 161"/>
                <a:gd name="f177" fmla="*/ f127 1 303"/>
                <a:gd name="f178" fmla="*/ f128 1 161"/>
                <a:gd name="f179" fmla="*/ f129 1 161"/>
                <a:gd name="f180" fmla="*/ f130 1 303"/>
                <a:gd name="f181" fmla="*/ f131 1 161"/>
                <a:gd name="f182" fmla="*/ f132 1 303"/>
                <a:gd name="f183" fmla="*/ f133 1 161"/>
                <a:gd name="f184" fmla="*/ f134 1 303"/>
                <a:gd name="f185" fmla="*/ f135 1 161"/>
                <a:gd name="f186" fmla="*/ f136 1 303"/>
                <a:gd name="f187" fmla="*/ f137 1 303"/>
                <a:gd name="f188" fmla="*/ f138 1 303"/>
                <a:gd name="f189" fmla="*/ f139 1 303"/>
                <a:gd name="f190" fmla="*/ f140 1 161"/>
                <a:gd name="f191" fmla="*/ f141 1 303"/>
                <a:gd name="f192" fmla="*/ f142 1 161"/>
                <a:gd name="f193" fmla="*/ f143 1 161"/>
                <a:gd name="f194" fmla="*/ f144 1 161"/>
                <a:gd name="f195" fmla="*/ f145 1 303"/>
                <a:gd name="f196" fmla="*/ f146 1 303"/>
                <a:gd name="f197" fmla="*/ f147 1 161"/>
                <a:gd name="f198" fmla="*/ f148 1 303"/>
                <a:gd name="f199" fmla="*/ f149 1 161"/>
                <a:gd name="f200" fmla="*/ f150 1 303"/>
                <a:gd name="f201" fmla="*/ f151 1 303"/>
                <a:gd name="f202" fmla="*/ f152 1 161"/>
                <a:gd name="f203" fmla="*/ f153 1 161"/>
                <a:gd name="f204" fmla="*/ f154 1 303"/>
                <a:gd name="f205" fmla="*/ f155 1 161"/>
                <a:gd name="f206" fmla="*/ f156 1 303"/>
                <a:gd name="f207" fmla="*/ f157 1 303"/>
                <a:gd name="f208" fmla="*/ f158 1 161"/>
                <a:gd name="f209" fmla="*/ f159 1 303"/>
                <a:gd name="f210" fmla="*/ f160 1 161"/>
                <a:gd name="f211" fmla="*/ f161 1 303"/>
                <a:gd name="f212" fmla="*/ f162 1 303"/>
                <a:gd name="f213" fmla="*/ f163 1 161"/>
                <a:gd name="f214" fmla="*/ f164 1 303"/>
                <a:gd name="f215" fmla="*/ f165 1 303"/>
                <a:gd name="f216" fmla="*/ f166 1 161"/>
                <a:gd name="f217" fmla="*/ f167 1 303"/>
                <a:gd name="f218" fmla="*/ f168 1 161"/>
                <a:gd name="f219" fmla="*/ f169 1 161"/>
                <a:gd name="f220" fmla="*/ f170 1 303"/>
                <a:gd name="f221" fmla="*/ f171 1 161"/>
                <a:gd name="f222" fmla="*/ f172 1 303"/>
                <a:gd name="f223" fmla="*/ f173 1 161"/>
                <a:gd name="f224" fmla="*/ f174 1 303"/>
                <a:gd name="f225" fmla="*/ 0 1 f124"/>
                <a:gd name="f226" fmla="*/ f118 1 f124"/>
                <a:gd name="f227" fmla="*/ 0 1 f125"/>
                <a:gd name="f228" fmla="*/ f119 1 f125"/>
                <a:gd name="f229" fmla="*/ f176 1 f124"/>
                <a:gd name="f230" fmla="*/ f177 1 f125"/>
                <a:gd name="f231" fmla="*/ f178 1 f124"/>
                <a:gd name="f232" fmla="*/ f179 1 f124"/>
                <a:gd name="f233" fmla="*/ f180 1 f125"/>
                <a:gd name="f234" fmla="*/ f181 1 f124"/>
                <a:gd name="f235" fmla="*/ f182 1 f125"/>
                <a:gd name="f236" fmla="*/ f183 1 f124"/>
                <a:gd name="f237" fmla="*/ f184 1 f125"/>
                <a:gd name="f238" fmla="*/ f185 1 f124"/>
                <a:gd name="f239" fmla="*/ f186 1 f125"/>
                <a:gd name="f240" fmla="*/ f187 1 f125"/>
                <a:gd name="f241" fmla="*/ f188 1 f125"/>
                <a:gd name="f242" fmla="*/ f189 1 f125"/>
                <a:gd name="f243" fmla="*/ f190 1 f124"/>
                <a:gd name="f244" fmla="*/ f191 1 f125"/>
                <a:gd name="f245" fmla="*/ f192 1 f124"/>
                <a:gd name="f246" fmla="*/ f193 1 f124"/>
                <a:gd name="f247" fmla="*/ f194 1 f124"/>
                <a:gd name="f248" fmla="*/ f195 1 f125"/>
                <a:gd name="f249" fmla="*/ f196 1 f125"/>
                <a:gd name="f250" fmla="*/ f197 1 f124"/>
                <a:gd name="f251" fmla="*/ f198 1 f125"/>
                <a:gd name="f252" fmla="*/ f199 1 f124"/>
                <a:gd name="f253" fmla="*/ f200 1 f125"/>
                <a:gd name="f254" fmla="*/ f201 1 f125"/>
                <a:gd name="f255" fmla="*/ f202 1 f124"/>
                <a:gd name="f256" fmla="*/ f203 1 f124"/>
                <a:gd name="f257" fmla="*/ f204 1 f125"/>
                <a:gd name="f258" fmla="*/ f205 1 f124"/>
                <a:gd name="f259" fmla="*/ f206 1 f125"/>
                <a:gd name="f260" fmla="*/ f207 1 f125"/>
                <a:gd name="f261" fmla="*/ f208 1 f124"/>
                <a:gd name="f262" fmla="*/ f209 1 f125"/>
                <a:gd name="f263" fmla="*/ f210 1 f124"/>
                <a:gd name="f264" fmla="*/ f211 1 f125"/>
                <a:gd name="f265" fmla="*/ f212 1 f125"/>
                <a:gd name="f266" fmla="*/ f213 1 f124"/>
                <a:gd name="f267" fmla="*/ f214 1 f125"/>
                <a:gd name="f268" fmla="*/ f215 1 f125"/>
                <a:gd name="f269" fmla="*/ f216 1 f124"/>
                <a:gd name="f270" fmla="*/ f217 1 f125"/>
                <a:gd name="f271" fmla="*/ f218 1 f124"/>
                <a:gd name="f272" fmla="*/ f219 1 f124"/>
                <a:gd name="f273" fmla="*/ f220 1 f125"/>
                <a:gd name="f274" fmla="*/ f221 1 f124"/>
                <a:gd name="f275" fmla="*/ f222 1 f125"/>
                <a:gd name="f276" fmla="*/ f223 1 f124"/>
                <a:gd name="f277" fmla="*/ f224 1 f125"/>
                <a:gd name="f278" fmla="*/ f225 f115 1"/>
                <a:gd name="f279" fmla="*/ f226 f115 1"/>
                <a:gd name="f280" fmla="*/ f228 f116 1"/>
                <a:gd name="f281" fmla="*/ f227 f116 1"/>
                <a:gd name="f282" fmla="*/ f229 f115 1"/>
                <a:gd name="f283" fmla="*/ f230 f116 1"/>
                <a:gd name="f284" fmla="*/ f231 f115 1"/>
                <a:gd name="f285" fmla="*/ f232 f115 1"/>
                <a:gd name="f286" fmla="*/ f233 f116 1"/>
                <a:gd name="f287" fmla="*/ f234 f115 1"/>
                <a:gd name="f288" fmla="*/ f235 f116 1"/>
                <a:gd name="f289" fmla="*/ f236 f115 1"/>
                <a:gd name="f290" fmla="*/ f237 f116 1"/>
                <a:gd name="f291" fmla="*/ f238 f115 1"/>
                <a:gd name="f292" fmla="*/ f239 f116 1"/>
                <a:gd name="f293" fmla="*/ f240 f116 1"/>
                <a:gd name="f294" fmla="*/ f241 f116 1"/>
                <a:gd name="f295" fmla="*/ f242 f116 1"/>
                <a:gd name="f296" fmla="*/ f243 f115 1"/>
                <a:gd name="f297" fmla="*/ f244 f116 1"/>
                <a:gd name="f298" fmla="*/ f245 f115 1"/>
                <a:gd name="f299" fmla="*/ f246 f115 1"/>
                <a:gd name="f300" fmla="*/ f247 f115 1"/>
                <a:gd name="f301" fmla="*/ f248 f116 1"/>
                <a:gd name="f302" fmla="*/ f249 f116 1"/>
                <a:gd name="f303" fmla="*/ f250 f115 1"/>
                <a:gd name="f304" fmla="*/ f251 f116 1"/>
                <a:gd name="f305" fmla="*/ f252 f115 1"/>
                <a:gd name="f306" fmla="*/ f253 f116 1"/>
                <a:gd name="f307" fmla="*/ f254 f116 1"/>
                <a:gd name="f308" fmla="*/ f255 f115 1"/>
                <a:gd name="f309" fmla="*/ f256 f115 1"/>
                <a:gd name="f310" fmla="*/ f257 f116 1"/>
                <a:gd name="f311" fmla="*/ f258 f115 1"/>
                <a:gd name="f312" fmla="*/ f259 f116 1"/>
                <a:gd name="f313" fmla="*/ f260 f116 1"/>
                <a:gd name="f314" fmla="*/ f261 f115 1"/>
                <a:gd name="f315" fmla="*/ f262 f116 1"/>
                <a:gd name="f316" fmla="*/ f263 f115 1"/>
                <a:gd name="f317" fmla="*/ f264 f116 1"/>
                <a:gd name="f318" fmla="*/ f265 f116 1"/>
                <a:gd name="f319" fmla="*/ f266 f115 1"/>
                <a:gd name="f320" fmla="*/ f267 f116 1"/>
                <a:gd name="f321" fmla="*/ f268 f116 1"/>
                <a:gd name="f322" fmla="*/ f269 f115 1"/>
                <a:gd name="f323" fmla="*/ f270 f116 1"/>
                <a:gd name="f324" fmla="*/ f271 f115 1"/>
                <a:gd name="f325" fmla="*/ f272 f115 1"/>
                <a:gd name="f326" fmla="*/ f273 f116 1"/>
                <a:gd name="f327" fmla="*/ f274 f115 1"/>
                <a:gd name="f328" fmla="*/ f275 f116 1"/>
                <a:gd name="f329" fmla="*/ f276 f115 1"/>
                <a:gd name="f330" fmla="*/ f277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5">
                  <a:pos x="f282" y="f283"/>
                </a:cxn>
                <a:cxn ang="f175">
                  <a:pos x="f284" y="f283"/>
                </a:cxn>
                <a:cxn ang="f175">
                  <a:pos x="f285" y="f286"/>
                </a:cxn>
                <a:cxn ang="f175">
                  <a:pos x="f287" y="f286"/>
                </a:cxn>
                <a:cxn ang="f175">
                  <a:pos x="f287" y="f288"/>
                </a:cxn>
                <a:cxn ang="f175">
                  <a:pos x="f289" y="f288"/>
                </a:cxn>
                <a:cxn ang="f175">
                  <a:pos x="f289" y="f290"/>
                </a:cxn>
                <a:cxn ang="f175">
                  <a:pos x="f291" y="f292"/>
                </a:cxn>
                <a:cxn ang="f175">
                  <a:pos x="f285" y="f292"/>
                </a:cxn>
                <a:cxn ang="f175">
                  <a:pos x="f285" y="f293"/>
                </a:cxn>
                <a:cxn ang="f175">
                  <a:pos x="f287" y="f293"/>
                </a:cxn>
                <a:cxn ang="f175">
                  <a:pos x="f287" y="f294"/>
                </a:cxn>
                <a:cxn ang="f175">
                  <a:pos x="f285" y="f294"/>
                </a:cxn>
                <a:cxn ang="f175">
                  <a:pos x="f285" y="f295"/>
                </a:cxn>
                <a:cxn ang="f175">
                  <a:pos x="f282" y="f295"/>
                </a:cxn>
                <a:cxn ang="f175">
                  <a:pos x="f296" y="f297"/>
                </a:cxn>
                <a:cxn ang="f175">
                  <a:pos x="f298" y="f297"/>
                </a:cxn>
                <a:cxn ang="f175">
                  <a:pos x="f299" y="f297"/>
                </a:cxn>
                <a:cxn ang="f175">
                  <a:pos x="f300" y="f301"/>
                </a:cxn>
                <a:cxn ang="f175">
                  <a:pos x="f300" y="f302"/>
                </a:cxn>
                <a:cxn ang="f175">
                  <a:pos x="f303" y="f302"/>
                </a:cxn>
                <a:cxn ang="f175">
                  <a:pos x="f303" y="f304"/>
                </a:cxn>
                <a:cxn ang="f175">
                  <a:pos x="f305" y="f306"/>
                </a:cxn>
                <a:cxn ang="f175">
                  <a:pos x="f296" y="f306"/>
                </a:cxn>
                <a:cxn ang="f175">
                  <a:pos x="f296" y="f307"/>
                </a:cxn>
                <a:cxn ang="f175">
                  <a:pos x="f308" y="f307"/>
                </a:cxn>
                <a:cxn ang="f175">
                  <a:pos x="f309" y="f310"/>
                </a:cxn>
                <a:cxn ang="f175">
                  <a:pos x="f311" y="f312"/>
                </a:cxn>
                <a:cxn ang="f175">
                  <a:pos x="f311" y="f313"/>
                </a:cxn>
                <a:cxn ang="f175">
                  <a:pos x="f314" y="f315"/>
                </a:cxn>
                <a:cxn ang="f175">
                  <a:pos x="f316" y="f315"/>
                </a:cxn>
                <a:cxn ang="f175">
                  <a:pos x="f282" y="f317"/>
                </a:cxn>
                <a:cxn ang="f175">
                  <a:pos x="f282" y="f283"/>
                </a:cxn>
                <a:cxn ang="f175">
                  <a:pos x="f296" y="f318"/>
                </a:cxn>
                <a:cxn ang="f175">
                  <a:pos x="f319" y="f292"/>
                </a:cxn>
                <a:cxn ang="f175">
                  <a:pos x="f303" y="f320"/>
                </a:cxn>
                <a:cxn ang="f175">
                  <a:pos x="f303" y="f321"/>
                </a:cxn>
                <a:cxn ang="f175">
                  <a:pos x="f322" y="f323"/>
                </a:cxn>
                <a:cxn ang="f175">
                  <a:pos x="f296" y="f323"/>
                </a:cxn>
                <a:cxn ang="f175">
                  <a:pos x="f296" y="f318"/>
                </a:cxn>
                <a:cxn ang="f175">
                  <a:pos x="f285" y="f306"/>
                </a:cxn>
                <a:cxn ang="f175">
                  <a:pos x="f324" y="f306"/>
                </a:cxn>
                <a:cxn ang="f175">
                  <a:pos x="f325" y="f326"/>
                </a:cxn>
                <a:cxn ang="f175">
                  <a:pos x="f327" y="f328"/>
                </a:cxn>
                <a:cxn ang="f175">
                  <a:pos x="f329" y="f330"/>
                </a:cxn>
                <a:cxn ang="f175">
                  <a:pos x="f285" y="f307"/>
                </a:cxn>
                <a:cxn ang="f175">
                  <a:pos x="f285" y="f306"/>
                </a:cxn>
              </a:cxnLst>
              <a:rect l="f278" t="f281" r="f279" b="f280"/>
              <a:pathLst>
                <a:path w="161" h="3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5"/>
                    <a:pt x="f17" y="f15"/>
                    <a:pt x="f5" y="f15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17" y="f28"/>
                    <a:pt x="f29" y="f28"/>
                  </a:cubicBezTo>
                  <a:cubicBezTo>
                    <a:pt x="f30" y="f31"/>
                    <a:pt x="f32" y="f28"/>
                    <a:pt x="f14" y="f28"/>
                  </a:cubicBezTo>
                  <a:cubicBezTo>
                    <a:pt x="f14" y="f33"/>
                    <a:pt x="f14" y="f34"/>
                    <a:pt x="f14" y="f35"/>
                  </a:cubicBezTo>
                  <a:cubicBezTo>
                    <a:pt x="f36" y="f35"/>
                    <a:pt x="f17" y="f35"/>
                    <a:pt x="f5" y="f35"/>
                  </a:cubicBezTo>
                  <a:cubicBezTo>
                    <a:pt x="f5" y="f37"/>
                    <a:pt x="f5" y="f38"/>
                    <a:pt x="f5" y="f39"/>
                  </a:cubicBezTo>
                  <a:cubicBezTo>
                    <a:pt x="f17" y="f39"/>
                    <a:pt x="f16" y="f39"/>
                    <a:pt x="f14" y="f39"/>
                  </a:cubicBezTo>
                  <a:cubicBezTo>
                    <a:pt x="f14" y="f40"/>
                    <a:pt x="f14" y="f41"/>
                    <a:pt x="f14" y="f5"/>
                  </a:cubicBezTo>
                  <a:cubicBezTo>
                    <a:pt x="f10" y="f5"/>
                    <a:pt x="f42" y="f5"/>
                    <a:pt x="f8" y="f5"/>
                  </a:cubicBezTo>
                  <a:cubicBezTo>
                    <a:pt x="f8" y="f41"/>
                    <a:pt x="f43" y="f44"/>
                    <a:pt x="f43" y="f45"/>
                  </a:cubicBezTo>
                  <a:cubicBezTo>
                    <a:pt x="f46" y="f45"/>
                    <a:pt x="f47" y="f45"/>
                    <a:pt x="f48" y="f45"/>
                  </a:cubicBezTo>
                  <a:cubicBezTo>
                    <a:pt x="f49" y="f45"/>
                    <a:pt x="f50" y="f45"/>
                    <a:pt x="f51" y="f45"/>
                  </a:cubicBezTo>
                  <a:cubicBezTo>
                    <a:pt x="f52" y="f45"/>
                    <a:pt x="f53" y="f54"/>
                    <a:pt x="f6" y="f55"/>
                  </a:cubicBezTo>
                  <a:cubicBezTo>
                    <a:pt x="f6" y="f56"/>
                    <a:pt x="f6" y="f43"/>
                    <a:pt x="f6" y="f57"/>
                  </a:cubicBezTo>
                  <a:cubicBezTo>
                    <a:pt x="f58" y="f57"/>
                    <a:pt x="f59" y="f57"/>
                    <a:pt x="f49" y="f57"/>
                  </a:cubicBezTo>
                  <a:cubicBezTo>
                    <a:pt x="f49" y="f60"/>
                    <a:pt x="f49" y="f61"/>
                    <a:pt x="f49" y="f38"/>
                  </a:cubicBezTo>
                  <a:cubicBezTo>
                    <a:pt x="f49" y="f62"/>
                    <a:pt x="f63" y="f64"/>
                    <a:pt x="f47" y="f64"/>
                  </a:cubicBezTo>
                  <a:cubicBezTo>
                    <a:pt x="f65" y="f64"/>
                    <a:pt x="f66" y="f64"/>
                    <a:pt x="f43" y="f64"/>
                  </a:cubicBezTo>
                  <a:cubicBezTo>
                    <a:pt x="f43" y="f67"/>
                    <a:pt x="f43" y="f68"/>
                    <a:pt x="f43" y="f69"/>
                  </a:cubicBezTo>
                  <a:cubicBezTo>
                    <a:pt x="f70" y="f69"/>
                    <a:pt x="f48" y="f69"/>
                    <a:pt x="f71" y="f69"/>
                  </a:cubicBezTo>
                  <a:cubicBezTo>
                    <a:pt x="f72" y="f73"/>
                    <a:pt x="f74" y="f75"/>
                    <a:pt x="f52" y="f74"/>
                  </a:cubicBezTo>
                  <a:cubicBezTo>
                    <a:pt x="f76" y="f58"/>
                    <a:pt x="f53" y="f76"/>
                    <a:pt x="f53" y="f77"/>
                  </a:cubicBezTo>
                  <a:cubicBezTo>
                    <a:pt x="f6" y="f78"/>
                    <a:pt x="f6" y="f79"/>
                    <a:pt x="f53" y="f80"/>
                  </a:cubicBezTo>
                  <a:cubicBezTo>
                    <a:pt x="f53" y="f81"/>
                    <a:pt x="f82" y="f83"/>
                    <a:pt x="f84" y="f83"/>
                  </a:cubicBezTo>
                  <a:cubicBezTo>
                    <a:pt x="f85" y="f15"/>
                    <a:pt x="f86" y="f15"/>
                    <a:pt x="f46" y="f83"/>
                  </a:cubicBezTo>
                  <a:cubicBezTo>
                    <a:pt x="f61" y="f83"/>
                    <a:pt x="f87" y="f88"/>
                    <a:pt x="f8" y="f12"/>
                  </a:cubicBezTo>
                  <a:cubicBezTo>
                    <a:pt x="f43" y="f89"/>
                    <a:pt x="f8" y="f90"/>
                    <a:pt x="f8" y="f7"/>
                  </a:cubicBezTo>
                  <a:close/>
                  <a:moveTo>
                    <a:pt x="f43" y="f31"/>
                  </a:moveTo>
                  <a:cubicBezTo>
                    <a:pt x="f66" y="f31"/>
                    <a:pt x="f57" y="f31"/>
                    <a:pt x="f91" y="f28"/>
                  </a:cubicBezTo>
                  <a:cubicBezTo>
                    <a:pt x="f48" y="f28"/>
                    <a:pt x="f85" y="f27"/>
                    <a:pt x="f49" y="f19"/>
                  </a:cubicBezTo>
                  <a:cubicBezTo>
                    <a:pt x="f49" y="f92"/>
                    <a:pt x="f49" y="f93"/>
                    <a:pt x="f49" y="f94"/>
                  </a:cubicBezTo>
                  <a:cubicBezTo>
                    <a:pt x="f85" y="f95"/>
                    <a:pt x="f96" y="f97"/>
                    <a:pt x="f98" y="f99"/>
                  </a:cubicBezTo>
                  <a:cubicBezTo>
                    <a:pt x="f100" y="f35"/>
                    <a:pt x="f101" y="f99"/>
                    <a:pt x="f43" y="f99"/>
                  </a:cubicBezTo>
                  <a:cubicBezTo>
                    <a:pt x="f43" y="f34"/>
                    <a:pt x="f43" y="f33"/>
                    <a:pt x="f43" y="f31"/>
                  </a:cubicBezTo>
                  <a:close/>
                  <a:moveTo>
                    <a:pt x="f14" y="f64"/>
                  </a:moveTo>
                  <a:cubicBezTo>
                    <a:pt x="f102" y="f64"/>
                    <a:pt x="f103" y="f64"/>
                    <a:pt x="f104" y="f64"/>
                  </a:cubicBezTo>
                  <a:cubicBezTo>
                    <a:pt x="f105" y="f64"/>
                    <a:pt x="f40" y="f62"/>
                    <a:pt x="f40" y="f106"/>
                  </a:cubicBezTo>
                  <a:cubicBezTo>
                    <a:pt x="f44" y="f66"/>
                    <a:pt x="f44" y="f107"/>
                    <a:pt x="f44" y="f108"/>
                  </a:cubicBezTo>
                  <a:cubicBezTo>
                    <a:pt x="f44" y="f109"/>
                    <a:pt x="f110" y="f111"/>
                    <a:pt x="f112" y="f111"/>
                  </a:cubicBezTo>
                  <a:cubicBezTo>
                    <a:pt x="f16" y="f69"/>
                    <a:pt x="f102" y="f69"/>
                    <a:pt x="f14" y="f69"/>
                  </a:cubicBezTo>
                  <a:cubicBezTo>
                    <a:pt x="f14" y="f68"/>
                    <a:pt x="f14" y="f113"/>
                    <a:pt x="f14" y="f64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D220174-BD52-E6E2-9F41-5125ABF96A3D}"/>
                </a:ext>
              </a:extLst>
            </p:cNvPr>
            <p:cNvSpPr/>
            <p:nvPr/>
          </p:nvSpPr>
          <p:spPr>
            <a:xfrm>
              <a:off x="8467728" y="1906588"/>
              <a:ext cx="1079504" cy="43576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367"/>
                <a:gd name="f8" fmla="val 46"/>
                <a:gd name="f9" fmla="val 51"/>
                <a:gd name="f10" fmla="val 9"/>
                <a:gd name="f11" fmla="val 56"/>
                <a:gd name="f12" fmla="val 17"/>
                <a:gd name="f13" fmla="val 60"/>
                <a:gd name="f14" fmla="val 24"/>
                <a:gd name="f15" fmla="val 70"/>
                <a:gd name="f16" fmla="val 43"/>
                <a:gd name="f17" fmla="val 81"/>
                <a:gd name="f18" fmla="val 61"/>
                <a:gd name="f19" fmla="val 80"/>
                <a:gd name="f20" fmla="val 84"/>
                <a:gd name="f21" fmla="val 78"/>
                <a:gd name="f22" fmla="val 71"/>
                <a:gd name="f23" fmla="val 82"/>
                <a:gd name="f24" fmla="val 177"/>
                <a:gd name="f25" fmla="val 272"/>
                <a:gd name="f26" fmla="val 54"/>
                <a:gd name="f27" fmla="val 37"/>
                <a:gd name="f28" fmla="val 20"/>
                <a:gd name="f29" fmla="val 13"/>
                <a:gd name="f30" fmla="val 8"/>
                <a:gd name="f31" fmla="val 16"/>
                <a:gd name="f32" fmla="val 30"/>
                <a:gd name="f33" fmla="val 28"/>
                <a:gd name="f34" fmla="+- 0 0 -90"/>
                <a:gd name="f35" fmla="*/ f3 1 91"/>
                <a:gd name="f36" fmla="*/ f4 1 3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91"/>
                <a:gd name="f45" fmla="*/ f41 1 367"/>
                <a:gd name="f46" fmla="*/ 46 f42 1"/>
                <a:gd name="f47" fmla="*/ 0 f41 1"/>
                <a:gd name="f48" fmla="*/ 60 f42 1"/>
                <a:gd name="f49" fmla="*/ 24 f41 1"/>
                <a:gd name="f50" fmla="*/ 91 f42 1"/>
                <a:gd name="f51" fmla="*/ 80 f41 1"/>
                <a:gd name="f52" fmla="*/ 71 f42 1"/>
                <a:gd name="f53" fmla="*/ 82 f41 1"/>
                <a:gd name="f54" fmla="*/ 367 f41 1"/>
                <a:gd name="f55" fmla="*/ 20 f42 1"/>
                <a:gd name="f56" fmla="*/ 81 f41 1"/>
                <a:gd name="f57" fmla="*/ 0 f42 1"/>
                <a:gd name="f58" fmla="+- f43 0 f1"/>
                <a:gd name="f59" fmla="*/ f46 1 91"/>
                <a:gd name="f60" fmla="*/ f47 1 367"/>
                <a:gd name="f61" fmla="*/ f48 1 91"/>
                <a:gd name="f62" fmla="*/ f49 1 367"/>
                <a:gd name="f63" fmla="*/ f50 1 91"/>
                <a:gd name="f64" fmla="*/ f51 1 367"/>
                <a:gd name="f65" fmla="*/ f52 1 91"/>
                <a:gd name="f66" fmla="*/ f53 1 367"/>
                <a:gd name="f67" fmla="*/ f54 1 367"/>
                <a:gd name="f68" fmla="*/ f55 1 91"/>
                <a:gd name="f69" fmla="*/ f56 1 367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5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6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7" y="f99"/>
                </a:cxn>
                <a:cxn ang="f58">
                  <a:pos x="f100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91" y="f92"/>
                </a:cxn>
              </a:cxnLst>
              <a:rect l="f87" t="f90" r="f88" b="f89"/>
              <a:pathLst>
                <a:path w="91" h="36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17"/>
                    <a:pt x="f21" y="f17"/>
                    <a:pt x="f22" y="f23"/>
                  </a:cubicBezTo>
                  <a:cubicBezTo>
                    <a:pt x="f22" y="f24"/>
                    <a:pt x="f22" y="f25"/>
                    <a:pt x="f22" y="f7"/>
                  </a:cubicBezTo>
                  <a:cubicBezTo>
                    <a:pt x="f26" y="f7"/>
                    <a:pt x="f27" y="f7"/>
                    <a:pt x="f28" y="f7"/>
                  </a:cubicBezTo>
                  <a:cubicBezTo>
                    <a:pt x="f28" y="f25"/>
                    <a:pt x="f28" y="f24"/>
                    <a:pt x="f28" y="f17"/>
                  </a:cubicBezTo>
                  <a:cubicBezTo>
                    <a:pt x="f29" y="f17"/>
                    <a:pt x="f30" y="f17"/>
                    <a:pt x="f5" y="f17"/>
                  </a:cubicBezTo>
                  <a:cubicBezTo>
                    <a:pt x="f31" y="f26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BC974B4-F483-882F-ED35-D739A5C2DBAE}"/>
                </a:ext>
              </a:extLst>
            </p:cNvPr>
            <p:cNvSpPr/>
            <p:nvPr/>
          </p:nvSpPr>
          <p:spPr>
            <a:xfrm>
              <a:off x="7423154" y="2725734"/>
              <a:ext cx="1092195" cy="3551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299"/>
                <a:gd name="f8" fmla="val 20"/>
                <a:gd name="f9" fmla="val 298"/>
                <a:gd name="f10" fmla="val 266"/>
                <a:gd name="f11" fmla="val 235"/>
                <a:gd name="f12" fmla="val 203"/>
                <a:gd name="f13" fmla="val 167"/>
                <a:gd name="f14" fmla="val 131"/>
                <a:gd name="f15" fmla="val 95"/>
                <a:gd name="f16" fmla="val 81"/>
                <a:gd name="f17" fmla="val 7"/>
                <a:gd name="f18" fmla="val 5"/>
                <a:gd name="f19" fmla="val 4"/>
                <a:gd name="f20" fmla="val 80"/>
                <a:gd name="f21" fmla="val 16"/>
                <a:gd name="f22" fmla="val 53"/>
                <a:gd name="f23" fmla="val 31"/>
                <a:gd name="f24" fmla="val 27"/>
                <a:gd name="f25" fmla="val 46"/>
                <a:gd name="f26" fmla="val 61"/>
                <a:gd name="f27" fmla="val 76"/>
                <a:gd name="f28" fmla="val 84"/>
                <a:gd name="f29" fmla="val 79"/>
                <a:gd name="f30" fmla="val 72"/>
                <a:gd name="f31" fmla="val 98"/>
                <a:gd name="f32" fmla="val 115"/>
                <a:gd name="f33" fmla="val 132"/>
                <a:gd name="f34" fmla="val 184"/>
                <a:gd name="f35" fmla="val 236"/>
                <a:gd name="f36" fmla="val 288"/>
                <a:gd name="f37" fmla="val 296"/>
                <a:gd name="f38" fmla="val 70"/>
                <a:gd name="f39" fmla="val 62"/>
                <a:gd name="f40" fmla="val 48"/>
                <a:gd name="f41" fmla="val 35"/>
                <a:gd name="f42" fmla="+- 0 0 -90"/>
                <a:gd name="f43" fmla="*/ f3 1 92"/>
                <a:gd name="f44" fmla="*/ f4 1 29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2"/>
                <a:gd name="f53" fmla="*/ f49 1 299"/>
                <a:gd name="f54" fmla="*/ 20 f50 1"/>
                <a:gd name="f55" fmla="*/ 298 f49 1"/>
                <a:gd name="f56" fmla="*/ 203 f49 1"/>
                <a:gd name="f57" fmla="*/ 95 f49 1"/>
                <a:gd name="f58" fmla="*/ 7 f50 1"/>
                <a:gd name="f59" fmla="*/ 81 f49 1"/>
                <a:gd name="f60" fmla="*/ 0 f50 1"/>
                <a:gd name="f61" fmla="*/ 80 f49 1"/>
                <a:gd name="f62" fmla="*/ 46 f50 1"/>
                <a:gd name="f63" fmla="*/ 0 f49 1"/>
                <a:gd name="f64" fmla="*/ 92 f50 1"/>
                <a:gd name="f65" fmla="*/ 72 f50 1"/>
                <a:gd name="f66" fmla="*/ 132 f49 1"/>
                <a:gd name="f67" fmla="*/ 288 f49 1"/>
                <a:gd name="f68" fmla="*/ 62 f50 1"/>
                <a:gd name="f69" fmla="*/ 299 f49 1"/>
                <a:gd name="f70" fmla="+- f51 0 f1"/>
                <a:gd name="f71" fmla="*/ f54 1 92"/>
                <a:gd name="f72" fmla="*/ f55 1 299"/>
                <a:gd name="f73" fmla="*/ f56 1 299"/>
                <a:gd name="f74" fmla="*/ f57 1 299"/>
                <a:gd name="f75" fmla="*/ f58 1 92"/>
                <a:gd name="f76" fmla="*/ f59 1 299"/>
                <a:gd name="f77" fmla="*/ f60 1 92"/>
                <a:gd name="f78" fmla="*/ f61 1 299"/>
                <a:gd name="f79" fmla="*/ f62 1 92"/>
                <a:gd name="f80" fmla="*/ f63 1 299"/>
                <a:gd name="f81" fmla="*/ f64 1 92"/>
                <a:gd name="f82" fmla="*/ f65 1 92"/>
                <a:gd name="f83" fmla="*/ f66 1 299"/>
                <a:gd name="f84" fmla="*/ f67 1 299"/>
                <a:gd name="f85" fmla="*/ f68 1 92"/>
                <a:gd name="f86" fmla="*/ f69 1 299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2"/>
                <a:gd name="f103" fmla="*/ f83 1 f53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3 1"/>
                <a:gd name="f123" fmla="*/ f103 f44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1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18"/>
                </a:cxn>
                <a:cxn ang="f70">
                  <a:pos x="f122" y="f116"/>
                </a:cxn>
                <a:cxn ang="f70">
                  <a:pos x="f122" y="f123"/>
                </a:cxn>
                <a:cxn ang="f70">
                  <a:pos x="f122" y="f124"/>
                </a:cxn>
                <a:cxn ang="f70">
                  <a:pos x="f125" y="f126"/>
                </a:cxn>
                <a:cxn ang="f70">
                  <a:pos x="f111" y="f112"/>
                </a:cxn>
              </a:cxnLst>
              <a:rect l="f107" t="f110" r="f108" b="f109"/>
              <a:pathLst>
                <a:path w="92" h="29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8" y="f16"/>
                    <a:pt x="f17" y="f16"/>
                  </a:cubicBezTo>
                  <a:cubicBezTo>
                    <a:pt x="f18" y="f16"/>
                    <a:pt x="f19" y="f16"/>
                    <a:pt x="f5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4"/>
                    <a:pt x="f27" y="f22"/>
                    <a:pt x="f6" y="f20"/>
                  </a:cubicBezTo>
                  <a:cubicBezTo>
                    <a:pt x="f28" y="f16"/>
                    <a:pt x="f29" y="f16"/>
                    <a:pt x="f30" y="f16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30" y="f35"/>
                    <a:pt x="f30" y="f36"/>
                  </a:cubicBezTo>
                  <a:cubicBezTo>
                    <a:pt x="f30" y="f37"/>
                    <a:pt x="f38" y="f7"/>
                    <a:pt x="f39" y="f7"/>
                  </a:cubicBezTo>
                  <a:cubicBezTo>
                    <a:pt x="f40" y="f9"/>
                    <a:pt x="f41" y="f9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10D9B6F-6ED6-FF73-37E8-437B8F2A3BD7}"/>
                </a:ext>
              </a:extLst>
            </p:cNvPr>
            <p:cNvSpPr/>
            <p:nvPr/>
          </p:nvSpPr>
          <p:spPr>
            <a:xfrm>
              <a:off x="6391271" y="3924303"/>
              <a:ext cx="1068384" cy="2339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97"/>
                <a:gd name="f8" fmla="val 45"/>
                <a:gd name="f9" fmla="val 60"/>
                <a:gd name="f10" fmla="val 27"/>
                <a:gd name="f11" fmla="val 75"/>
                <a:gd name="f12" fmla="val 53"/>
                <a:gd name="f13" fmla="val 79"/>
                <a:gd name="f14" fmla="val 83"/>
                <a:gd name="f15" fmla="val 80"/>
                <a:gd name="f16" fmla="val 78"/>
                <a:gd name="f17" fmla="val 81"/>
                <a:gd name="f18" fmla="val 71"/>
                <a:gd name="f19" fmla="val 82"/>
                <a:gd name="f20" fmla="val 120"/>
                <a:gd name="f21" fmla="val 158"/>
                <a:gd name="f22" fmla="val 54"/>
                <a:gd name="f23" fmla="val 37"/>
                <a:gd name="f24" fmla="val 19"/>
                <a:gd name="f25" fmla="val 159"/>
                <a:gd name="f26" fmla="val 121"/>
                <a:gd name="f27" fmla="val 13"/>
                <a:gd name="f28" fmla="val 7"/>
                <a:gd name="f29" fmla="val 15"/>
                <a:gd name="f30" fmla="val 30"/>
                <a:gd name="f31" fmla="+- 0 0 -90"/>
                <a:gd name="f32" fmla="*/ f3 1 90"/>
                <a:gd name="f33" fmla="*/ f4 1 19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0"/>
                <a:gd name="f42" fmla="*/ f38 1 197"/>
                <a:gd name="f43" fmla="*/ 45 f39 1"/>
                <a:gd name="f44" fmla="*/ 0 f38 1"/>
                <a:gd name="f45" fmla="*/ 90 f39 1"/>
                <a:gd name="f46" fmla="*/ 79 f38 1"/>
                <a:gd name="f47" fmla="*/ 71 f39 1"/>
                <a:gd name="f48" fmla="*/ 82 f38 1"/>
                <a:gd name="f49" fmla="*/ 197 f38 1"/>
                <a:gd name="f50" fmla="*/ 19 f39 1"/>
                <a:gd name="f51" fmla="*/ 81 f38 1"/>
                <a:gd name="f52" fmla="*/ 0 f39 1"/>
                <a:gd name="f53" fmla="*/ 80 f38 1"/>
                <a:gd name="f54" fmla="+- f40 0 f1"/>
                <a:gd name="f55" fmla="*/ f43 1 90"/>
                <a:gd name="f56" fmla="*/ f44 1 197"/>
                <a:gd name="f57" fmla="*/ f45 1 90"/>
                <a:gd name="f58" fmla="*/ f46 1 197"/>
                <a:gd name="f59" fmla="*/ f47 1 90"/>
                <a:gd name="f60" fmla="*/ f48 1 197"/>
                <a:gd name="f61" fmla="*/ f49 1 197"/>
                <a:gd name="f62" fmla="*/ f50 1 90"/>
                <a:gd name="f63" fmla="*/ f51 1 197"/>
                <a:gd name="f64" fmla="*/ f52 1 90"/>
                <a:gd name="f65" fmla="*/ f53 1 19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89" y="f91"/>
                </a:cxn>
                <a:cxn ang="f54">
                  <a:pos x="f92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90" h="19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4" y="f25"/>
                    <a:pt x="f24" y="f26"/>
                    <a:pt x="f24" y="f17"/>
                  </a:cubicBezTo>
                  <a:cubicBezTo>
                    <a:pt x="f27" y="f17"/>
                    <a:pt x="f28" y="f17"/>
                    <a:pt x="f5" y="f15"/>
                  </a:cubicBezTo>
                  <a:cubicBezTo>
                    <a:pt x="f29" y="f12"/>
                    <a:pt x="f30" y="f10"/>
                    <a:pt x="f8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DE795-9CB4-3CC7-76A0-43042EA78A42}"/>
              </a:ext>
            </a:extLst>
          </p:cNvPr>
          <p:cNvSpPr txBox="1"/>
          <p:nvPr/>
        </p:nvSpPr>
        <p:spPr>
          <a:xfrm>
            <a:off x="479429" y="647303"/>
            <a:ext cx="2815007" cy="127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46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1" dirty="0">
                <a:solidFill>
                  <a:srgbClr val="002060"/>
                </a:solidFill>
                <a:latin typeface="Arial"/>
                <a:cs typeface="B Nazanin" panose="00000400000000000000" pitchFamily="2" charset="-78"/>
              </a:rPr>
              <a:t>به کلماتت </a:t>
            </a:r>
            <a:r>
              <a:rPr lang="fa-IR" sz="2800" b="1" dirty="0">
                <a:solidFill>
                  <a:srgbClr val="00B0F0"/>
                </a:solidFill>
                <a:latin typeface="Arial"/>
                <a:cs typeface="B Nazanin" panose="00000400000000000000" pitchFamily="2" charset="-78"/>
              </a:rPr>
              <a:t>قدرت</a:t>
            </a:r>
            <a:r>
              <a:rPr lang="fa-IR" sz="2800" b="1" dirty="0">
                <a:solidFill>
                  <a:srgbClr val="002060"/>
                </a:solidFill>
                <a:latin typeface="Arial"/>
                <a:cs typeface="B Nazanin" panose="00000400000000000000" pitchFamily="2" charset="-78"/>
              </a:rPr>
              <a:t> بده</a:t>
            </a:r>
            <a:endParaRPr lang="en-US" sz="28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E84A7F1A-A6F7-E0CA-7092-47D933B3CE3D}"/>
              </a:ext>
            </a:extLst>
          </p:cNvPr>
          <p:cNvSpPr/>
          <p:nvPr/>
        </p:nvSpPr>
        <p:spPr>
          <a:xfrm>
            <a:off x="6529556" y="1570262"/>
            <a:ext cx="2002453" cy="1869088"/>
          </a:xfrm>
          <a:prstGeom prst="rect">
            <a:avLst/>
          </a:pr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spc="3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عنوان جعبه</a:t>
            </a:r>
            <a:endParaRPr lang="en-US" b="1" spc="3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3F3F3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2400" b="1" i="0" u="none" strike="noStrike" kern="1200" cap="none" spc="300" baseline="0" dirty="0">
              <a:solidFill>
                <a:srgbClr val="F3F3F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Rectángulo 9">
            <a:extLst>
              <a:ext uri="{FF2B5EF4-FFF2-40B4-BE49-F238E27FC236}">
                <a16:creationId xmlns:a16="http://schemas.microsoft.com/office/drawing/2014/main" id="{1DB1AC04-50F0-C73B-9DC6-6CFDECA43CED}"/>
              </a:ext>
            </a:extLst>
          </p:cNvPr>
          <p:cNvSpPr/>
          <p:nvPr/>
        </p:nvSpPr>
        <p:spPr>
          <a:xfrm>
            <a:off x="6096003" y="3439351"/>
            <a:ext cx="2808286" cy="2621255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spc="3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عنوان جعبه</a:t>
            </a:r>
            <a:endParaRPr lang="en-US" b="1" spc="3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2400" b="1" i="0" u="none" strike="noStrike" kern="1200" cap="none" spc="300" baseline="0" dirty="0">
              <a:solidFill>
                <a:srgbClr val="6F9CE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A4836975-3B83-A19D-72EF-E1BBF356936A}"/>
              </a:ext>
            </a:extLst>
          </p:cNvPr>
          <p:cNvSpPr/>
          <p:nvPr/>
        </p:nvSpPr>
        <p:spPr>
          <a:xfrm>
            <a:off x="8904290" y="3439351"/>
            <a:ext cx="2808286" cy="2621255"/>
          </a:xfrm>
          <a:prstGeom prst="rect">
            <a:avLst/>
          </a:prstGeom>
          <a:solidFill>
            <a:srgbClr val="9FC9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spc="3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عنوان جعبه</a:t>
            </a:r>
            <a:endParaRPr lang="en-US" b="1" spc="3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2400" b="1" i="0" u="none" strike="noStrike" kern="1200" cap="none" spc="300" baseline="0" dirty="0">
              <a:solidFill>
                <a:srgbClr val="6F9CE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1ADC2636-35C4-E544-B41E-0A8C0A65A81B}"/>
              </a:ext>
            </a:extLst>
          </p:cNvPr>
          <p:cNvSpPr/>
          <p:nvPr/>
        </p:nvSpPr>
        <p:spPr>
          <a:xfrm>
            <a:off x="3294436" y="3439351"/>
            <a:ext cx="2808286" cy="2621255"/>
          </a:xfrm>
          <a:prstGeom prst="rect">
            <a:avLst/>
          </a:prstGeom>
          <a:solidFill>
            <a:srgbClr val="1420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spc="3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عنوان جعبه</a:t>
            </a:r>
            <a:endParaRPr lang="en-US" b="1" spc="3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lvl="0" algn="ctr" rtl="1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2400" b="1" i="0" u="none" strike="noStrike" kern="1200" cap="none" spc="300" baseline="0" dirty="0">
              <a:solidFill>
                <a:srgbClr val="6F9CE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CuadroTexto 12">
            <a:extLst>
              <a:ext uri="{FF2B5EF4-FFF2-40B4-BE49-F238E27FC236}">
                <a16:creationId xmlns:a16="http://schemas.microsoft.com/office/drawing/2014/main" id="{90282B7F-912C-66E6-8965-A029A036D43D}"/>
              </a:ext>
            </a:extLst>
          </p:cNvPr>
          <p:cNvSpPr txBox="1"/>
          <p:nvPr/>
        </p:nvSpPr>
        <p:spPr>
          <a:xfrm>
            <a:off x="586935" y="1965996"/>
            <a:ext cx="2373946" cy="28815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84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14203C"/>
                </a:solidFill>
                <a:latin typeface="Arial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میی کند تا مفاهیم خود را به طور روان و قابل درک ارائه دهید. همپنین، این قالب حاوی گزینه های ویرایش پذیری است و شما می توانید آن را به صورتی که می خواهید ویرایش کنید.</a:t>
            </a:r>
            <a:endParaRPr lang="es-ES" sz="2000" b="0" i="0" u="none" strike="noStrike" kern="1200" cap="none" spc="0" baseline="0" dirty="0">
              <a:solidFill>
                <a:srgbClr val="14203C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50F13819-EA6F-B1B8-D13E-6FCE3515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98" y="237835"/>
            <a:ext cx="7717600" cy="763597"/>
          </a:xfrm>
        </p:spPr>
        <p:txBody>
          <a:bodyPr lIns="121898" tIns="121898" rIns="121898" bIns="121898"/>
          <a:lstStyle/>
          <a:p>
            <a:pPr lvl="0" algn="ctr" rtl="1"/>
            <a:r>
              <a:rPr lang="fa-IR" sz="2667" dirty="0">
                <a:solidFill>
                  <a:srgbClr val="3282BE"/>
                </a:solidFill>
                <a:latin typeface="Source Sans Pro" pitchFamily="34"/>
                <a:cs typeface="B Nazanin" panose="00000400000000000000" pitchFamily="2" charset="-78"/>
              </a:rPr>
              <a:t>منابع</a:t>
            </a:r>
            <a:endParaRPr lang="en-US" sz="2667" dirty="0">
              <a:solidFill>
                <a:srgbClr val="3282BE"/>
              </a:solidFill>
              <a:latin typeface="Source Sans Pro" pitchFamily="34"/>
              <a:cs typeface="B Nazanin" panose="00000400000000000000" pitchFamily="2" charset="-78"/>
            </a:endParaRPr>
          </a:p>
        </p:txBody>
      </p:sp>
      <p:grpSp>
        <p:nvGrpSpPr>
          <p:cNvPr id="3" name="Grupo 3006">
            <a:extLst>
              <a:ext uri="{FF2B5EF4-FFF2-40B4-BE49-F238E27FC236}">
                <a16:creationId xmlns:a16="http://schemas.microsoft.com/office/drawing/2014/main" id="{9E4D59C4-FF08-BEBC-8614-801D64E9F62C}"/>
              </a:ext>
            </a:extLst>
          </p:cNvPr>
          <p:cNvGrpSpPr/>
          <p:nvPr/>
        </p:nvGrpSpPr>
        <p:grpSpPr>
          <a:xfrm>
            <a:off x="401641" y="4924428"/>
            <a:ext cx="4146547" cy="1695453"/>
            <a:chOff x="401641" y="4924428"/>
            <a:chExt cx="4146547" cy="169545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69564F-306F-7DF1-4283-16BC8DFFF071}"/>
                </a:ext>
              </a:extLst>
            </p:cNvPr>
            <p:cNvSpPr/>
            <p:nvPr/>
          </p:nvSpPr>
          <p:spPr>
            <a:xfrm>
              <a:off x="2270126" y="5029200"/>
              <a:ext cx="187323" cy="1057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6AED0-796D-6446-DF4F-AAB8C3975947}"/>
                </a:ext>
              </a:extLst>
            </p:cNvPr>
            <p:cNvSpPr/>
            <p:nvPr/>
          </p:nvSpPr>
          <p:spPr>
            <a:xfrm>
              <a:off x="2487616" y="5029200"/>
              <a:ext cx="234945" cy="9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802CB5-BC9E-047A-6118-4C8BB542F741}"/>
                </a:ext>
              </a:extLst>
            </p:cNvPr>
            <p:cNvSpPr/>
            <p:nvPr/>
          </p:nvSpPr>
          <p:spPr>
            <a:xfrm>
              <a:off x="2786067" y="5370508"/>
              <a:ext cx="144466" cy="587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E19AEC4-18E3-B680-E9B5-78C84B68209D}"/>
                </a:ext>
              </a:extLst>
            </p:cNvPr>
            <p:cNvSpPr/>
            <p:nvPr/>
          </p:nvSpPr>
          <p:spPr>
            <a:xfrm>
              <a:off x="2654302" y="5370508"/>
              <a:ext cx="112708" cy="477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C52E0C6-9C7A-D682-2F20-7C13EB5E1401}"/>
                </a:ext>
              </a:extLst>
            </p:cNvPr>
            <p:cNvSpPr/>
            <p:nvPr/>
          </p:nvSpPr>
          <p:spPr>
            <a:xfrm>
              <a:off x="401641" y="5072067"/>
              <a:ext cx="4146547" cy="15478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2184652-51AD-D40A-4F0E-FCA7D66312BB}"/>
                </a:ext>
              </a:extLst>
            </p:cNvPr>
            <p:cNvSpPr/>
            <p:nvPr/>
          </p:nvSpPr>
          <p:spPr>
            <a:xfrm>
              <a:off x="711202" y="5980111"/>
              <a:ext cx="577845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2A2B988-B628-5D90-0804-DEF4244DE4EE}"/>
                </a:ext>
              </a:extLst>
            </p:cNvPr>
            <p:cNvSpPr/>
            <p:nvPr/>
          </p:nvSpPr>
          <p:spPr>
            <a:xfrm>
              <a:off x="2311402" y="4924428"/>
              <a:ext cx="37306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1083A5F-8D29-7ECB-76DC-2296FB63CB55}"/>
                </a:ext>
              </a:extLst>
            </p:cNvPr>
            <p:cNvSpPr/>
            <p:nvPr/>
          </p:nvSpPr>
          <p:spPr>
            <a:xfrm>
              <a:off x="3816348" y="5741983"/>
              <a:ext cx="377820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C01C73C-2616-7ED2-D4C5-636BD97D9106}"/>
                </a:ext>
              </a:extLst>
            </p:cNvPr>
            <p:cNvSpPr/>
            <p:nvPr/>
          </p:nvSpPr>
          <p:spPr>
            <a:xfrm>
              <a:off x="3013076" y="5378445"/>
              <a:ext cx="233364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3B7A42-56E9-FCAB-95E7-62E26EF55DE2}"/>
                </a:ext>
              </a:extLst>
            </p:cNvPr>
            <p:cNvSpPr/>
            <p:nvPr/>
          </p:nvSpPr>
          <p:spPr>
            <a:xfrm>
              <a:off x="2525709" y="5859466"/>
              <a:ext cx="369883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263DCD9-088D-40E5-491F-29CF5E5A0CDF}"/>
                </a:ext>
              </a:extLst>
            </p:cNvPr>
            <p:cNvSpPr/>
            <p:nvPr/>
          </p:nvSpPr>
          <p:spPr>
            <a:xfrm>
              <a:off x="1654177" y="5370508"/>
              <a:ext cx="374647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FF567D1-AB13-CC6C-F77B-5B69813E4BC6}"/>
                </a:ext>
              </a:extLst>
            </p:cNvPr>
            <p:cNvSpPr/>
            <p:nvPr/>
          </p:nvSpPr>
          <p:spPr>
            <a:xfrm>
              <a:off x="3960815" y="5832472"/>
              <a:ext cx="96834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480C4A7-7167-1C9F-9D9D-0FE46F1CD992}"/>
                </a:ext>
              </a:extLst>
            </p:cNvPr>
            <p:cNvSpPr/>
            <p:nvPr/>
          </p:nvSpPr>
          <p:spPr>
            <a:xfrm>
              <a:off x="3960815" y="6040434"/>
              <a:ext cx="96834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FEAEFA1-D7B7-83FB-E444-CA4C01189AA7}"/>
                </a:ext>
              </a:extLst>
            </p:cNvPr>
            <p:cNvSpPr/>
            <p:nvPr/>
          </p:nvSpPr>
          <p:spPr>
            <a:xfrm>
              <a:off x="3960815" y="6245223"/>
              <a:ext cx="101598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76DCCA8-E51B-0529-29D4-472F72015FC5}"/>
                </a:ext>
              </a:extLst>
            </p:cNvPr>
            <p:cNvSpPr/>
            <p:nvPr/>
          </p:nvSpPr>
          <p:spPr>
            <a:xfrm>
              <a:off x="4073523" y="5859466"/>
              <a:ext cx="90489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85846C-F916-4583-A2EC-0223E3A1E969}"/>
                </a:ext>
              </a:extLst>
            </p:cNvPr>
            <p:cNvSpPr/>
            <p:nvPr/>
          </p:nvSpPr>
          <p:spPr>
            <a:xfrm>
              <a:off x="4073523" y="6056308"/>
              <a:ext cx="85725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DE03573-C459-6576-D70C-7FA8B41C5043}"/>
                </a:ext>
              </a:extLst>
            </p:cNvPr>
            <p:cNvSpPr/>
            <p:nvPr/>
          </p:nvSpPr>
          <p:spPr>
            <a:xfrm>
              <a:off x="4073523" y="6256333"/>
              <a:ext cx="8572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19BFB28-7DDA-70C1-D9D2-67B6D912EA97}"/>
                </a:ext>
              </a:extLst>
            </p:cNvPr>
            <p:cNvSpPr/>
            <p:nvPr/>
          </p:nvSpPr>
          <p:spPr>
            <a:xfrm>
              <a:off x="4175122" y="5884858"/>
              <a:ext cx="82552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88899C4E-6A93-2C59-FBEC-6002F9AE5947}"/>
                </a:ext>
              </a:extLst>
            </p:cNvPr>
            <p:cNvSpPr/>
            <p:nvPr/>
          </p:nvSpPr>
          <p:spPr>
            <a:xfrm>
              <a:off x="4175122" y="6075365"/>
              <a:ext cx="82552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E89BCFC-C6CA-A386-D531-83201DE9CD19}"/>
                </a:ext>
              </a:extLst>
            </p:cNvPr>
            <p:cNvSpPr/>
            <p:nvPr/>
          </p:nvSpPr>
          <p:spPr>
            <a:xfrm>
              <a:off x="4175122" y="6264270"/>
              <a:ext cx="82552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D73BEE1-8EDC-7267-C8B3-0B9077EDC35B}"/>
                </a:ext>
              </a:extLst>
            </p:cNvPr>
            <p:cNvSpPr/>
            <p:nvPr/>
          </p:nvSpPr>
          <p:spPr>
            <a:xfrm>
              <a:off x="2235205" y="5397502"/>
              <a:ext cx="19046" cy="696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8B78760-CC6A-1D21-1B23-18F5AF862DC9}"/>
                </a:ext>
              </a:extLst>
            </p:cNvPr>
            <p:cNvSpPr/>
            <p:nvPr/>
          </p:nvSpPr>
          <p:spPr>
            <a:xfrm>
              <a:off x="2227258" y="6075365"/>
              <a:ext cx="227008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743B576-24DB-E51C-EC92-8E8750F23D84}"/>
                </a:ext>
              </a:extLst>
            </p:cNvPr>
            <p:cNvSpPr/>
            <p:nvPr/>
          </p:nvSpPr>
          <p:spPr>
            <a:xfrm>
              <a:off x="1360490" y="5586417"/>
              <a:ext cx="225427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D9FAE0-B04F-B75E-38DE-7AFC77FF714C}"/>
                </a:ext>
              </a:extLst>
            </p:cNvPr>
            <p:cNvSpPr/>
            <p:nvPr/>
          </p:nvSpPr>
          <p:spPr>
            <a:xfrm>
              <a:off x="2676521" y="5302248"/>
              <a:ext cx="23019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76D235D-97A9-7951-6F74-D88DD3836210}"/>
                </a:ext>
              </a:extLst>
            </p:cNvPr>
            <p:cNvSpPr/>
            <p:nvPr/>
          </p:nvSpPr>
          <p:spPr>
            <a:xfrm>
              <a:off x="2125659" y="5324478"/>
              <a:ext cx="128592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  <p:grpSp>
        <p:nvGrpSpPr>
          <p:cNvPr id="29" name="Grupo 3028">
            <a:extLst>
              <a:ext uri="{FF2B5EF4-FFF2-40B4-BE49-F238E27FC236}">
                <a16:creationId xmlns:a16="http://schemas.microsoft.com/office/drawing/2014/main" id="{E9DCB213-0174-3ED7-DD7E-AF6562DD2F56}"/>
              </a:ext>
            </a:extLst>
          </p:cNvPr>
          <p:cNvGrpSpPr/>
          <p:nvPr/>
        </p:nvGrpSpPr>
        <p:grpSpPr>
          <a:xfrm>
            <a:off x="633532" y="1601644"/>
            <a:ext cx="3559173" cy="2827343"/>
            <a:chOff x="633532" y="1601644"/>
            <a:chExt cx="3559173" cy="2827343"/>
          </a:xfrm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3229948-60BE-57D3-73AA-D748B1D2BD7B}"/>
                </a:ext>
              </a:extLst>
            </p:cNvPr>
            <p:cNvSpPr/>
            <p:nvPr/>
          </p:nvSpPr>
          <p:spPr>
            <a:xfrm>
              <a:off x="2251197" y="1630219"/>
              <a:ext cx="866778" cy="2579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1"/>
                <a:gd name="f7" fmla="val 628"/>
                <a:gd name="f8" fmla="val 74"/>
                <a:gd name="f9" fmla="val 214"/>
                <a:gd name="f10" fmla="val 121"/>
                <a:gd name="f11" fmla="val 165"/>
                <a:gd name="f12" fmla="val 225"/>
                <a:gd name="f13" fmla="val 235"/>
                <a:gd name="f14" fmla="val 246"/>
                <a:gd name="f15" fmla="val 166"/>
                <a:gd name="f16" fmla="val 122"/>
                <a:gd name="f17" fmla="val 76"/>
                <a:gd name="f18" fmla="val 254"/>
                <a:gd name="f19" fmla="val 261"/>
                <a:gd name="f20" fmla="val 269"/>
                <a:gd name="f21" fmla="val 120"/>
                <a:gd name="f22" fmla="val 210"/>
                <a:gd name="f23" fmla="val 280"/>
                <a:gd name="f24" fmla="val 290"/>
                <a:gd name="f25" fmla="val 301"/>
                <a:gd name="f26" fmla="val 75"/>
                <a:gd name="f27" fmla="val 309"/>
                <a:gd name="f28" fmla="val 315"/>
                <a:gd name="f29" fmla="val 323"/>
                <a:gd name="f30" fmla="val 334"/>
                <a:gd name="f31" fmla="val 344"/>
                <a:gd name="f32" fmla="val 355"/>
                <a:gd name="f33" fmla="val 363"/>
                <a:gd name="f34" fmla="val 370"/>
                <a:gd name="f35" fmla="val 378"/>
                <a:gd name="f36" fmla="val 389"/>
                <a:gd name="f37" fmla="val 398"/>
                <a:gd name="f38" fmla="val 410"/>
                <a:gd name="f39" fmla="val 418"/>
                <a:gd name="f40" fmla="val 424"/>
                <a:gd name="f41" fmla="val 433"/>
                <a:gd name="f42" fmla="val 445"/>
                <a:gd name="f43" fmla="val 455"/>
                <a:gd name="f44" fmla="val 466"/>
                <a:gd name="f45" fmla="val 473"/>
                <a:gd name="f46" fmla="val 479"/>
                <a:gd name="f47" fmla="val 486"/>
                <a:gd name="f48" fmla="val 164"/>
                <a:gd name="f49" fmla="val 498"/>
                <a:gd name="f50" fmla="val 507"/>
                <a:gd name="f51" fmla="val 519"/>
                <a:gd name="f52" fmla="val 528"/>
                <a:gd name="f53" fmla="val 534"/>
                <a:gd name="f54" fmla="val 542"/>
                <a:gd name="f55" fmla="val 553"/>
                <a:gd name="f56" fmla="val 562"/>
                <a:gd name="f57" fmla="val 574"/>
                <a:gd name="f58" fmla="val 582"/>
                <a:gd name="f59" fmla="val 589"/>
                <a:gd name="f60" fmla="val 597"/>
                <a:gd name="f61" fmla="val 608"/>
                <a:gd name="f62" fmla="val 617"/>
                <a:gd name="f63" fmla="val 141"/>
                <a:gd name="f64" fmla="val 71"/>
                <a:gd name="f65" fmla="val 420"/>
                <a:gd name="f66" fmla="val 23"/>
                <a:gd name="f67" fmla="val 16"/>
                <a:gd name="f68" fmla="val 46"/>
                <a:gd name="f69" fmla="val 30"/>
                <a:gd name="f70" fmla="val 68"/>
                <a:gd name="f71" fmla="val 72"/>
                <a:gd name="f72" fmla="val 49"/>
                <a:gd name="f73" fmla="val 59"/>
                <a:gd name="f74" fmla="val 65"/>
                <a:gd name="f75" fmla="val 108"/>
                <a:gd name="f76" fmla="val 150"/>
                <a:gd name="f77" fmla="val 193"/>
                <a:gd name="f78" fmla="val 200"/>
                <a:gd name="f79" fmla="val 206"/>
                <a:gd name="f80" fmla="+- 0 0 -90"/>
                <a:gd name="f81" fmla="*/ f3 1 211"/>
                <a:gd name="f82" fmla="*/ f4 1 628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11"/>
                <a:gd name="f91" fmla="*/ f87 1 628"/>
                <a:gd name="f92" fmla="*/ 74 f88 1"/>
                <a:gd name="f93" fmla="*/ 214 f87 1"/>
                <a:gd name="f94" fmla="*/ 211 f88 1"/>
                <a:gd name="f95" fmla="*/ 246 f87 1"/>
                <a:gd name="f96" fmla="*/ 76 f88 1"/>
                <a:gd name="f97" fmla="*/ 269 f87 1"/>
                <a:gd name="f98" fmla="*/ 210 f88 1"/>
                <a:gd name="f99" fmla="*/ 301 f87 1"/>
                <a:gd name="f100" fmla="*/ 75 f88 1"/>
                <a:gd name="f101" fmla="*/ 323 f87 1"/>
                <a:gd name="f102" fmla="*/ 355 f87 1"/>
                <a:gd name="f103" fmla="*/ 378 f87 1"/>
                <a:gd name="f104" fmla="*/ 410 f87 1"/>
                <a:gd name="f105" fmla="*/ 433 f87 1"/>
                <a:gd name="f106" fmla="*/ 466 f87 1"/>
                <a:gd name="f107" fmla="*/ 486 f87 1"/>
                <a:gd name="f108" fmla="*/ 519 f87 1"/>
                <a:gd name="f109" fmla="*/ 542 f87 1"/>
                <a:gd name="f110" fmla="*/ 574 f87 1"/>
                <a:gd name="f111" fmla="*/ 597 f87 1"/>
                <a:gd name="f112" fmla="*/ 628 f87 1"/>
                <a:gd name="f113" fmla="*/ 0 f88 1"/>
                <a:gd name="f114" fmla="*/ 0 f87 1"/>
                <a:gd name="f115" fmla="*/ 68 f88 1"/>
                <a:gd name="f116" fmla="*/ 46 f87 1"/>
                <a:gd name="f117" fmla="*/ 65 f87 1"/>
                <a:gd name="f118" fmla="*/ 193 f87 1"/>
                <a:gd name="f119" fmla="+- f89 0 f1"/>
                <a:gd name="f120" fmla="*/ f92 1 211"/>
                <a:gd name="f121" fmla="*/ f93 1 628"/>
                <a:gd name="f122" fmla="*/ f94 1 211"/>
                <a:gd name="f123" fmla="*/ f95 1 628"/>
                <a:gd name="f124" fmla="*/ f96 1 211"/>
                <a:gd name="f125" fmla="*/ f97 1 628"/>
                <a:gd name="f126" fmla="*/ f98 1 211"/>
                <a:gd name="f127" fmla="*/ f99 1 628"/>
                <a:gd name="f128" fmla="*/ f100 1 211"/>
                <a:gd name="f129" fmla="*/ f101 1 628"/>
                <a:gd name="f130" fmla="*/ f102 1 628"/>
                <a:gd name="f131" fmla="*/ f103 1 628"/>
                <a:gd name="f132" fmla="*/ f104 1 628"/>
                <a:gd name="f133" fmla="*/ f105 1 628"/>
                <a:gd name="f134" fmla="*/ f106 1 628"/>
                <a:gd name="f135" fmla="*/ f107 1 628"/>
                <a:gd name="f136" fmla="*/ f108 1 628"/>
                <a:gd name="f137" fmla="*/ f109 1 628"/>
                <a:gd name="f138" fmla="*/ f110 1 628"/>
                <a:gd name="f139" fmla="*/ f111 1 628"/>
                <a:gd name="f140" fmla="*/ f112 1 628"/>
                <a:gd name="f141" fmla="*/ f113 1 211"/>
                <a:gd name="f142" fmla="*/ f114 1 628"/>
                <a:gd name="f143" fmla="*/ f115 1 211"/>
                <a:gd name="f144" fmla="*/ f116 1 628"/>
                <a:gd name="f145" fmla="*/ f117 1 628"/>
                <a:gd name="f146" fmla="*/ f118 1 628"/>
                <a:gd name="f147" fmla="*/ 0 1 f90"/>
                <a:gd name="f148" fmla="*/ f84 1 f90"/>
                <a:gd name="f149" fmla="*/ 0 1 f91"/>
                <a:gd name="f150" fmla="*/ f85 1 f91"/>
                <a:gd name="f151" fmla="*/ f120 1 f90"/>
                <a:gd name="f152" fmla="*/ f121 1 f91"/>
                <a:gd name="f153" fmla="*/ f122 1 f90"/>
                <a:gd name="f154" fmla="*/ f123 1 f91"/>
                <a:gd name="f155" fmla="*/ f124 1 f90"/>
                <a:gd name="f156" fmla="*/ f125 1 f91"/>
                <a:gd name="f157" fmla="*/ f126 1 f90"/>
                <a:gd name="f158" fmla="*/ f127 1 f91"/>
                <a:gd name="f159" fmla="*/ f128 1 f90"/>
                <a:gd name="f160" fmla="*/ f129 1 f91"/>
                <a:gd name="f161" fmla="*/ f130 1 f91"/>
                <a:gd name="f162" fmla="*/ f131 1 f91"/>
                <a:gd name="f163" fmla="*/ f132 1 f91"/>
                <a:gd name="f164" fmla="*/ f133 1 f91"/>
                <a:gd name="f165" fmla="*/ f134 1 f91"/>
                <a:gd name="f166" fmla="*/ f135 1 f91"/>
                <a:gd name="f167" fmla="*/ f136 1 f91"/>
                <a:gd name="f168" fmla="*/ f137 1 f91"/>
                <a:gd name="f169" fmla="*/ f138 1 f91"/>
                <a:gd name="f170" fmla="*/ f139 1 f91"/>
                <a:gd name="f171" fmla="*/ f140 1 f91"/>
                <a:gd name="f172" fmla="*/ f141 1 f90"/>
                <a:gd name="f173" fmla="*/ f142 1 f91"/>
                <a:gd name="f174" fmla="*/ f143 1 f90"/>
                <a:gd name="f175" fmla="*/ f144 1 f91"/>
                <a:gd name="f176" fmla="*/ f145 1 f91"/>
                <a:gd name="f177" fmla="*/ f146 1 f91"/>
                <a:gd name="f178" fmla="*/ f147 f81 1"/>
                <a:gd name="f179" fmla="*/ f148 f81 1"/>
                <a:gd name="f180" fmla="*/ f150 f82 1"/>
                <a:gd name="f181" fmla="*/ f149 f82 1"/>
                <a:gd name="f182" fmla="*/ f151 f81 1"/>
                <a:gd name="f183" fmla="*/ f152 f82 1"/>
                <a:gd name="f184" fmla="*/ f153 f81 1"/>
                <a:gd name="f185" fmla="*/ f154 f82 1"/>
                <a:gd name="f186" fmla="*/ f155 f81 1"/>
                <a:gd name="f187" fmla="*/ f156 f82 1"/>
                <a:gd name="f188" fmla="*/ f157 f81 1"/>
                <a:gd name="f189" fmla="*/ f158 f82 1"/>
                <a:gd name="f190" fmla="*/ f159 f81 1"/>
                <a:gd name="f191" fmla="*/ f160 f82 1"/>
                <a:gd name="f192" fmla="*/ f161 f82 1"/>
                <a:gd name="f193" fmla="*/ f162 f82 1"/>
                <a:gd name="f194" fmla="*/ f163 f82 1"/>
                <a:gd name="f195" fmla="*/ f164 f82 1"/>
                <a:gd name="f196" fmla="*/ f165 f82 1"/>
                <a:gd name="f197" fmla="*/ f166 f82 1"/>
                <a:gd name="f198" fmla="*/ f167 f82 1"/>
                <a:gd name="f199" fmla="*/ f168 f82 1"/>
                <a:gd name="f200" fmla="*/ f169 f82 1"/>
                <a:gd name="f201" fmla="*/ f170 f82 1"/>
                <a:gd name="f202" fmla="*/ f171 f82 1"/>
                <a:gd name="f203" fmla="*/ f172 f81 1"/>
                <a:gd name="f204" fmla="*/ f173 f82 1"/>
                <a:gd name="f205" fmla="*/ f174 f81 1"/>
                <a:gd name="f206" fmla="*/ f175 f82 1"/>
                <a:gd name="f207" fmla="*/ f176 f82 1"/>
                <a:gd name="f208" fmla="*/ f17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2" y="f183"/>
                </a:cxn>
                <a:cxn ang="f119">
                  <a:pos x="f184" y="f183"/>
                </a:cxn>
                <a:cxn ang="f119">
                  <a:pos x="f184" y="f185"/>
                </a:cxn>
                <a:cxn ang="f119">
                  <a:pos x="f186" y="f185"/>
                </a:cxn>
                <a:cxn ang="f119">
                  <a:pos x="f186" y="f187"/>
                </a:cxn>
                <a:cxn ang="f119">
                  <a:pos x="f188" y="f187"/>
                </a:cxn>
                <a:cxn ang="f119">
                  <a:pos x="f188" y="f189"/>
                </a:cxn>
                <a:cxn ang="f119">
                  <a:pos x="f190" y="f189"/>
                </a:cxn>
                <a:cxn ang="f119">
                  <a:pos x="f182" y="f191"/>
                </a:cxn>
                <a:cxn ang="f119">
                  <a:pos x="f188" y="f191"/>
                </a:cxn>
                <a:cxn ang="f119">
                  <a:pos x="f188" y="f192"/>
                </a:cxn>
                <a:cxn ang="f119">
                  <a:pos x="f186" y="f192"/>
                </a:cxn>
                <a:cxn ang="f119">
                  <a:pos x="f182" y="f193"/>
                </a:cxn>
                <a:cxn ang="f119">
                  <a:pos x="f184" y="f193"/>
                </a:cxn>
                <a:cxn ang="f119">
                  <a:pos x="f184" y="f194"/>
                </a:cxn>
                <a:cxn ang="f119">
                  <a:pos x="f190" y="f194"/>
                </a:cxn>
                <a:cxn ang="f119">
                  <a:pos x="f190" y="f195"/>
                </a:cxn>
                <a:cxn ang="f119">
                  <a:pos x="f184" y="f195"/>
                </a:cxn>
                <a:cxn ang="f119">
                  <a:pos x="f184" y="f196"/>
                </a:cxn>
                <a:cxn ang="f119">
                  <a:pos x="f190" y="f196"/>
                </a:cxn>
                <a:cxn ang="f119">
                  <a:pos x="f190" y="f197"/>
                </a:cxn>
                <a:cxn ang="f119">
                  <a:pos x="f188" y="f197"/>
                </a:cxn>
                <a:cxn ang="f119">
                  <a:pos x="f188" y="f198"/>
                </a:cxn>
                <a:cxn ang="f119">
                  <a:pos x="f190" y="f198"/>
                </a:cxn>
                <a:cxn ang="f119">
                  <a:pos x="f190" y="f199"/>
                </a:cxn>
                <a:cxn ang="f119">
                  <a:pos x="f184" y="f199"/>
                </a:cxn>
                <a:cxn ang="f119">
                  <a:pos x="f184" y="f200"/>
                </a:cxn>
                <a:cxn ang="f119">
                  <a:pos x="f190" y="f200"/>
                </a:cxn>
                <a:cxn ang="f119">
                  <a:pos x="f190" y="f201"/>
                </a:cxn>
                <a:cxn ang="f119">
                  <a:pos x="f188" y="f201"/>
                </a:cxn>
                <a:cxn ang="f119">
                  <a:pos x="f188" y="f202"/>
                </a:cxn>
                <a:cxn ang="f119">
                  <a:pos x="f203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182" y="f207"/>
                </a:cxn>
                <a:cxn ang="f119">
                  <a:pos x="f182" y="f208"/>
                </a:cxn>
                <a:cxn ang="f119">
                  <a:pos x="f182" y="f183"/>
                </a:cxn>
              </a:cxnLst>
              <a:rect l="f178" t="f181" r="f179" b="f180"/>
              <a:pathLst>
                <a:path w="211" h="628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21" y="f20"/>
                    <a:pt x="f11" y="f20"/>
                    <a:pt x="f22" y="f20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15" y="f25"/>
                    <a:pt x="f16" y="f25"/>
                    <a:pt x="f26" y="f25"/>
                  </a:cubicBezTo>
                  <a:cubicBezTo>
                    <a:pt x="f26" y="f27"/>
                    <a:pt x="f26" y="f28"/>
                    <a:pt x="f8" y="f29"/>
                  </a:cubicBezTo>
                  <a:cubicBezTo>
                    <a:pt x="f21" y="f29"/>
                    <a:pt x="f11" y="f29"/>
                    <a:pt x="f22" y="f29"/>
                  </a:cubicBezTo>
                  <a:cubicBezTo>
                    <a:pt x="f22" y="f30"/>
                    <a:pt x="f22" y="f31"/>
                    <a:pt x="f22" y="f32"/>
                  </a:cubicBezTo>
                  <a:cubicBezTo>
                    <a:pt x="f15" y="f32"/>
                    <a:pt x="f10" y="f32"/>
                    <a:pt x="f17" y="f32"/>
                  </a:cubicBezTo>
                  <a:cubicBezTo>
                    <a:pt x="f26" y="f33"/>
                    <a:pt x="f26" y="f34"/>
                    <a:pt x="f8" y="f35"/>
                  </a:cubicBezTo>
                  <a:cubicBezTo>
                    <a:pt x="f21" y="f35"/>
                    <a:pt x="f11" y="f35"/>
                    <a:pt x="f6" y="f35"/>
                  </a:cubicBezTo>
                  <a:cubicBezTo>
                    <a:pt x="f6" y="f36"/>
                    <a:pt x="f6" y="f37"/>
                    <a:pt x="f6" y="f38"/>
                  </a:cubicBezTo>
                  <a:cubicBezTo>
                    <a:pt x="f15" y="f38"/>
                    <a:pt x="f10" y="f38"/>
                    <a:pt x="f26" y="f38"/>
                  </a:cubicBezTo>
                  <a:cubicBezTo>
                    <a:pt x="f26" y="f39"/>
                    <a:pt x="f26" y="f40"/>
                    <a:pt x="f26" y="f41"/>
                  </a:cubicBezTo>
                  <a:cubicBezTo>
                    <a:pt x="f21" y="f41"/>
                    <a:pt x="f11" y="f41"/>
                    <a:pt x="f6" y="f41"/>
                  </a:cubicBezTo>
                  <a:cubicBezTo>
                    <a:pt x="f6" y="f42"/>
                    <a:pt x="f6" y="f43"/>
                    <a:pt x="f6" y="f44"/>
                  </a:cubicBezTo>
                  <a:cubicBezTo>
                    <a:pt x="f11" y="f44"/>
                    <a:pt x="f10" y="f44"/>
                    <a:pt x="f26" y="f44"/>
                  </a:cubicBezTo>
                  <a:cubicBezTo>
                    <a:pt x="f26" y="f45"/>
                    <a:pt x="f26" y="f46"/>
                    <a:pt x="f26" y="f47"/>
                  </a:cubicBezTo>
                  <a:cubicBezTo>
                    <a:pt x="f21" y="f47"/>
                    <a:pt x="f48" y="f47"/>
                    <a:pt x="f22" y="f47"/>
                  </a:cubicBezTo>
                  <a:cubicBezTo>
                    <a:pt x="f22" y="f49"/>
                    <a:pt x="f22" y="f50"/>
                    <a:pt x="f22" y="f51"/>
                  </a:cubicBezTo>
                  <a:cubicBezTo>
                    <a:pt x="f15" y="f51"/>
                    <a:pt x="f10" y="f51"/>
                    <a:pt x="f26" y="f51"/>
                  </a:cubicBezTo>
                  <a:cubicBezTo>
                    <a:pt x="f26" y="f52"/>
                    <a:pt x="f26" y="f53"/>
                    <a:pt x="f26" y="f54"/>
                  </a:cubicBezTo>
                  <a:cubicBezTo>
                    <a:pt x="f21" y="f54"/>
                    <a:pt x="f11" y="f54"/>
                    <a:pt x="f6" y="f54"/>
                  </a:cubicBezTo>
                  <a:cubicBezTo>
                    <a:pt x="f6" y="f55"/>
                    <a:pt x="f6" y="f56"/>
                    <a:pt x="f6" y="f57"/>
                  </a:cubicBezTo>
                  <a:cubicBezTo>
                    <a:pt x="f15" y="f57"/>
                    <a:pt x="f10" y="f57"/>
                    <a:pt x="f26" y="f57"/>
                  </a:cubicBezTo>
                  <a:cubicBezTo>
                    <a:pt x="f26" y="f58"/>
                    <a:pt x="f26" y="f59"/>
                    <a:pt x="f26" y="f60"/>
                  </a:cubicBezTo>
                  <a:cubicBezTo>
                    <a:pt x="f21" y="f60"/>
                    <a:pt x="f48" y="f60"/>
                    <a:pt x="f22" y="f60"/>
                  </a:cubicBezTo>
                  <a:cubicBezTo>
                    <a:pt x="f22" y="f61"/>
                    <a:pt x="f22" y="f62"/>
                    <a:pt x="f22" y="f7"/>
                  </a:cubicBezTo>
                  <a:cubicBezTo>
                    <a:pt x="f63" y="f7"/>
                    <a:pt x="f64" y="f7"/>
                    <a:pt x="f5" y="f7"/>
                  </a:cubicBezTo>
                  <a:cubicBezTo>
                    <a:pt x="f5" y="f65"/>
                    <a:pt x="f5" y="f6"/>
                    <a:pt x="f5" y="f5"/>
                  </a:cubicBezTo>
                  <a:cubicBezTo>
                    <a:pt x="f66" y="f67"/>
                    <a:pt x="f68" y="f69"/>
                    <a:pt x="f70" y="f68"/>
                  </a:cubicBezTo>
                  <a:cubicBezTo>
                    <a:pt x="f71" y="f72"/>
                    <a:pt x="f8" y="f73"/>
                    <a:pt x="f8" y="f74"/>
                  </a:cubicBezTo>
                  <a:cubicBezTo>
                    <a:pt x="f26" y="f75"/>
                    <a:pt x="f8" y="f76"/>
                    <a:pt x="f8" y="f77"/>
                  </a:cubicBezTo>
                  <a:cubicBezTo>
                    <a:pt x="f8" y="f78"/>
                    <a:pt x="f8" y="f79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761AB5D-BE5E-E481-4CE9-2B072CD95EFF}"/>
                </a:ext>
              </a:extLst>
            </p:cNvPr>
            <p:cNvSpPr/>
            <p:nvPr/>
          </p:nvSpPr>
          <p:spPr>
            <a:xfrm>
              <a:off x="995488" y="3043095"/>
              <a:ext cx="500067" cy="1166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284"/>
                <a:gd name="f8" fmla="val 97"/>
                <a:gd name="f9" fmla="val 190"/>
                <a:gd name="f10" fmla="val 81"/>
                <a:gd name="f11" fmla="val 42"/>
                <a:gd name="f12" fmla="val 251"/>
                <a:gd name="f13" fmla="val 219"/>
                <a:gd name="f14" fmla="val 186"/>
                <a:gd name="f15" fmla="val 154"/>
                <a:gd name="f16" fmla="val 121"/>
                <a:gd name="f17" fmla="val 1"/>
                <a:gd name="f18" fmla="val 89"/>
                <a:gd name="f19" fmla="val 82"/>
                <a:gd name="f20" fmla="val 3"/>
                <a:gd name="f21" fmla="val 73"/>
                <a:gd name="f22" fmla="val 8"/>
                <a:gd name="f23" fmla="val 70"/>
                <a:gd name="f24" fmla="val 44"/>
                <a:gd name="f25" fmla="val 47"/>
                <a:gd name="f26" fmla="val 24"/>
                <a:gd name="f27" fmla="+- 0 0 -90"/>
                <a:gd name="f28" fmla="*/ f3 1 122"/>
                <a:gd name="f29" fmla="*/ f4 1 2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2"/>
                <a:gd name="f38" fmla="*/ f34 1 284"/>
                <a:gd name="f39" fmla="*/ 122 f35 1"/>
                <a:gd name="f40" fmla="*/ 0 f34 1"/>
                <a:gd name="f41" fmla="*/ 284 f34 1"/>
                <a:gd name="f42" fmla="*/ 0 f35 1"/>
                <a:gd name="f43" fmla="*/ 186 f34 1"/>
                <a:gd name="f44" fmla="*/ 1 f35 1"/>
                <a:gd name="f45" fmla="*/ 89 f34 1"/>
                <a:gd name="f46" fmla="*/ 8 f35 1"/>
                <a:gd name="f47" fmla="*/ 70 f34 1"/>
                <a:gd name="f48" fmla="+- f36 0 f1"/>
                <a:gd name="f49" fmla="*/ f39 1 122"/>
                <a:gd name="f50" fmla="*/ f40 1 284"/>
                <a:gd name="f51" fmla="*/ f41 1 284"/>
                <a:gd name="f52" fmla="*/ f42 1 122"/>
                <a:gd name="f53" fmla="*/ f43 1 284"/>
                <a:gd name="f54" fmla="*/ f44 1 122"/>
                <a:gd name="f55" fmla="*/ f45 1 284"/>
                <a:gd name="f56" fmla="*/ f46 1 122"/>
                <a:gd name="f57" fmla="*/ f47 1 284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22" h="284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5" y="f15"/>
                    <a:pt x="f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19" y="f26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156B47F-6D1E-7BDB-6634-E372B6E709DF}"/>
                </a:ext>
              </a:extLst>
            </p:cNvPr>
            <p:cNvSpPr/>
            <p:nvPr/>
          </p:nvSpPr>
          <p:spPr>
            <a:xfrm>
              <a:off x="633532" y="4300395"/>
              <a:ext cx="3559173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7"/>
                <a:gd name="f7" fmla="val 31"/>
                <a:gd name="f8" fmla="val 21"/>
                <a:gd name="f9" fmla="val 11"/>
                <a:gd name="f10" fmla="val 289"/>
                <a:gd name="f11" fmla="val 578"/>
                <a:gd name="f12" fmla="val 10"/>
                <a:gd name="f13" fmla="val 20"/>
                <a:gd name="f14" fmla="val 579"/>
                <a:gd name="f15" fmla="val 290"/>
                <a:gd name="f16" fmla="+- 0 0 -90"/>
                <a:gd name="f17" fmla="*/ f3 1 867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67"/>
                <a:gd name="f27" fmla="*/ f23 1 31"/>
                <a:gd name="f28" fmla="*/ 0 f24 1"/>
                <a:gd name="f29" fmla="*/ 31 f23 1"/>
                <a:gd name="f30" fmla="*/ 0 f23 1"/>
                <a:gd name="f31" fmla="*/ 867 f24 1"/>
                <a:gd name="f32" fmla="+- f25 0 f1"/>
                <a:gd name="f33" fmla="*/ f28 1 867"/>
                <a:gd name="f34" fmla="*/ f29 1 31"/>
                <a:gd name="f35" fmla="*/ f30 1 31"/>
                <a:gd name="f36" fmla="*/ f31 1 8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867" h="3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A7BA5E-EFA0-7E6A-E856-CE36767BB7C1}"/>
                </a:ext>
              </a:extLst>
            </p:cNvPr>
            <p:cNvSpPr/>
            <p:nvPr/>
          </p:nvSpPr>
          <p:spPr>
            <a:xfrm>
              <a:off x="3195763" y="2571612"/>
              <a:ext cx="468309" cy="164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400"/>
                <a:gd name="f8" fmla="val 37"/>
                <a:gd name="f9" fmla="val 260"/>
                <a:gd name="f10" fmla="val 64"/>
                <a:gd name="f11" fmla="val 88"/>
                <a:gd name="f12" fmla="val 308"/>
                <a:gd name="f13" fmla="val 353"/>
                <a:gd name="f14" fmla="val 76"/>
                <a:gd name="f15" fmla="val 39"/>
                <a:gd name="f16" fmla="val 267"/>
                <a:gd name="f17" fmla="val 135"/>
                <a:gd name="f18" fmla="val 19"/>
                <a:gd name="f19" fmla="val 24"/>
                <a:gd name="f20" fmla="val 43"/>
                <a:gd name="f21" fmla="val 77"/>
                <a:gd name="f22" fmla="val 34"/>
                <a:gd name="f23" fmla="val 137"/>
                <a:gd name="f24" fmla="val 197"/>
                <a:gd name="f25" fmla="+- 0 0 -90"/>
                <a:gd name="f26" fmla="*/ f3 1 114"/>
                <a:gd name="f27" fmla="*/ f4 1 4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14"/>
                <a:gd name="f36" fmla="*/ f32 1 400"/>
                <a:gd name="f37" fmla="*/ 37 f33 1"/>
                <a:gd name="f38" fmla="*/ 260 f32 1"/>
                <a:gd name="f39" fmla="*/ 114 f33 1"/>
                <a:gd name="f40" fmla="*/ 400 f32 1"/>
                <a:gd name="f41" fmla="*/ 0 f33 1"/>
                <a:gd name="f42" fmla="*/ 0 f32 1"/>
                <a:gd name="f43" fmla="*/ 77 f32 1"/>
                <a:gd name="f44" fmla="+- f34 0 f1"/>
                <a:gd name="f45" fmla="*/ f37 1 114"/>
                <a:gd name="f46" fmla="*/ f38 1 400"/>
                <a:gd name="f47" fmla="*/ f39 1 114"/>
                <a:gd name="f48" fmla="*/ f40 1 400"/>
                <a:gd name="f49" fmla="*/ f41 1 114"/>
                <a:gd name="f50" fmla="*/ f42 1 400"/>
                <a:gd name="f51" fmla="*/ f43 1 40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1" y="f72"/>
                </a:cxn>
                <a:cxn ang="f44">
                  <a:pos x="f67" y="f73"/>
                </a:cxn>
                <a:cxn ang="f44">
                  <a:pos x="f67" y="f68"/>
                </a:cxn>
              </a:cxnLst>
              <a:rect l="f63" t="f66" r="f64" b="f65"/>
              <a:pathLst>
                <a:path w="114" h="400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18" y="f19"/>
                    <a:pt x="f15" y="f20"/>
                    <a:pt x="f8" y="f21"/>
                  </a:cubicBezTo>
                  <a:cubicBezTo>
                    <a:pt x="f22" y="f23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A17DD48E-D800-ECE0-89ED-E551890A8B7A}"/>
                </a:ext>
              </a:extLst>
            </p:cNvPr>
            <p:cNvSpPr/>
            <p:nvPr/>
          </p:nvSpPr>
          <p:spPr>
            <a:xfrm>
              <a:off x="3721223" y="3676509"/>
              <a:ext cx="173041" cy="538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31"/>
                <a:gd name="f8" fmla="val 36"/>
                <a:gd name="f9" fmla="val 23"/>
                <a:gd name="f10" fmla="val 12"/>
                <a:gd name="f11" fmla="val 88"/>
                <a:gd name="f12" fmla="val 45"/>
                <a:gd name="f13" fmla="val 21"/>
                <a:gd name="f14" fmla="val 16"/>
                <a:gd name="f15" fmla="val 28"/>
                <a:gd name="f16" fmla="val 37"/>
                <a:gd name="f17" fmla="val 61"/>
                <a:gd name="f18" fmla="val 34"/>
                <a:gd name="f19" fmla="val 83"/>
                <a:gd name="f20" fmla="val 107"/>
                <a:gd name="f21" fmla="+- 0 0 -90"/>
                <a:gd name="f22" fmla="*/ f3 1 42"/>
                <a:gd name="f23" fmla="*/ f4 1 13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2"/>
                <a:gd name="f32" fmla="*/ f28 1 131"/>
                <a:gd name="f33" fmla="*/ 36 f29 1"/>
                <a:gd name="f34" fmla="*/ 131 f28 1"/>
                <a:gd name="f35" fmla="*/ 0 f29 1"/>
                <a:gd name="f36" fmla="*/ 0 f28 1"/>
                <a:gd name="f37" fmla="*/ 37 f29 1"/>
                <a:gd name="f38" fmla="*/ 61 f28 1"/>
                <a:gd name="f39" fmla="+- f30 0 f1"/>
                <a:gd name="f40" fmla="*/ f33 1 42"/>
                <a:gd name="f41" fmla="*/ f34 1 131"/>
                <a:gd name="f42" fmla="*/ f35 1 42"/>
                <a:gd name="f43" fmla="*/ f36 1 131"/>
                <a:gd name="f44" fmla="*/ f37 1 42"/>
                <a:gd name="f45" fmla="*/ f38 1 13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2" h="13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8" y="f20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D43E8892-93CE-9B72-A422-C4CC6BAC4809}"/>
                </a:ext>
              </a:extLst>
            </p:cNvPr>
            <p:cNvSpPr/>
            <p:nvPr/>
          </p:nvSpPr>
          <p:spPr>
            <a:xfrm>
              <a:off x="1590799" y="1601644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C5DFA7E3-0912-6AAF-6F30-23EE6D2243CD}"/>
                </a:ext>
              </a:extLst>
            </p:cNvPr>
            <p:cNvSpPr/>
            <p:nvPr/>
          </p:nvSpPr>
          <p:spPr>
            <a:xfrm>
              <a:off x="1590799" y="1827071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18"/>
                <a:gd name="f9" fmla="val 10"/>
                <a:gd name="f10" fmla="val 47"/>
                <a:gd name="f11" fmla="val 94"/>
                <a:gd name="f12" fmla="val 19"/>
                <a:gd name="f13" fmla="val 95"/>
                <a:gd name="f14" fmla="val 48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29 f22 1"/>
                <a:gd name="f29" fmla="*/ 0 f22 1"/>
                <a:gd name="f30" fmla="*/ 142 f23 1"/>
                <a:gd name="f31" fmla="+- f24 0 f1"/>
                <a:gd name="f32" fmla="*/ f27 1 142"/>
                <a:gd name="f33" fmla="*/ f28 1 29"/>
                <a:gd name="f34" fmla="*/ f29 1 29"/>
                <a:gd name="f35" fmla="*/ f30 1 14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EC94A0D-FF22-ECBE-88B3-70EC6EE2CC90}"/>
                </a:ext>
              </a:extLst>
            </p:cNvPr>
            <p:cNvSpPr/>
            <p:nvPr/>
          </p:nvSpPr>
          <p:spPr>
            <a:xfrm>
              <a:off x="1590799" y="2057262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94"/>
                <a:gd name="f9" fmla="val 47"/>
                <a:gd name="f10" fmla="val 18"/>
                <a:gd name="f11" fmla="val 10"/>
                <a:gd name="f12" fmla="val 8"/>
                <a:gd name="f13" fmla="val 17"/>
                <a:gd name="f14" fmla="+- 0 0 -90"/>
                <a:gd name="f15" fmla="*/ f3 1 142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8"/>
                <a:gd name="f26" fmla="*/ 142 f22 1"/>
                <a:gd name="f27" fmla="*/ 28 f21 1"/>
                <a:gd name="f28" fmla="*/ 0 f22 1"/>
                <a:gd name="f29" fmla="*/ 0 f21 1"/>
                <a:gd name="f30" fmla="+- f23 0 f1"/>
                <a:gd name="f31" fmla="*/ f26 1 142"/>
                <a:gd name="f32" fmla="*/ f27 1 28"/>
                <a:gd name="f33" fmla="*/ f28 1 142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D9F47596-0331-031D-3A12-8A378612B07E}"/>
                </a:ext>
              </a:extLst>
            </p:cNvPr>
            <p:cNvSpPr/>
            <p:nvPr/>
          </p:nvSpPr>
          <p:spPr>
            <a:xfrm>
              <a:off x="1590799" y="2957370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48"/>
                <a:gd name="f9" fmla="val 94"/>
                <a:gd name="f10" fmla="val 10"/>
                <a:gd name="f11" fmla="val 19"/>
                <a:gd name="f12" fmla="val 95"/>
                <a:gd name="f13" fmla="val 20"/>
                <a:gd name="f14" fmla="val 11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0 f22 1"/>
                <a:gd name="f29" fmla="*/ 142 f23 1"/>
                <a:gd name="f30" fmla="*/ 29 f22 1"/>
                <a:gd name="f31" fmla="+- f24 0 f1"/>
                <a:gd name="f32" fmla="*/ f27 1 142"/>
                <a:gd name="f33" fmla="*/ f28 1 29"/>
                <a:gd name="f34" fmla="*/ f29 1 14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BF82244F-B4BA-A510-16A9-F9CFDA6EBD5A}"/>
                </a:ext>
              </a:extLst>
            </p:cNvPr>
            <p:cNvSpPr/>
            <p:nvPr/>
          </p:nvSpPr>
          <p:spPr>
            <a:xfrm>
              <a:off x="1590799" y="2735125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94"/>
                <a:gd name="f9" fmla="val 48"/>
                <a:gd name="f10" fmla="val 19"/>
                <a:gd name="f11" fmla="val 10"/>
                <a:gd name="f12" fmla="val 95"/>
                <a:gd name="f13" fmla="val 18"/>
                <a:gd name="f14" fmla="+- 0 0 -90"/>
                <a:gd name="f15" fmla="*/ f3 1 142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9"/>
                <a:gd name="f26" fmla="*/ 142 f22 1"/>
                <a:gd name="f27" fmla="*/ 29 f21 1"/>
                <a:gd name="f28" fmla="*/ 0 f22 1"/>
                <a:gd name="f29" fmla="*/ 0 f21 1"/>
                <a:gd name="f30" fmla="+- f23 0 f1"/>
                <a:gd name="f31" fmla="*/ f26 1 142"/>
                <a:gd name="f32" fmla="*/ f27 1 29"/>
                <a:gd name="f33" fmla="*/ f28 1 142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1E57F273-717A-F2C3-7E22-AD36918F0167}"/>
                </a:ext>
              </a:extLst>
            </p:cNvPr>
            <p:cNvSpPr/>
            <p:nvPr/>
          </p:nvSpPr>
          <p:spPr>
            <a:xfrm>
              <a:off x="1590799" y="3190734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3"/>
                <a:gd name="f12" fmla="val 7"/>
                <a:gd name="f13" fmla="val 16"/>
                <a:gd name="f14" fmla="val 96"/>
                <a:gd name="f15" fmla="val 48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40478272-4C53-D28B-1769-42C4ADD658DD}"/>
                </a:ext>
              </a:extLst>
            </p:cNvPr>
            <p:cNvSpPr/>
            <p:nvPr/>
          </p:nvSpPr>
          <p:spPr>
            <a:xfrm>
              <a:off x="1590799" y="3870188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CF2FE17-B044-5F19-4E69-8E8F25E8143D}"/>
                </a:ext>
              </a:extLst>
            </p:cNvPr>
            <p:cNvSpPr/>
            <p:nvPr/>
          </p:nvSpPr>
          <p:spPr>
            <a:xfrm>
              <a:off x="1590799" y="4095606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5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C0DDA778-8945-DDF1-07F2-E078327EA3CE}"/>
                </a:ext>
              </a:extLst>
            </p:cNvPr>
            <p:cNvSpPr/>
            <p:nvPr/>
          </p:nvSpPr>
          <p:spPr>
            <a:xfrm>
              <a:off x="1590799" y="2282689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48"/>
                <a:gd name="f9" fmla="val 95"/>
                <a:gd name="f10" fmla="val 9"/>
                <a:gd name="f11" fmla="val 17"/>
                <a:gd name="f12" fmla="val 18"/>
                <a:gd name="f13" fmla="val 10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0 f22 1"/>
                <a:gd name="f27" fmla="*/ 0 f21 1"/>
                <a:gd name="f28" fmla="*/ 142 f22 1"/>
                <a:gd name="f29" fmla="*/ 27 f21 1"/>
                <a:gd name="f30" fmla="+- f23 0 f1"/>
                <a:gd name="f31" fmla="*/ f26 1 142"/>
                <a:gd name="f32" fmla="*/ f27 1 27"/>
                <a:gd name="f33" fmla="*/ f28 1 142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4E13A4CC-7729-91A2-B451-85D38EAE5F0A}"/>
                </a:ext>
              </a:extLst>
            </p:cNvPr>
            <p:cNvSpPr/>
            <p:nvPr/>
          </p:nvSpPr>
          <p:spPr>
            <a:xfrm>
              <a:off x="1590799" y="2512871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0"/>
                <a:gd name="f9" fmla="val 17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6"/>
                <a:gd name="f26" fmla="*/ 142 f22 1"/>
                <a:gd name="f27" fmla="*/ 0 f21 1"/>
                <a:gd name="f28" fmla="*/ 26 f21 1"/>
                <a:gd name="f29" fmla="*/ 0 f22 1"/>
                <a:gd name="f30" fmla="+- f23 0 f1"/>
                <a:gd name="f31" fmla="*/ f26 1 142"/>
                <a:gd name="f32" fmla="*/ f27 1 26"/>
                <a:gd name="f33" fmla="*/ f28 1 26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3ACB4F46-919C-9DB4-7CB9-EE7F451DD4D2}"/>
                </a:ext>
              </a:extLst>
            </p:cNvPr>
            <p:cNvSpPr/>
            <p:nvPr/>
          </p:nvSpPr>
          <p:spPr>
            <a:xfrm>
              <a:off x="1590799" y="3417752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10"/>
                <a:gd name="f9" fmla="val 18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142 f22 1"/>
                <a:gd name="f27" fmla="*/ 0 f21 1"/>
                <a:gd name="f28" fmla="*/ 27 f21 1"/>
                <a:gd name="f29" fmla="*/ 0 f22 1"/>
                <a:gd name="f30" fmla="+- f23 0 f1"/>
                <a:gd name="f31" fmla="*/ f26 1 142"/>
                <a:gd name="f32" fmla="*/ f27 1 27"/>
                <a:gd name="f33" fmla="*/ f28 1 27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62C24338-BBC6-FD8C-BE77-FA89DE361002}"/>
                </a:ext>
              </a:extLst>
            </p:cNvPr>
            <p:cNvSpPr/>
            <p:nvPr/>
          </p:nvSpPr>
          <p:spPr>
            <a:xfrm>
              <a:off x="1590799" y="3647934"/>
              <a:ext cx="582609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4"/>
                <a:gd name="f12" fmla="val 8"/>
                <a:gd name="f13" fmla="val 16"/>
                <a:gd name="f14" fmla="val 95"/>
                <a:gd name="f15" fmla="val 49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  <p:grpSp>
        <p:nvGrpSpPr>
          <p:cNvPr id="47" name="Group 253">
            <a:extLst>
              <a:ext uri="{FF2B5EF4-FFF2-40B4-BE49-F238E27FC236}">
                <a16:creationId xmlns:a16="http://schemas.microsoft.com/office/drawing/2014/main" id="{188441BB-ED52-A735-5DDA-B75DA1F9F05B}"/>
              </a:ext>
            </a:extLst>
          </p:cNvPr>
          <p:cNvGrpSpPr/>
          <p:nvPr/>
        </p:nvGrpSpPr>
        <p:grpSpPr>
          <a:xfrm>
            <a:off x="3870326" y="1029102"/>
            <a:ext cx="2730498" cy="1841501"/>
            <a:chOff x="3870326" y="1029102"/>
            <a:chExt cx="2730498" cy="1841501"/>
          </a:xfrm>
        </p:grpSpPr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4B28DF0B-7723-13CE-B6DA-F0A0985EEB7E}"/>
                </a:ext>
              </a:extLst>
            </p:cNvPr>
            <p:cNvSpPr/>
            <p:nvPr/>
          </p:nvSpPr>
          <p:spPr>
            <a:xfrm>
              <a:off x="3870326" y="1029102"/>
              <a:ext cx="1563688" cy="1838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9"/>
                <a:gd name="f7" fmla="val 1044"/>
                <a:gd name="f8" fmla="val 87"/>
                <a:gd name="f9" fmla="val 61"/>
                <a:gd name="f10" fmla="val 173"/>
                <a:gd name="f11" fmla="val 35"/>
                <a:gd name="f12" fmla="val 259"/>
                <a:gd name="f13" fmla="val 10"/>
                <a:gd name="f14" fmla="val 270"/>
                <a:gd name="f15" fmla="val 7"/>
                <a:gd name="f16" fmla="val 282"/>
                <a:gd name="f17" fmla="val 5"/>
                <a:gd name="f18" fmla="val 294"/>
                <a:gd name="f19" fmla="val 308"/>
                <a:gd name="f20" fmla="val 4"/>
                <a:gd name="f21" fmla="val 323"/>
                <a:gd name="f22" fmla="val 6"/>
                <a:gd name="f23" fmla="val 337"/>
                <a:gd name="f24" fmla="val 375"/>
                <a:gd name="f25" fmla="val 410"/>
                <a:gd name="f26" fmla="val 11"/>
                <a:gd name="f27" fmla="val 445"/>
                <a:gd name="f28" fmla="val 26"/>
                <a:gd name="f29" fmla="val 506"/>
                <a:gd name="f30" fmla="val 51"/>
                <a:gd name="f31" fmla="val 567"/>
                <a:gd name="f32" fmla="val 74"/>
                <a:gd name="f33" fmla="val 628"/>
                <a:gd name="f34" fmla="val 97"/>
                <a:gd name="f35" fmla="val 639"/>
                <a:gd name="f36" fmla="val 101"/>
                <a:gd name="f37" fmla="val 107"/>
                <a:gd name="f38" fmla="val 116"/>
                <a:gd name="f39" fmla="val 257"/>
                <a:gd name="f40" fmla="val 398"/>
                <a:gd name="f41" fmla="val 538"/>
                <a:gd name="f42" fmla="val 542"/>
                <a:gd name="f43" fmla="val 546"/>
                <a:gd name="f44" fmla="val 551"/>
                <a:gd name="f45" fmla="val 722"/>
                <a:gd name="f46" fmla="val 568"/>
                <a:gd name="f47" fmla="val 805"/>
                <a:gd name="f48" fmla="val 585"/>
                <a:gd name="f49" fmla="val 602"/>
                <a:gd name="f50" fmla="val 749"/>
                <a:gd name="f51" fmla="val 896"/>
                <a:gd name="f52" fmla="val 592"/>
                <a:gd name="f53" fmla="val 297"/>
                <a:gd name="f54" fmla="val 725"/>
                <a:gd name="f55" fmla="val 406"/>
                <a:gd name="f56" fmla="val 404"/>
                <a:gd name="f57" fmla="val 27"/>
                <a:gd name="f58" fmla="val 361"/>
                <a:gd name="f59" fmla="val 694"/>
                <a:gd name="f60" fmla="val 1029"/>
                <a:gd name="f61" fmla="val 561"/>
                <a:gd name="f62" fmla="val 717"/>
                <a:gd name="f63" fmla="val 874"/>
                <a:gd name="f64" fmla="val 1026"/>
                <a:gd name="f65" fmla="val 1023"/>
                <a:gd name="f66" fmla="val 1019"/>
                <a:gd name="f67" fmla="val 954"/>
                <a:gd name="f68" fmla="val 888"/>
                <a:gd name="f69" fmla="val 822"/>
                <a:gd name="f70" fmla="val 756"/>
                <a:gd name="f71" fmla="val 689"/>
                <a:gd name="f72" fmla="val 623"/>
                <a:gd name="f73" fmla="val 615"/>
                <a:gd name="f74" fmla="val 873"/>
                <a:gd name="f75" fmla="val 612"/>
                <a:gd name="f76" fmla="val 864"/>
                <a:gd name="f77" fmla="val 610"/>
                <a:gd name="f78" fmla="val 814"/>
                <a:gd name="f79" fmla="val 601"/>
                <a:gd name="f80" fmla="val 764"/>
                <a:gd name="f81" fmla="val 591"/>
                <a:gd name="f82" fmla="val 714"/>
                <a:gd name="f83" fmla="val 581"/>
                <a:gd name="f84" fmla="val 684"/>
                <a:gd name="f85" fmla="val 575"/>
                <a:gd name="f86" fmla="val 654"/>
                <a:gd name="f87" fmla="val 569"/>
                <a:gd name="f88" fmla="val 624"/>
                <a:gd name="f89" fmla="val 563"/>
                <a:gd name="f90" fmla="val 557"/>
                <a:gd name="f91" fmla="val 552"/>
                <a:gd name="f92" fmla="val 407"/>
                <a:gd name="f93" fmla="val 267"/>
                <a:gd name="f94" fmla="val 127"/>
                <a:gd name="f95" fmla="val 114"/>
                <a:gd name="f96" fmla="val 620"/>
                <a:gd name="f97" fmla="val 109"/>
                <a:gd name="f98" fmla="val 608"/>
                <a:gd name="f99" fmla="val 104"/>
                <a:gd name="f100" fmla="val 560"/>
                <a:gd name="f101" fmla="val 513"/>
                <a:gd name="f102" fmla="val 68"/>
                <a:gd name="f103" fmla="val 466"/>
                <a:gd name="f104" fmla="val 50"/>
                <a:gd name="f105" fmla="val 446"/>
                <a:gd name="f106" fmla="val 42"/>
                <a:gd name="f107" fmla="val 425"/>
                <a:gd name="f108" fmla="val 388"/>
                <a:gd name="f109" fmla="val 150"/>
                <a:gd name="f110" fmla="val 139"/>
                <a:gd name="f111" fmla="val 130"/>
                <a:gd name="f112" fmla="val 121"/>
                <a:gd name="f113" fmla="val 351"/>
                <a:gd name="f114" fmla="val 315"/>
                <a:gd name="f115" fmla="val 280"/>
                <a:gd name="f116" fmla="val 131"/>
                <a:gd name="f117" fmla="val 140"/>
                <a:gd name="f118" fmla="val 316"/>
                <a:gd name="f119" fmla="val 387"/>
                <a:gd name="f120" fmla="val 705"/>
                <a:gd name="f121" fmla="val 715"/>
                <a:gd name="f122" fmla="val 724"/>
                <a:gd name="f123" fmla="val 734"/>
                <a:gd name="f124" fmla="val 279"/>
                <a:gd name="f125" fmla="val 393"/>
                <a:gd name="f126" fmla="val 352"/>
                <a:gd name="f127" fmla="val 383"/>
                <a:gd name="f128" fmla="val 374"/>
                <a:gd name="f129" fmla="val 363"/>
                <a:gd name="f130" fmla="val 831"/>
                <a:gd name="f131" fmla="val 821"/>
                <a:gd name="f132" fmla="val 811"/>
                <a:gd name="f133" fmla="val 802"/>
                <a:gd name="f134" fmla="val 812"/>
                <a:gd name="f135" fmla="val 490"/>
                <a:gd name="f136" fmla="val 480"/>
                <a:gd name="f137" fmla="val 471"/>
                <a:gd name="f138" fmla="val 462"/>
                <a:gd name="f139" fmla="val 350"/>
                <a:gd name="f140" fmla="val 472"/>
                <a:gd name="f141" fmla="val 481"/>
                <a:gd name="f142" fmla="val 52"/>
                <a:gd name="f143" fmla="val 33"/>
                <a:gd name="f144" fmla="val 23"/>
                <a:gd name="f145" fmla="val 636"/>
                <a:gd name="f146" fmla="val 626"/>
                <a:gd name="f147" fmla="val 617"/>
                <a:gd name="f148" fmla="val 607"/>
                <a:gd name="f149" fmla="val 510"/>
                <a:gd name="f150" fmla="val 520"/>
                <a:gd name="f151" fmla="val 529"/>
                <a:gd name="f152" fmla="val 539"/>
                <a:gd name="f153" fmla="val 198"/>
                <a:gd name="f154" fmla="val 188"/>
                <a:gd name="f155" fmla="val 179"/>
                <a:gd name="f156" fmla="val 170"/>
                <a:gd name="f157" fmla="val 326"/>
                <a:gd name="f158" fmla="val 335"/>
                <a:gd name="f159" fmla="val 344"/>
                <a:gd name="f160" fmla="val 334"/>
                <a:gd name="f161" fmla="val 325"/>
                <a:gd name="f162" fmla="val 296"/>
                <a:gd name="f163" fmla="val 289"/>
                <a:gd name="f164" fmla="val 276"/>
                <a:gd name="f165" fmla="val 389"/>
                <a:gd name="f166" fmla="val 268"/>
                <a:gd name="f167" fmla="val 386"/>
                <a:gd name="f168" fmla="val 266"/>
                <a:gd name="f169" fmla="val 378"/>
                <a:gd name="f170" fmla="val 322"/>
                <a:gd name="f171" fmla="val 284"/>
                <a:gd name="f172" fmla="val 277"/>
                <a:gd name="f173" fmla="val 286"/>
                <a:gd name="f174" fmla="val 976"/>
                <a:gd name="f175" fmla="val 967"/>
                <a:gd name="f176" fmla="val 957"/>
                <a:gd name="f177" fmla="val 948"/>
                <a:gd name="f178" fmla="val 958"/>
                <a:gd name="f179" fmla="val 966"/>
                <a:gd name="f180" fmla="val 100"/>
                <a:gd name="f181" fmla="val 91"/>
                <a:gd name="f182" fmla="val 82"/>
                <a:gd name="f183" fmla="val 72"/>
                <a:gd name="f184" fmla="val 900"/>
                <a:gd name="f185" fmla="val 910"/>
                <a:gd name="f186" fmla="val 919"/>
                <a:gd name="f187" fmla="val 928"/>
                <a:gd name="f188" fmla="val 918"/>
                <a:gd name="f189" fmla="val 909"/>
                <a:gd name="f190" fmla="val 559"/>
                <a:gd name="f191" fmla="val 578"/>
                <a:gd name="f192" fmla="val 588"/>
                <a:gd name="f193" fmla="val 675"/>
                <a:gd name="f194" fmla="val 666"/>
                <a:gd name="f195" fmla="val 656"/>
                <a:gd name="f196" fmla="val 413"/>
                <a:gd name="f197" fmla="val 423"/>
                <a:gd name="f198" fmla="val 432"/>
                <a:gd name="f199" fmla="val 441"/>
                <a:gd name="f200" fmla="val 431"/>
                <a:gd name="f201" fmla="val 422"/>
                <a:gd name="f202" fmla="val 1025"/>
                <a:gd name="f203" fmla="val 1015"/>
                <a:gd name="f204" fmla="val 1006"/>
                <a:gd name="f205" fmla="val 997"/>
                <a:gd name="f206" fmla="val 1007"/>
                <a:gd name="f207" fmla="val 1016"/>
                <a:gd name="f208" fmla="val 879"/>
                <a:gd name="f209" fmla="val 869"/>
                <a:gd name="f210" fmla="val 860"/>
                <a:gd name="f211" fmla="val 851"/>
                <a:gd name="f212" fmla="val 218"/>
                <a:gd name="f213" fmla="val 229"/>
                <a:gd name="f214" fmla="val 238"/>
                <a:gd name="f215" fmla="val 247"/>
                <a:gd name="f216" fmla="val 237"/>
                <a:gd name="f217" fmla="val 228"/>
                <a:gd name="f218" fmla="val 782"/>
                <a:gd name="f219" fmla="val 772"/>
                <a:gd name="f220" fmla="val 763"/>
                <a:gd name="f221" fmla="val 754"/>
                <a:gd name="f222" fmla="val 773"/>
                <a:gd name="f223" fmla="+- 0 0 -90"/>
                <a:gd name="f224" fmla="*/ f3 1 889"/>
                <a:gd name="f225" fmla="*/ f4 1 1044"/>
                <a:gd name="f226" fmla="val f5"/>
                <a:gd name="f227" fmla="val f6"/>
                <a:gd name="f228" fmla="val f7"/>
                <a:gd name="f229" fmla="*/ f223 f0 1"/>
                <a:gd name="f230" fmla="+- f228 0 f226"/>
                <a:gd name="f231" fmla="+- f227 0 f226"/>
                <a:gd name="f232" fmla="*/ f229 1 f2"/>
                <a:gd name="f233" fmla="*/ f231 1 889"/>
                <a:gd name="f234" fmla="*/ f230 1 1044"/>
                <a:gd name="f235" fmla="*/ 294 f231 1"/>
                <a:gd name="f236" fmla="*/ 5 f230 1"/>
                <a:gd name="f237" fmla="*/ 628 f231 1"/>
                <a:gd name="f238" fmla="*/ 97 f230 1"/>
                <a:gd name="f239" fmla="*/ 639 f231 1"/>
                <a:gd name="f240" fmla="*/ 551 f230 1"/>
                <a:gd name="f241" fmla="*/ 0 f231 1"/>
                <a:gd name="f242" fmla="*/ 1044 f230 1"/>
                <a:gd name="f243" fmla="*/ 404 f231 1"/>
                <a:gd name="f244" fmla="*/ 1029 f230 1"/>
                <a:gd name="f245" fmla="*/ 874 f231 1"/>
                <a:gd name="f246" fmla="*/ 822 f230 1"/>
                <a:gd name="f247" fmla="*/ 714 f231 1"/>
                <a:gd name="f248" fmla="*/ 581 f230 1"/>
                <a:gd name="f249" fmla="*/ 624 f231 1"/>
                <a:gd name="f250" fmla="*/ 127 f230 1"/>
                <a:gd name="f251" fmla="*/ 27 f230 1"/>
                <a:gd name="f252" fmla="*/ 280 f231 1"/>
                <a:gd name="f253" fmla="*/ 121 f230 1"/>
                <a:gd name="f254" fmla="*/ 387 f231 1"/>
                <a:gd name="f255" fmla="*/ 705 f230 1"/>
                <a:gd name="f256" fmla="*/ 734 f230 1"/>
                <a:gd name="f257" fmla="*/ 388 f231 1"/>
                <a:gd name="f258" fmla="*/ 393 f230 1"/>
                <a:gd name="f259" fmla="*/ 279 f231 1"/>
                <a:gd name="f260" fmla="*/ 802 f230 1"/>
                <a:gd name="f261" fmla="*/ 490 f230 1"/>
                <a:gd name="f262" fmla="*/ 52 f230 1"/>
                <a:gd name="f263" fmla="*/ 607 f230 1"/>
                <a:gd name="f264" fmla="*/ 510 f230 1"/>
                <a:gd name="f265" fmla="*/ 539 f230 1"/>
                <a:gd name="f266" fmla="*/ 198 f230 1"/>
                <a:gd name="f267" fmla="*/ 344 f230 1"/>
                <a:gd name="f268" fmla="*/ 296 f230 1"/>
                <a:gd name="f269" fmla="*/ 266 f230 1"/>
                <a:gd name="f270" fmla="*/ 948 f230 1"/>
                <a:gd name="f271" fmla="*/ 100 f230 1"/>
                <a:gd name="f272" fmla="*/ 72 f230 1"/>
                <a:gd name="f273" fmla="*/ 900 f230 1"/>
                <a:gd name="f274" fmla="*/ 588 f230 1"/>
                <a:gd name="f275" fmla="*/ 684 f230 1"/>
                <a:gd name="f276" fmla="*/ 656 f230 1"/>
                <a:gd name="f277" fmla="*/ 413 f230 1"/>
                <a:gd name="f278" fmla="*/ 997 f230 1"/>
                <a:gd name="f279" fmla="*/ 879 f230 1"/>
                <a:gd name="f280" fmla="*/ 851 f230 1"/>
                <a:gd name="f281" fmla="*/ 218 f230 1"/>
                <a:gd name="f282" fmla="*/ 754 f230 1"/>
                <a:gd name="f283" fmla="+- f232 0 f1"/>
                <a:gd name="f284" fmla="*/ f235 1 889"/>
                <a:gd name="f285" fmla="*/ f236 1 1044"/>
                <a:gd name="f286" fmla="*/ f237 1 889"/>
                <a:gd name="f287" fmla="*/ f238 1 1044"/>
                <a:gd name="f288" fmla="*/ f239 1 889"/>
                <a:gd name="f289" fmla="*/ f240 1 1044"/>
                <a:gd name="f290" fmla="*/ f241 1 889"/>
                <a:gd name="f291" fmla="*/ f242 1 1044"/>
                <a:gd name="f292" fmla="*/ f243 1 889"/>
                <a:gd name="f293" fmla="*/ f244 1 1044"/>
                <a:gd name="f294" fmla="*/ f245 1 889"/>
                <a:gd name="f295" fmla="*/ f246 1 1044"/>
                <a:gd name="f296" fmla="*/ f247 1 889"/>
                <a:gd name="f297" fmla="*/ f248 1 1044"/>
                <a:gd name="f298" fmla="*/ f249 1 889"/>
                <a:gd name="f299" fmla="*/ f250 1 1044"/>
                <a:gd name="f300" fmla="*/ f251 1 1044"/>
                <a:gd name="f301" fmla="*/ f252 1 889"/>
                <a:gd name="f302" fmla="*/ f253 1 1044"/>
                <a:gd name="f303" fmla="*/ f254 1 889"/>
                <a:gd name="f304" fmla="*/ f255 1 1044"/>
                <a:gd name="f305" fmla="*/ f256 1 1044"/>
                <a:gd name="f306" fmla="*/ f257 1 889"/>
                <a:gd name="f307" fmla="*/ f258 1 1044"/>
                <a:gd name="f308" fmla="*/ f259 1 889"/>
                <a:gd name="f309" fmla="*/ f260 1 1044"/>
                <a:gd name="f310" fmla="*/ f261 1 1044"/>
                <a:gd name="f311" fmla="*/ f262 1 1044"/>
                <a:gd name="f312" fmla="*/ f263 1 1044"/>
                <a:gd name="f313" fmla="*/ f264 1 1044"/>
                <a:gd name="f314" fmla="*/ f265 1 1044"/>
                <a:gd name="f315" fmla="*/ f266 1 1044"/>
                <a:gd name="f316" fmla="*/ f267 1 1044"/>
                <a:gd name="f317" fmla="*/ f268 1 1044"/>
                <a:gd name="f318" fmla="*/ f269 1 1044"/>
                <a:gd name="f319" fmla="*/ f270 1 1044"/>
                <a:gd name="f320" fmla="*/ f271 1 1044"/>
                <a:gd name="f321" fmla="*/ f272 1 1044"/>
                <a:gd name="f322" fmla="*/ f273 1 1044"/>
                <a:gd name="f323" fmla="*/ f274 1 1044"/>
                <a:gd name="f324" fmla="*/ f275 1 1044"/>
                <a:gd name="f325" fmla="*/ f276 1 1044"/>
                <a:gd name="f326" fmla="*/ f277 1 1044"/>
                <a:gd name="f327" fmla="*/ f278 1 1044"/>
                <a:gd name="f328" fmla="*/ f279 1 1044"/>
                <a:gd name="f329" fmla="*/ f280 1 1044"/>
                <a:gd name="f330" fmla="*/ f281 1 1044"/>
                <a:gd name="f331" fmla="*/ f282 1 1044"/>
                <a:gd name="f332" fmla="*/ 0 1 f233"/>
                <a:gd name="f333" fmla="*/ f227 1 f233"/>
                <a:gd name="f334" fmla="*/ 0 1 f234"/>
                <a:gd name="f335" fmla="*/ f228 1 f234"/>
                <a:gd name="f336" fmla="*/ f284 1 f233"/>
                <a:gd name="f337" fmla="*/ f285 1 f234"/>
                <a:gd name="f338" fmla="*/ f286 1 f233"/>
                <a:gd name="f339" fmla="*/ f287 1 f234"/>
                <a:gd name="f340" fmla="*/ f288 1 f233"/>
                <a:gd name="f341" fmla="*/ f289 1 f234"/>
                <a:gd name="f342" fmla="*/ f290 1 f233"/>
                <a:gd name="f343" fmla="*/ f291 1 f234"/>
                <a:gd name="f344" fmla="*/ f292 1 f233"/>
                <a:gd name="f345" fmla="*/ f293 1 f234"/>
                <a:gd name="f346" fmla="*/ f294 1 f233"/>
                <a:gd name="f347" fmla="*/ f295 1 f234"/>
                <a:gd name="f348" fmla="*/ f296 1 f233"/>
                <a:gd name="f349" fmla="*/ f297 1 f234"/>
                <a:gd name="f350" fmla="*/ f298 1 f233"/>
                <a:gd name="f351" fmla="*/ f299 1 f234"/>
                <a:gd name="f352" fmla="*/ f300 1 f234"/>
                <a:gd name="f353" fmla="*/ f301 1 f233"/>
                <a:gd name="f354" fmla="*/ f302 1 f234"/>
                <a:gd name="f355" fmla="*/ f303 1 f233"/>
                <a:gd name="f356" fmla="*/ f304 1 f234"/>
                <a:gd name="f357" fmla="*/ f305 1 f234"/>
                <a:gd name="f358" fmla="*/ f306 1 f233"/>
                <a:gd name="f359" fmla="*/ f307 1 f234"/>
                <a:gd name="f360" fmla="*/ f308 1 f233"/>
                <a:gd name="f361" fmla="*/ f309 1 f234"/>
                <a:gd name="f362" fmla="*/ f310 1 f234"/>
                <a:gd name="f363" fmla="*/ f311 1 f234"/>
                <a:gd name="f364" fmla="*/ f312 1 f234"/>
                <a:gd name="f365" fmla="*/ f313 1 f234"/>
                <a:gd name="f366" fmla="*/ f314 1 f234"/>
                <a:gd name="f367" fmla="*/ f315 1 f234"/>
                <a:gd name="f368" fmla="*/ f316 1 f234"/>
                <a:gd name="f369" fmla="*/ f317 1 f234"/>
                <a:gd name="f370" fmla="*/ f318 1 f234"/>
                <a:gd name="f371" fmla="*/ f319 1 f234"/>
                <a:gd name="f372" fmla="*/ f320 1 f234"/>
                <a:gd name="f373" fmla="*/ f321 1 f234"/>
                <a:gd name="f374" fmla="*/ f322 1 f234"/>
                <a:gd name="f375" fmla="*/ f323 1 f234"/>
                <a:gd name="f376" fmla="*/ f324 1 f234"/>
                <a:gd name="f377" fmla="*/ f325 1 f234"/>
                <a:gd name="f378" fmla="*/ f326 1 f234"/>
                <a:gd name="f379" fmla="*/ f327 1 f234"/>
                <a:gd name="f380" fmla="*/ f328 1 f234"/>
                <a:gd name="f381" fmla="*/ f329 1 f234"/>
                <a:gd name="f382" fmla="*/ f330 1 f234"/>
                <a:gd name="f383" fmla="*/ f331 1 f234"/>
                <a:gd name="f384" fmla="*/ f332 f224 1"/>
                <a:gd name="f385" fmla="*/ f333 f224 1"/>
                <a:gd name="f386" fmla="*/ f335 f225 1"/>
                <a:gd name="f387" fmla="*/ f334 f225 1"/>
                <a:gd name="f388" fmla="*/ f336 f224 1"/>
                <a:gd name="f389" fmla="*/ f337 f225 1"/>
                <a:gd name="f390" fmla="*/ f338 f224 1"/>
                <a:gd name="f391" fmla="*/ f339 f225 1"/>
                <a:gd name="f392" fmla="*/ f340 f224 1"/>
                <a:gd name="f393" fmla="*/ f341 f225 1"/>
                <a:gd name="f394" fmla="*/ f342 f224 1"/>
                <a:gd name="f395" fmla="*/ f343 f225 1"/>
                <a:gd name="f396" fmla="*/ f344 f224 1"/>
                <a:gd name="f397" fmla="*/ f345 f225 1"/>
                <a:gd name="f398" fmla="*/ f346 f224 1"/>
                <a:gd name="f399" fmla="*/ f347 f225 1"/>
                <a:gd name="f400" fmla="*/ f348 f224 1"/>
                <a:gd name="f401" fmla="*/ f349 f225 1"/>
                <a:gd name="f402" fmla="*/ f350 f224 1"/>
                <a:gd name="f403" fmla="*/ f351 f225 1"/>
                <a:gd name="f404" fmla="*/ f352 f225 1"/>
                <a:gd name="f405" fmla="*/ f353 f224 1"/>
                <a:gd name="f406" fmla="*/ f354 f225 1"/>
                <a:gd name="f407" fmla="*/ f355 f224 1"/>
                <a:gd name="f408" fmla="*/ f356 f225 1"/>
                <a:gd name="f409" fmla="*/ f357 f225 1"/>
                <a:gd name="f410" fmla="*/ f358 f224 1"/>
                <a:gd name="f411" fmla="*/ f359 f225 1"/>
                <a:gd name="f412" fmla="*/ f360 f224 1"/>
                <a:gd name="f413" fmla="*/ f361 f225 1"/>
                <a:gd name="f414" fmla="*/ f362 f225 1"/>
                <a:gd name="f415" fmla="*/ f363 f225 1"/>
                <a:gd name="f416" fmla="*/ f364 f225 1"/>
                <a:gd name="f417" fmla="*/ f365 f225 1"/>
                <a:gd name="f418" fmla="*/ f366 f225 1"/>
                <a:gd name="f419" fmla="*/ f367 f225 1"/>
                <a:gd name="f420" fmla="*/ f368 f225 1"/>
                <a:gd name="f421" fmla="*/ f369 f225 1"/>
                <a:gd name="f422" fmla="*/ f370 f225 1"/>
                <a:gd name="f423" fmla="*/ f371 f225 1"/>
                <a:gd name="f424" fmla="*/ f372 f225 1"/>
                <a:gd name="f425" fmla="*/ f373 f225 1"/>
                <a:gd name="f426" fmla="*/ f374 f225 1"/>
                <a:gd name="f427" fmla="*/ f375 f225 1"/>
                <a:gd name="f428" fmla="*/ f376 f225 1"/>
                <a:gd name="f429" fmla="*/ f377 f225 1"/>
                <a:gd name="f430" fmla="*/ f378 f225 1"/>
                <a:gd name="f431" fmla="*/ f379 f225 1"/>
                <a:gd name="f432" fmla="*/ f380 f225 1"/>
                <a:gd name="f433" fmla="*/ f381 f225 1"/>
                <a:gd name="f434" fmla="*/ f382 f225 1"/>
                <a:gd name="f435" fmla="*/ f383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3">
                  <a:pos x="f388" y="f389"/>
                </a:cxn>
                <a:cxn ang="f283">
                  <a:pos x="f390" y="f391"/>
                </a:cxn>
                <a:cxn ang="f283">
                  <a:pos x="f392" y="f393"/>
                </a:cxn>
                <a:cxn ang="f283">
                  <a:pos x="f394" y="f395"/>
                </a:cxn>
                <a:cxn ang="f283">
                  <a:pos x="f396" y="f397"/>
                </a:cxn>
                <a:cxn ang="f283">
                  <a:pos x="f398" y="f399"/>
                </a:cxn>
                <a:cxn ang="f283">
                  <a:pos x="f400" y="f401"/>
                </a:cxn>
                <a:cxn ang="f283">
                  <a:pos x="f402" y="f403"/>
                </a:cxn>
                <a:cxn ang="f283">
                  <a:pos x="f396" y="f404"/>
                </a:cxn>
                <a:cxn ang="f283">
                  <a:pos x="f405" y="f406"/>
                </a:cxn>
                <a:cxn ang="f283">
                  <a:pos x="f407" y="f408"/>
                </a:cxn>
                <a:cxn ang="f283">
                  <a:pos x="f407" y="f409"/>
                </a:cxn>
                <a:cxn ang="f283">
                  <a:pos x="f410" y="f411"/>
                </a:cxn>
                <a:cxn ang="f283">
                  <a:pos x="f412" y="f411"/>
                </a:cxn>
                <a:cxn ang="f283">
                  <a:pos x="f407" y="f413"/>
                </a:cxn>
                <a:cxn ang="f283">
                  <a:pos x="f407" y="f414"/>
                </a:cxn>
                <a:cxn ang="f283">
                  <a:pos x="f405" y="f414"/>
                </a:cxn>
                <a:cxn ang="f283">
                  <a:pos x="f407" y="f415"/>
                </a:cxn>
                <a:cxn ang="f283">
                  <a:pos x="f412" y="f415"/>
                </a:cxn>
                <a:cxn ang="f283">
                  <a:pos x="f410" y="f416"/>
                </a:cxn>
                <a:cxn ang="f283">
                  <a:pos x="f410" y="f417"/>
                </a:cxn>
                <a:cxn ang="f283">
                  <a:pos x="f410" y="f418"/>
                </a:cxn>
                <a:cxn ang="f283">
                  <a:pos x="f410" y="f419"/>
                </a:cxn>
                <a:cxn ang="f283">
                  <a:pos x="f412" y="f419"/>
                </a:cxn>
                <a:cxn ang="f283">
                  <a:pos x="f410" y="f420"/>
                </a:cxn>
                <a:cxn ang="f283">
                  <a:pos x="f410" y="f421"/>
                </a:cxn>
                <a:cxn ang="f283">
                  <a:pos x="f388" y="f422"/>
                </a:cxn>
                <a:cxn ang="f283">
                  <a:pos x="f410" y="f421"/>
                </a:cxn>
                <a:cxn ang="f283">
                  <a:pos x="f410" y="f423"/>
                </a:cxn>
                <a:cxn ang="f283">
                  <a:pos x="f412" y="f424"/>
                </a:cxn>
                <a:cxn ang="f283">
                  <a:pos x="f412" y="f425"/>
                </a:cxn>
                <a:cxn ang="f283">
                  <a:pos x="f405" y="f426"/>
                </a:cxn>
                <a:cxn ang="f283">
                  <a:pos x="f410" y="f426"/>
                </a:cxn>
                <a:cxn ang="f283">
                  <a:pos x="f412" y="f427"/>
                </a:cxn>
                <a:cxn ang="f283">
                  <a:pos x="f412" y="f428"/>
                </a:cxn>
                <a:cxn ang="f283">
                  <a:pos x="f412" y="f429"/>
                </a:cxn>
                <a:cxn ang="f283">
                  <a:pos x="f405" y="f430"/>
                </a:cxn>
                <a:cxn ang="f283">
                  <a:pos x="f410" y="f430"/>
                </a:cxn>
                <a:cxn ang="f283">
                  <a:pos x="f407" y="f431"/>
                </a:cxn>
                <a:cxn ang="f283">
                  <a:pos x="f412" y="f432"/>
                </a:cxn>
                <a:cxn ang="f283">
                  <a:pos x="f412" y="f433"/>
                </a:cxn>
                <a:cxn ang="f283">
                  <a:pos x="f405" y="f434"/>
                </a:cxn>
                <a:cxn ang="f283">
                  <a:pos x="f410" y="f434"/>
                </a:cxn>
                <a:cxn ang="f283">
                  <a:pos x="f405" y="f435"/>
                </a:cxn>
              </a:cxnLst>
              <a:rect l="f384" t="f387" r="f385" b="f386"/>
              <a:pathLst>
                <a:path w="889" h="1044">
                  <a:moveTo>
                    <a:pt x="f5" y="f8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0"/>
                  </a:cubicBezTo>
                  <a:cubicBezTo>
                    <a:pt x="f24" y="f5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35" y="f41"/>
                  </a:cubicBezTo>
                  <a:cubicBezTo>
                    <a:pt x="f35" y="f42"/>
                    <a:pt x="f35" y="f43"/>
                    <a:pt x="f35" y="f44"/>
                  </a:cubicBezTo>
                  <a:cubicBezTo>
                    <a:pt x="f45" y="f46"/>
                    <a:pt x="f47" y="f48"/>
                    <a:pt x="f6" y="f49"/>
                  </a:cubicBezTo>
                  <a:cubicBezTo>
                    <a:pt x="f6" y="f50"/>
                    <a:pt x="f6" y="f51"/>
                    <a:pt x="f6" y="f7"/>
                  </a:cubicBezTo>
                  <a:cubicBezTo>
                    <a:pt x="f52" y="f7"/>
                    <a:pt x="f53" y="f7"/>
                    <a:pt x="f5" y="f7"/>
                  </a:cubicBezTo>
                  <a:cubicBezTo>
                    <a:pt x="f5" y="f54"/>
                    <a:pt x="f5" y="f55"/>
                    <a:pt x="f5" y="f8"/>
                  </a:cubicBezTo>
                  <a:close/>
                  <a:moveTo>
                    <a:pt x="f56" y="f57"/>
                  </a:moveTo>
                  <a:cubicBezTo>
                    <a:pt x="f56" y="f58"/>
                    <a:pt x="f56" y="f59"/>
                    <a:pt x="f56" y="f60"/>
                  </a:cubicBezTo>
                  <a:cubicBezTo>
                    <a:pt x="f61" y="f60"/>
                    <a:pt x="f62" y="f60"/>
                    <a:pt x="f63" y="f60"/>
                  </a:cubicBezTo>
                  <a:cubicBezTo>
                    <a:pt x="f63" y="f64"/>
                    <a:pt x="f63" y="f65"/>
                    <a:pt x="f63" y="f66"/>
                  </a:cubicBezTo>
                  <a:cubicBezTo>
                    <a:pt x="f63" y="f67"/>
                    <a:pt x="f63" y="f68"/>
                    <a:pt x="f63" y="f69"/>
                  </a:cubicBezTo>
                  <a:cubicBezTo>
                    <a:pt x="f63" y="f70"/>
                    <a:pt x="f63" y="f71"/>
                    <a:pt x="f63" y="f72"/>
                  </a:cubicBezTo>
                  <a:cubicBezTo>
                    <a:pt x="f63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88" y="f90"/>
                    <a:pt x="f88" y="f91"/>
                    <a:pt x="f88" y="f43"/>
                  </a:cubicBezTo>
                  <a:cubicBezTo>
                    <a:pt x="f88" y="f92"/>
                    <a:pt x="f88" y="f93"/>
                    <a:pt x="f88" y="f94"/>
                  </a:cubicBezTo>
                  <a:cubicBezTo>
                    <a:pt x="f88" y="f95"/>
                    <a:pt x="f96" y="f97"/>
                    <a:pt x="f98" y="f99"/>
                  </a:cubicBezTo>
                  <a:cubicBezTo>
                    <a:pt x="f100" y="f8"/>
                    <a:pt x="f101" y="f102"/>
                    <a:pt x="f103" y="f104"/>
                  </a:cubicBezTo>
                  <a:cubicBezTo>
                    <a:pt x="f105" y="f106"/>
                    <a:pt x="f107" y="f11"/>
                    <a:pt x="f56" y="f57"/>
                  </a:cubicBezTo>
                  <a:close/>
                  <a:moveTo>
                    <a:pt x="f108" y="f109"/>
                  </a:moveTo>
                  <a:cubicBezTo>
                    <a:pt x="f108" y="f110"/>
                    <a:pt x="f108" y="f111"/>
                    <a:pt x="f108" y="f112"/>
                  </a:cubicBezTo>
                  <a:cubicBezTo>
                    <a:pt x="f113" y="f112"/>
                    <a:pt x="f114" y="f112"/>
                    <a:pt x="f115" y="f112"/>
                  </a:cubicBezTo>
                  <a:cubicBezTo>
                    <a:pt x="f115" y="f116"/>
                    <a:pt x="f115" y="f117"/>
                    <a:pt x="f115" y="f109"/>
                  </a:cubicBezTo>
                  <a:cubicBezTo>
                    <a:pt x="f118" y="f109"/>
                    <a:pt x="f113" y="f109"/>
                    <a:pt x="f108" y="f109"/>
                  </a:cubicBezTo>
                  <a:close/>
                  <a:moveTo>
                    <a:pt x="f119" y="f120"/>
                  </a:moveTo>
                  <a:cubicBezTo>
                    <a:pt x="f113" y="f120"/>
                    <a:pt x="f114" y="f120"/>
                    <a:pt x="f115" y="f120"/>
                  </a:cubicBezTo>
                  <a:cubicBezTo>
                    <a:pt x="f115" y="f121"/>
                    <a:pt x="f115" y="f122"/>
                    <a:pt x="f115" y="f123"/>
                  </a:cubicBezTo>
                  <a:cubicBezTo>
                    <a:pt x="f118" y="f123"/>
                    <a:pt x="f113" y="f123"/>
                    <a:pt x="f119" y="f123"/>
                  </a:cubicBezTo>
                  <a:cubicBezTo>
                    <a:pt x="f119" y="f122"/>
                    <a:pt x="f119" y="f121"/>
                    <a:pt x="f119" y="f120"/>
                  </a:cubicBezTo>
                  <a:close/>
                  <a:moveTo>
                    <a:pt x="f124" y="f125"/>
                  </a:moveTo>
                  <a:cubicBezTo>
                    <a:pt x="f118" y="f125"/>
                    <a:pt x="f126" y="f125"/>
                    <a:pt x="f108" y="f125"/>
                  </a:cubicBezTo>
                  <a:cubicBezTo>
                    <a:pt x="f108" y="f127"/>
                    <a:pt x="f108" y="f128"/>
                    <a:pt x="f108" y="f129"/>
                  </a:cubicBezTo>
                  <a:cubicBezTo>
                    <a:pt x="f113" y="f129"/>
                    <a:pt x="f114" y="f129"/>
                    <a:pt x="f124" y="f129"/>
                  </a:cubicBezTo>
                  <a:cubicBezTo>
                    <a:pt x="f124" y="f128"/>
                    <a:pt x="f124" y="f127"/>
                    <a:pt x="f124" y="f125"/>
                  </a:cubicBezTo>
                  <a:close/>
                  <a:moveTo>
                    <a:pt x="f124" y="f130"/>
                  </a:moveTo>
                  <a:cubicBezTo>
                    <a:pt x="f118" y="f130"/>
                    <a:pt x="f113" y="f130"/>
                    <a:pt x="f119" y="f130"/>
                  </a:cubicBezTo>
                  <a:cubicBezTo>
                    <a:pt x="f119" y="f131"/>
                    <a:pt x="f119" y="f132"/>
                    <a:pt x="f119" y="f133"/>
                  </a:cubicBezTo>
                  <a:cubicBezTo>
                    <a:pt x="f113" y="f133"/>
                    <a:pt x="f114" y="f133"/>
                    <a:pt x="f124" y="f133"/>
                  </a:cubicBezTo>
                  <a:cubicBezTo>
                    <a:pt x="f124" y="f134"/>
                    <a:pt x="f124" y="f131"/>
                    <a:pt x="f124" y="f130"/>
                  </a:cubicBezTo>
                  <a:close/>
                  <a:moveTo>
                    <a:pt x="f119" y="f135"/>
                  </a:moveTo>
                  <a:cubicBezTo>
                    <a:pt x="f119" y="f136"/>
                    <a:pt x="f119" y="f137"/>
                    <a:pt x="f119" y="f138"/>
                  </a:cubicBezTo>
                  <a:cubicBezTo>
                    <a:pt x="f139" y="f138"/>
                    <a:pt x="f114" y="f138"/>
                    <a:pt x="f115" y="f138"/>
                  </a:cubicBezTo>
                  <a:cubicBezTo>
                    <a:pt x="f115" y="f140"/>
                    <a:pt x="f115" y="f141"/>
                    <a:pt x="f115" y="f135"/>
                  </a:cubicBezTo>
                  <a:cubicBezTo>
                    <a:pt x="f118" y="f135"/>
                    <a:pt x="f113" y="f135"/>
                    <a:pt x="f119" y="f135"/>
                  </a:cubicBezTo>
                  <a:close/>
                  <a:moveTo>
                    <a:pt x="f124" y="f142"/>
                  </a:moveTo>
                  <a:cubicBezTo>
                    <a:pt x="f118" y="f142"/>
                    <a:pt x="f126" y="f142"/>
                    <a:pt x="f119" y="f142"/>
                  </a:cubicBezTo>
                  <a:cubicBezTo>
                    <a:pt x="f119" y="f106"/>
                    <a:pt x="f119" y="f143"/>
                    <a:pt x="f119" y="f144"/>
                  </a:cubicBezTo>
                  <a:cubicBezTo>
                    <a:pt x="f113" y="f144"/>
                    <a:pt x="f114" y="f144"/>
                    <a:pt x="f124" y="f144"/>
                  </a:cubicBezTo>
                  <a:cubicBezTo>
                    <a:pt x="f124" y="f143"/>
                    <a:pt x="f124" y="f106"/>
                    <a:pt x="f124" y="f142"/>
                  </a:cubicBezTo>
                  <a:close/>
                  <a:moveTo>
                    <a:pt x="f124" y="f145"/>
                  </a:moveTo>
                  <a:cubicBezTo>
                    <a:pt x="f118" y="f145"/>
                    <a:pt x="f113" y="f145"/>
                    <a:pt x="f108" y="f145"/>
                  </a:cubicBezTo>
                  <a:cubicBezTo>
                    <a:pt x="f108" y="f146"/>
                    <a:pt x="f108" y="f147"/>
                    <a:pt x="f108" y="f148"/>
                  </a:cubicBezTo>
                  <a:cubicBezTo>
                    <a:pt x="f113" y="f148"/>
                    <a:pt x="f118" y="f148"/>
                    <a:pt x="f124" y="f148"/>
                  </a:cubicBezTo>
                  <a:cubicBezTo>
                    <a:pt x="f124" y="f147"/>
                    <a:pt x="f124" y="f146"/>
                    <a:pt x="f124" y="f145"/>
                  </a:cubicBezTo>
                  <a:close/>
                  <a:moveTo>
                    <a:pt x="f108" y="f149"/>
                  </a:moveTo>
                  <a:cubicBezTo>
                    <a:pt x="f113" y="f149"/>
                    <a:pt x="f114" y="f149"/>
                    <a:pt x="f115" y="f149"/>
                  </a:cubicBezTo>
                  <a:cubicBezTo>
                    <a:pt x="f115" y="f150"/>
                    <a:pt x="f115" y="f151"/>
                    <a:pt x="f115" y="f152"/>
                  </a:cubicBezTo>
                  <a:cubicBezTo>
                    <a:pt x="f118" y="f152"/>
                    <a:pt x="f126" y="f152"/>
                    <a:pt x="f108" y="f152"/>
                  </a:cubicBezTo>
                  <a:cubicBezTo>
                    <a:pt x="f108" y="f151"/>
                    <a:pt x="f108" y="f150"/>
                    <a:pt x="f108" y="f149"/>
                  </a:cubicBezTo>
                  <a:close/>
                  <a:moveTo>
                    <a:pt x="f124" y="f153"/>
                  </a:moveTo>
                  <a:cubicBezTo>
                    <a:pt x="f118" y="f153"/>
                    <a:pt x="f126" y="f153"/>
                    <a:pt x="f108" y="f153"/>
                  </a:cubicBezTo>
                  <a:cubicBezTo>
                    <a:pt x="f108" y="f154"/>
                    <a:pt x="f108" y="f155"/>
                    <a:pt x="f108" y="f156"/>
                  </a:cubicBezTo>
                  <a:cubicBezTo>
                    <a:pt x="f113" y="f156"/>
                    <a:pt x="f114" y="f156"/>
                    <a:pt x="f124" y="f156"/>
                  </a:cubicBezTo>
                  <a:cubicBezTo>
                    <a:pt x="f124" y="f155"/>
                    <a:pt x="f124" y="f154"/>
                    <a:pt x="f124" y="f153"/>
                  </a:cubicBezTo>
                  <a:close/>
                  <a:moveTo>
                    <a:pt x="f115" y="f114"/>
                  </a:moveTo>
                  <a:cubicBezTo>
                    <a:pt x="f115" y="f157"/>
                    <a:pt x="f115" y="f158"/>
                    <a:pt x="f115" y="f159"/>
                  </a:cubicBezTo>
                  <a:cubicBezTo>
                    <a:pt x="f118" y="f159"/>
                    <a:pt x="f126" y="f159"/>
                    <a:pt x="f108" y="f159"/>
                  </a:cubicBezTo>
                  <a:cubicBezTo>
                    <a:pt x="f108" y="f160"/>
                    <a:pt x="f108" y="f161"/>
                    <a:pt x="f108" y="f114"/>
                  </a:cubicBezTo>
                  <a:cubicBezTo>
                    <a:pt x="f113" y="f114"/>
                    <a:pt x="f118" y="f114"/>
                    <a:pt x="f115" y="f114"/>
                  </a:cubicBezTo>
                  <a:close/>
                  <a:moveTo>
                    <a:pt x="f108" y="f162"/>
                  </a:moveTo>
                  <a:cubicBezTo>
                    <a:pt x="f108" y="f163"/>
                    <a:pt x="f108" y="f16"/>
                    <a:pt x="f108" y="f164"/>
                  </a:cubicBezTo>
                  <a:cubicBezTo>
                    <a:pt x="f165" y="f166"/>
                    <a:pt x="f167" y="f168"/>
                    <a:pt x="f169" y="f168"/>
                  </a:cubicBezTo>
                  <a:cubicBezTo>
                    <a:pt x="f139" y="f168"/>
                    <a:pt x="f170" y="f168"/>
                    <a:pt x="f18" y="f168"/>
                  </a:cubicBezTo>
                  <a:cubicBezTo>
                    <a:pt x="f163" y="f168"/>
                    <a:pt x="f171" y="f168"/>
                    <a:pt x="f124" y="f168"/>
                  </a:cubicBezTo>
                  <a:cubicBezTo>
                    <a:pt x="f124" y="f172"/>
                    <a:pt x="f124" y="f173"/>
                    <a:pt x="f124" y="f162"/>
                  </a:cubicBezTo>
                  <a:cubicBezTo>
                    <a:pt x="f114" y="f162"/>
                    <a:pt x="f113" y="f162"/>
                    <a:pt x="f108" y="f162"/>
                  </a:cubicBezTo>
                  <a:close/>
                  <a:moveTo>
                    <a:pt x="f124" y="f174"/>
                  </a:moveTo>
                  <a:cubicBezTo>
                    <a:pt x="f118" y="f174"/>
                    <a:pt x="f126" y="f174"/>
                    <a:pt x="f108" y="f174"/>
                  </a:cubicBezTo>
                  <a:cubicBezTo>
                    <a:pt x="f108" y="f175"/>
                    <a:pt x="f108" y="f176"/>
                    <a:pt x="f108" y="f177"/>
                  </a:cubicBezTo>
                  <a:cubicBezTo>
                    <a:pt x="f113" y="f177"/>
                    <a:pt x="f114" y="f177"/>
                    <a:pt x="f124" y="f177"/>
                  </a:cubicBezTo>
                  <a:cubicBezTo>
                    <a:pt x="f124" y="f178"/>
                    <a:pt x="f124" y="f179"/>
                    <a:pt x="f124" y="f174"/>
                  </a:cubicBezTo>
                  <a:close/>
                  <a:moveTo>
                    <a:pt x="f124" y="f180"/>
                  </a:moveTo>
                  <a:cubicBezTo>
                    <a:pt x="f118" y="f180"/>
                    <a:pt x="f126" y="f180"/>
                    <a:pt x="f108" y="f180"/>
                  </a:cubicBezTo>
                  <a:cubicBezTo>
                    <a:pt x="f108" y="f181"/>
                    <a:pt x="f108" y="f182"/>
                    <a:pt x="f108" y="f183"/>
                  </a:cubicBezTo>
                  <a:cubicBezTo>
                    <a:pt x="f126" y="f183"/>
                    <a:pt x="f118" y="f183"/>
                    <a:pt x="f124" y="f183"/>
                  </a:cubicBezTo>
                  <a:cubicBezTo>
                    <a:pt x="f124" y="f182"/>
                    <a:pt x="f124" y="f181"/>
                    <a:pt x="f124" y="f180"/>
                  </a:cubicBezTo>
                  <a:close/>
                  <a:moveTo>
                    <a:pt x="f108" y="f184"/>
                  </a:moveTo>
                  <a:cubicBezTo>
                    <a:pt x="f113" y="f184"/>
                    <a:pt x="f114" y="f184"/>
                    <a:pt x="f115" y="f184"/>
                  </a:cubicBezTo>
                  <a:cubicBezTo>
                    <a:pt x="f115" y="f185"/>
                    <a:pt x="f115" y="f186"/>
                    <a:pt x="f115" y="f187"/>
                  </a:cubicBezTo>
                  <a:cubicBezTo>
                    <a:pt x="f118" y="f187"/>
                    <a:pt x="f126" y="f187"/>
                    <a:pt x="f108" y="f187"/>
                  </a:cubicBezTo>
                  <a:cubicBezTo>
                    <a:pt x="f108" y="f188"/>
                    <a:pt x="f108" y="f189"/>
                    <a:pt x="f108" y="f184"/>
                  </a:cubicBezTo>
                  <a:close/>
                  <a:moveTo>
                    <a:pt x="f108" y="f190"/>
                  </a:moveTo>
                  <a:cubicBezTo>
                    <a:pt x="f113" y="f190"/>
                    <a:pt x="f114" y="f190"/>
                    <a:pt x="f124" y="f190"/>
                  </a:cubicBezTo>
                  <a:cubicBezTo>
                    <a:pt x="f124" y="f87"/>
                    <a:pt x="f124" y="f191"/>
                    <a:pt x="f124" y="f192"/>
                  </a:cubicBezTo>
                  <a:cubicBezTo>
                    <a:pt x="f118" y="f192"/>
                    <a:pt x="f126" y="f192"/>
                    <a:pt x="f108" y="f192"/>
                  </a:cubicBezTo>
                  <a:cubicBezTo>
                    <a:pt x="f108" y="f191"/>
                    <a:pt x="f108" y="f87"/>
                    <a:pt x="f108" y="f190"/>
                  </a:cubicBezTo>
                  <a:close/>
                  <a:moveTo>
                    <a:pt x="f124" y="f84"/>
                  </a:moveTo>
                  <a:cubicBezTo>
                    <a:pt x="f114" y="f84"/>
                    <a:pt x="f113" y="f84"/>
                    <a:pt x="f119" y="f84"/>
                  </a:cubicBezTo>
                  <a:cubicBezTo>
                    <a:pt x="f119" y="f193"/>
                    <a:pt x="f119" y="f194"/>
                    <a:pt x="f119" y="f195"/>
                  </a:cubicBezTo>
                  <a:cubicBezTo>
                    <a:pt x="f113" y="f195"/>
                    <a:pt x="f114" y="f195"/>
                    <a:pt x="f124" y="f195"/>
                  </a:cubicBezTo>
                  <a:cubicBezTo>
                    <a:pt x="f124" y="f194"/>
                    <a:pt x="f124" y="f193"/>
                    <a:pt x="f124" y="f84"/>
                  </a:cubicBezTo>
                  <a:close/>
                  <a:moveTo>
                    <a:pt x="f108" y="f196"/>
                  </a:moveTo>
                  <a:cubicBezTo>
                    <a:pt x="f113" y="f196"/>
                    <a:pt x="f118" y="f196"/>
                    <a:pt x="f115" y="f196"/>
                  </a:cubicBezTo>
                  <a:cubicBezTo>
                    <a:pt x="f115" y="f197"/>
                    <a:pt x="f115" y="f198"/>
                    <a:pt x="f115" y="f199"/>
                  </a:cubicBezTo>
                  <a:cubicBezTo>
                    <a:pt x="f118" y="f199"/>
                    <a:pt x="f113" y="f199"/>
                    <a:pt x="f108" y="f199"/>
                  </a:cubicBezTo>
                  <a:cubicBezTo>
                    <a:pt x="f108" y="f200"/>
                    <a:pt x="f108" y="f201"/>
                    <a:pt x="f108" y="f196"/>
                  </a:cubicBezTo>
                  <a:close/>
                  <a:moveTo>
                    <a:pt x="f124" y="f202"/>
                  </a:moveTo>
                  <a:cubicBezTo>
                    <a:pt x="f118" y="f202"/>
                    <a:pt x="f126" y="f202"/>
                    <a:pt x="f119" y="f202"/>
                  </a:cubicBezTo>
                  <a:cubicBezTo>
                    <a:pt x="f119" y="f203"/>
                    <a:pt x="f119" y="f204"/>
                    <a:pt x="f119" y="f205"/>
                  </a:cubicBezTo>
                  <a:cubicBezTo>
                    <a:pt x="f113" y="f205"/>
                    <a:pt x="f114" y="f205"/>
                    <a:pt x="f124" y="f205"/>
                  </a:cubicBezTo>
                  <a:cubicBezTo>
                    <a:pt x="f124" y="f206"/>
                    <a:pt x="f124" y="f207"/>
                    <a:pt x="f124" y="f202"/>
                  </a:cubicBezTo>
                  <a:close/>
                  <a:moveTo>
                    <a:pt x="f124" y="f208"/>
                  </a:moveTo>
                  <a:cubicBezTo>
                    <a:pt x="f118" y="f208"/>
                    <a:pt x="f126" y="f208"/>
                    <a:pt x="f119" y="f208"/>
                  </a:cubicBezTo>
                  <a:cubicBezTo>
                    <a:pt x="f119" y="f209"/>
                    <a:pt x="f119" y="f210"/>
                    <a:pt x="f119" y="f211"/>
                  </a:cubicBezTo>
                  <a:cubicBezTo>
                    <a:pt x="f113" y="f211"/>
                    <a:pt x="f114" y="f211"/>
                    <a:pt x="f124" y="f211"/>
                  </a:cubicBezTo>
                  <a:cubicBezTo>
                    <a:pt x="f124" y="f210"/>
                    <a:pt x="f124" y="f209"/>
                    <a:pt x="f124" y="f208"/>
                  </a:cubicBezTo>
                  <a:close/>
                  <a:moveTo>
                    <a:pt x="f108" y="f212"/>
                  </a:moveTo>
                  <a:cubicBezTo>
                    <a:pt x="f113" y="f212"/>
                    <a:pt x="f114" y="f212"/>
                    <a:pt x="f115" y="f212"/>
                  </a:cubicBezTo>
                  <a:cubicBezTo>
                    <a:pt x="f115" y="f213"/>
                    <a:pt x="f115" y="f214"/>
                    <a:pt x="f115" y="f215"/>
                  </a:cubicBezTo>
                  <a:cubicBezTo>
                    <a:pt x="f118" y="f215"/>
                    <a:pt x="f113" y="f215"/>
                    <a:pt x="f108" y="f215"/>
                  </a:cubicBezTo>
                  <a:cubicBezTo>
                    <a:pt x="f108" y="f216"/>
                    <a:pt x="f108" y="f217"/>
                    <a:pt x="f108" y="f212"/>
                  </a:cubicBezTo>
                  <a:close/>
                  <a:moveTo>
                    <a:pt x="f108" y="f218"/>
                  </a:moveTo>
                  <a:cubicBezTo>
                    <a:pt x="f108" y="f219"/>
                    <a:pt x="f108" y="f220"/>
                    <a:pt x="f108" y="f221"/>
                  </a:cubicBezTo>
                  <a:cubicBezTo>
                    <a:pt x="f113" y="f221"/>
                    <a:pt x="f114" y="f221"/>
                    <a:pt x="f115" y="f221"/>
                  </a:cubicBezTo>
                  <a:cubicBezTo>
                    <a:pt x="f115" y="f80"/>
                    <a:pt x="f115" y="f222"/>
                    <a:pt x="f115" y="f218"/>
                  </a:cubicBezTo>
                  <a:cubicBezTo>
                    <a:pt x="f118" y="f218"/>
                    <a:pt x="f113" y="f218"/>
                    <a:pt x="f108" y="f21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83D861FE-44BD-2D80-C021-AA4A7C005C1C}"/>
                </a:ext>
              </a:extLst>
            </p:cNvPr>
            <p:cNvSpPr/>
            <p:nvPr/>
          </p:nvSpPr>
          <p:spPr>
            <a:xfrm>
              <a:off x="5702298" y="1057677"/>
              <a:ext cx="898526" cy="181292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11"/>
                <a:gd name="f8" fmla="val 1030"/>
                <a:gd name="f9" fmla="val 490"/>
                <a:gd name="f10" fmla="val 1015"/>
                <a:gd name="f11" fmla="val 1011"/>
                <a:gd name="f12" fmla="val 1004"/>
                <a:gd name="f13" fmla="val 996"/>
                <a:gd name="f14" fmla="val 475"/>
                <a:gd name="f15" fmla="val 461"/>
                <a:gd name="f16" fmla="val 446"/>
                <a:gd name="f17" fmla="val 865"/>
                <a:gd name="f18" fmla="val 735"/>
                <a:gd name="f19" fmla="val 604"/>
                <a:gd name="f20" fmla="val 434"/>
                <a:gd name="f21" fmla="val 602"/>
                <a:gd name="f22" fmla="val 422"/>
                <a:gd name="f23" fmla="val 600"/>
                <a:gd name="f24" fmla="val 410"/>
                <a:gd name="f25" fmla="val 598"/>
                <a:gd name="f26" fmla="val 595"/>
                <a:gd name="f27" fmla="val 409"/>
                <a:gd name="f28" fmla="val 593"/>
                <a:gd name="f29" fmla="val 591"/>
                <a:gd name="f30" fmla="val 487"/>
                <a:gd name="f31" fmla="val 383"/>
                <a:gd name="f32" fmla="val 279"/>
                <a:gd name="f33" fmla="val 272"/>
                <a:gd name="f34" fmla="val 408"/>
                <a:gd name="f35" fmla="val 269"/>
                <a:gd name="f36" fmla="val 401"/>
                <a:gd name="f37" fmla="val 267"/>
                <a:gd name="f38" fmla="val 387"/>
                <a:gd name="f39" fmla="val 264"/>
                <a:gd name="f40" fmla="val 372"/>
                <a:gd name="f41" fmla="val 259"/>
                <a:gd name="f42" fmla="val 357"/>
                <a:gd name="f43" fmla="val 255"/>
                <a:gd name="f44" fmla="val 181"/>
                <a:gd name="f45" fmla="val 108"/>
                <a:gd name="f46" fmla="val 35"/>
                <a:gd name="f47" fmla="val 326"/>
                <a:gd name="f48" fmla="val 23"/>
                <a:gd name="f49" fmla="val 295"/>
                <a:gd name="f50" fmla="val 12"/>
                <a:gd name="f51" fmla="val 265"/>
                <a:gd name="f52" fmla="val 2"/>
                <a:gd name="f53" fmla="val 262"/>
                <a:gd name="f54" fmla="val 258"/>
                <a:gd name="f55" fmla="val 1"/>
                <a:gd name="f56" fmla="val 224"/>
                <a:gd name="f57" fmla="val 11"/>
                <a:gd name="f58" fmla="val 193"/>
                <a:gd name="f59" fmla="val 21"/>
                <a:gd name="f60" fmla="val 163"/>
                <a:gd name="f61" fmla="val 30"/>
                <a:gd name="f62" fmla="val 155"/>
                <a:gd name="f63" fmla="val 32"/>
                <a:gd name="f64" fmla="val 152"/>
                <a:gd name="f65" fmla="val 44"/>
                <a:gd name="f66" fmla="val 153"/>
                <a:gd name="f67" fmla="val 110"/>
                <a:gd name="f68" fmla="val 176"/>
                <a:gd name="f69" fmla="val 242"/>
                <a:gd name="f70" fmla="val 246"/>
                <a:gd name="f71" fmla="val 249"/>
                <a:gd name="f72" fmla="val 254"/>
                <a:gd name="f73" fmla="val 133"/>
                <a:gd name="f74" fmla="val 114"/>
                <a:gd name="f75" fmla="val 93"/>
                <a:gd name="f76" fmla="val 94"/>
                <a:gd name="f77" fmla="val 284"/>
                <a:gd name="f78" fmla="val 95"/>
                <a:gd name="f79" fmla="val 298"/>
                <a:gd name="f80" fmla="val 96"/>
                <a:gd name="f81" fmla="val 313"/>
                <a:gd name="f82" fmla="val 316"/>
                <a:gd name="f83" fmla="val 318"/>
                <a:gd name="f84" fmla="val 321"/>
                <a:gd name="f85" fmla="val 498"/>
                <a:gd name="f86" fmla="val 586"/>
                <a:gd name="f87" fmla="val 589"/>
                <a:gd name="f88" fmla="val 592"/>
                <a:gd name="f89" fmla="val 92"/>
                <a:gd name="f90" fmla="val 596"/>
                <a:gd name="f91" fmla="val 89"/>
                <a:gd name="f92" fmla="val 599"/>
                <a:gd name="f93" fmla="val 85"/>
                <a:gd name="f94" fmla="val 72"/>
                <a:gd name="f95" fmla="val 601"/>
                <a:gd name="f96" fmla="val 60"/>
                <a:gd name="f97" fmla="val 603"/>
                <a:gd name="f98" fmla="val 46"/>
                <a:gd name="f99" fmla="val 736"/>
                <a:gd name="f100" fmla="val 866"/>
                <a:gd name="f101" fmla="val 997"/>
                <a:gd name="f102" fmla="val 38"/>
                <a:gd name="f103" fmla="val 31"/>
                <a:gd name="f104" fmla="val 24"/>
                <a:gd name="f105" fmla="val 22"/>
                <a:gd name="f106" fmla="val 1018"/>
                <a:gd name="f107" fmla="val 15"/>
                <a:gd name="f108" fmla="val 1019"/>
                <a:gd name="f109" fmla="val 9"/>
                <a:gd name="f110" fmla="val 3"/>
                <a:gd name="f111" fmla="val 6"/>
                <a:gd name="f112" fmla="val 1028"/>
                <a:gd name="f113" fmla="val 164"/>
                <a:gd name="f114" fmla="val 468"/>
                <a:gd name="f115" fmla="val 482"/>
                <a:gd name="f116" fmla="val 496"/>
                <a:gd name="f117" fmla="val 510"/>
                <a:gd name="f118" fmla="val 1012"/>
                <a:gd name="f119" fmla="val 1023"/>
                <a:gd name="f120" fmla="val 174"/>
                <a:gd name="f121" fmla="val 39"/>
                <a:gd name="f122" fmla="val 201"/>
                <a:gd name="f123" fmla="val 228"/>
                <a:gd name="f124" fmla="val 256"/>
                <a:gd name="f125" fmla="val 14"/>
                <a:gd name="f126" fmla="val 86"/>
                <a:gd name="f127" fmla="val 157"/>
                <a:gd name="f128" fmla="val 229"/>
                <a:gd name="f129" fmla="val 227"/>
                <a:gd name="f130" fmla="val 236"/>
                <a:gd name="f131" fmla="val 197"/>
                <a:gd name="f132" fmla="val 244"/>
                <a:gd name="f133" fmla="val 166"/>
                <a:gd name="f134" fmla="val 251"/>
                <a:gd name="f135" fmla="val 247"/>
                <a:gd name="f136" fmla="val 165"/>
                <a:gd name="f137" fmla="val 243"/>
                <a:gd name="f138" fmla="val 240"/>
                <a:gd name="f139" fmla="val 178"/>
                <a:gd name="f140" fmla="val 115"/>
                <a:gd name="f141" fmla="val 52"/>
                <a:gd name="f142" fmla="val 45"/>
                <a:gd name="f143" fmla="val 167"/>
                <a:gd name="f144" fmla="val 41"/>
                <a:gd name="f145" fmla="val 190"/>
                <a:gd name="f146" fmla="val 125"/>
                <a:gd name="f147" fmla="val 59"/>
                <a:gd name="f148" fmla="val 992"/>
                <a:gd name="f149" fmla="val 58"/>
                <a:gd name="f150" fmla="val 989"/>
                <a:gd name="f151" fmla="val 985"/>
                <a:gd name="f152" fmla="val 871"/>
                <a:gd name="f153" fmla="val 757"/>
                <a:gd name="f154" fmla="val 643"/>
                <a:gd name="f155" fmla="val 642"/>
                <a:gd name="f156" fmla="val 613"/>
                <a:gd name="f157" fmla="val 614"/>
                <a:gd name="f158" fmla="val 87"/>
                <a:gd name="f159" fmla="val 610"/>
                <a:gd name="f160" fmla="val 138"/>
                <a:gd name="f161" fmla="val 605"/>
                <a:gd name="f162" fmla="val 241"/>
                <a:gd name="f163" fmla="val 590"/>
                <a:gd name="f164" fmla="val 725"/>
                <a:gd name="f165" fmla="val 860"/>
                <a:gd name="f166" fmla="val 577"/>
                <a:gd name="f167" fmla="val 207"/>
                <a:gd name="f168" fmla="val 583"/>
                <a:gd name="f169" fmla="val 158"/>
                <a:gd name="f170" fmla="val 109"/>
                <a:gd name="f171" fmla="val 106"/>
                <a:gd name="f172" fmla="val 105"/>
                <a:gd name="f173" fmla="val 585"/>
                <a:gd name="f174" fmla="val 582"/>
                <a:gd name="f175" fmla="val 107"/>
                <a:gd name="f176" fmla="val 578"/>
                <a:gd name="f177" fmla="val 575"/>
                <a:gd name="f178" fmla="val 494"/>
                <a:gd name="f179" fmla="val 414"/>
                <a:gd name="f180" fmla="val 333"/>
                <a:gd name="f181" fmla="val 329"/>
                <a:gd name="f182" fmla="val 322"/>
                <a:gd name="f183" fmla="val 312"/>
                <a:gd name="f184" fmla="val 301"/>
                <a:gd name="f185" fmla="val 290"/>
                <a:gd name="f186" fmla="val 286"/>
                <a:gd name="f187" fmla="val 282"/>
                <a:gd name="f188" fmla="val 277"/>
                <a:gd name="f189" fmla="val 266"/>
                <a:gd name="f190" fmla="val 206"/>
                <a:gd name="f191" fmla="val 354"/>
                <a:gd name="f192" fmla="val 465"/>
                <a:gd name="f193" fmla="val 381"/>
                <a:gd name="f194" fmla="val 392"/>
                <a:gd name="f195" fmla="val 289"/>
                <a:gd name="f196" fmla="val 384"/>
                <a:gd name="f197" fmla="val 299"/>
                <a:gd name="f198" fmla="val 388"/>
                <a:gd name="f199" fmla="val 306"/>
                <a:gd name="f200" fmla="val 351"/>
                <a:gd name="f201" fmla="val 296"/>
                <a:gd name="f202" fmla="val 287"/>
                <a:gd name="f203" fmla="val 281"/>
                <a:gd name="f204" fmla="val 278"/>
                <a:gd name="f205" fmla="val 315"/>
                <a:gd name="f206" fmla="val 268"/>
                <a:gd name="f207" fmla="val 348"/>
                <a:gd name="f208" fmla="val 669"/>
                <a:gd name="f209" fmla="val 375"/>
                <a:gd name="f210" fmla="val 663"/>
                <a:gd name="f211" fmla="val 657"/>
                <a:gd name="f212" fmla="val 651"/>
                <a:gd name="f213" fmla="val 645"/>
                <a:gd name="f214" fmla="val 639"/>
                <a:gd name="f215" fmla="val 632"/>
                <a:gd name="f216" fmla="val 638"/>
                <a:gd name="f217" fmla="val 662"/>
                <a:gd name="f218" fmla="val 680"/>
                <a:gd name="f219" fmla="val 686"/>
                <a:gd name="f220" fmla="val 691"/>
                <a:gd name="f221" fmla="val 698"/>
                <a:gd name="f222" fmla="val 693"/>
                <a:gd name="f223" fmla="val 687"/>
                <a:gd name="f224" fmla="val 682"/>
                <a:gd name="f225" fmla="val 675"/>
                <a:gd name="f226" fmla="val 674"/>
                <a:gd name="f227" fmla="val 555"/>
                <a:gd name="f228" fmla="val 561"/>
                <a:gd name="f229" fmla="val 566"/>
                <a:gd name="f230" fmla="val 573"/>
                <a:gd name="f231" fmla="val 567"/>
                <a:gd name="f232" fmla="val 562"/>
                <a:gd name="f233" fmla="val 556"/>
                <a:gd name="f234" fmla="val 550"/>
                <a:gd name="f235" fmla="val 545"/>
                <a:gd name="f236" fmla="val 538"/>
                <a:gd name="f237" fmla="val 317"/>
                <a:gd name="f238" fmla="val 543"/>
                <a:gd name="f239" fmla="val 549"/>
                <a:gd name="f240" fmla="val 386"/>
                <a:gd name="f241" fmla="val 514"/>
                <a:gd name="f242" fmla="val 507"/>
                <a:gd name="f243" fmla="val 501"/>
                <a:gd name="f244" fmla="val 495"/>
                <a:gd name="f245" fmla="val 488"/>
                <a:gd name="f246" fmla="val 476"/>
                <a:gd name="f247" fmla="val 352"/>
                <a:gd name="f248" fmla="val 489"/>
                <a:gd name="f249" fmla="val 502"/>
                <a:gd name="f250" fmla="val 484"/>
                <a:gd name="f251" fmla="val 477"/>
                <a:gd name="f252" fmla="val 470"/>
                <a:gd name="f253" fmla="val 464"/>
                <a:gd name="f254" fmla="val 457"/>
                <a:gd name="f255" fmla="val 452"/>
                <a:gd name="f256" fmla="val 445"/>
                <a:gd name="f257" fmla="val 304"/>
                <a:gd name="f258" fmla="val 449"/>
                <a:gd name="f259" fmla="val 325"/>
                <a:gd name="f260" fmla="val 454"/>
                <a:gd name="f261" fmla="val 347"/>
                <a:gd name="f262" fmla="val 458"/>
                <a:gd name="f263" fmla="val 355"/>
                <a:gd name="f264" fmla="val 460"/>
                <a:gd name="f265" fmla="val 364"/>
                <a:gd name="f266" fmla="val 373"/>
                <a:gd name="f267" fmla="val 463"/>
                <a:gd name="f268" fmla="val 389"/>
                <a:gd name="f269" fmla="val 466"/>
                <a:gd name="f270" fmla="val 447"/>
                <a:gd name="f271" fmla="val 440"/>
                <a:gd name="f272" fmla="val 433"/>
                <a:gd name="f273" fmla="val 426"/>
                <a:gd name="f274" fmla="val 421"/>
                <a:gd name="f275" fmla="val 416"/>
                <a:gd name="f276" fmla="val 417"/>
                <a:gd name="f277" fmla="val 419"/>
                <a:gd name="f278" fmla="val 424"/>
                <a:gd name="f279" fmla="val 428"/>
                <a:gd name="f280" fmla="val 436"/>
                <a:gd name="f281" fmla="val 394"/>
                <a:gd name="f282" fmla="val 379"/>
                <a:gd name="f283" fmla="val 371"/>
                <a:gd name="f284" fmla="val 365"/>
                <a:gd name="f285" fmla="val 359"/>
                <a:gd name="f286" fmla="val 368"/>
                <a:gd name="f287" fmla="val 376"/>
                <a:gd name="f288" fmla="val 382"/>
                <a:gd name="f289" fmla="val 310"/>
                <a:gd name="f290" fmla="val 337"/>
                <a:gd name="f291" fmla="val 311"/>
                <a:gd name="f292" fmla="val 367"/>
                <a:gd name="f293" fmla="val 369"/>
                <a:gd name="f294" fmla="val 335"/>
                <a:gd name="f295" fmla="val 353"/>
                <a:gd name="f296" fmla="val 327"/>
                <a:gd name="f297" fmla="val 320"/>
                <a:gd name="f298" fmla="val 319"/>
                <a:gd name="f299" fmla="val 288"/>
                <a:gd name="f300" fmla="val 275"/>
                <a:gd name="f301" fmla="val 308"/>
                <a:gd name="f302" fmla="val 283"/>
                <a:gd name="f303" fmla="val 64"/>
                <a:gd name="f304" fmla="val 70"/>
                <a:gd name="f305" fmla="val 65"/>
                <a:gd name="f306" fmla="val 300"/>
                <a:gd name="f307" fmla="val 61"/>
                <a:gd name="f308" fmla="val 285"/>
                <a:gd name="f309" fmla="val 54"/>
                <a:gd name="f310" fmla="val 42"/>
                <a:gd name="f311" fmla="val 33"/>
                <a:gd name="f312" fmla="val 328"/>
                <a:gd name="f313" fmla="val 82"/>
                <a:gd name="f314" fmla="val 332"/>
                <a:gd name="f315" fmla="val 83"/>
                <a:gd name="f316" fmla="val 336"/>
                <a:gd name="f317" fmla="val 102"/>
                <a:gd name="f318" fmla="val 91"/>
                <a:gd name="f319" fmla="val 73"/>
                <a:gd name="f320" fmla="val 71"/>
                <a:gd name="f321" fmla="val 314"/>
                <a:gd name="f322" fmla="val 75"/>
                <a:gd name="f323" fmla="val 128"/>
                <a:gd name="f324" fmla="val 129"/>
                <a:gd name="f325" fmla="val 291"/>
                <a:gd name="f326" fmla="val 130"/>
                <a:gd name="f327" fmla="val 137"/>
                <a:gd name="f328" fmla="val 141"/>
                <a:gd name="f329" fmla="val 148"/>
                <a:gd name="f330" fmla="val 161"/>
                <a:gd name="f331" fmla="val 147"/>
                <a:gd name="f332" fmla="val 145"/>
                <a:gd name="f333" fmla="val 136"/>
                <a:gd name="f334" fmla="val 131"/>
                <a:gd name="f335" fmla="val 280"/>
                <a:gd name="f336" fmla="val 101"/>
                <a:gd name="f337" fmla="val 307"/>
                <a:gd name="f338" fmla="val 111"/>
                <a:gd name="f339" fmla="val 118"/>
                <a:gd name="f340" fmla="val 126"/>
                <a:gd name="f341" fmla="val 122"/>
                <a:gd name="f342" fmla="val 104"/>
                <a:gd name="f343" fmla="val 330"/>
                <a:gd name="f344" fmla="val 175"/>
                <a:gd name="f345" fmla="val 184"/>
                <a:gd name="f346" fmla="val 187"/>
                <a:gd name="f347" fmla="val 182"/>
                <a:gd name="f348" fmla="val 177"/>
                <a:gd name="f349" fmla="val 171"/>
                <a:gd name="f350" fmla="val 203"/>
                <a:gd name="f351" fmla="val 205"/>
                <a:gd name="f352" fmla="val 214"/>
                <a:gd name="f353" fmla="val 220"/>
                <a:gd name="f354" fmla="val 334"/>
                <a:gd name="f355" fmla="val 221"/>
                <a:gd name="f356" fmla="val 222"/>
                <a:gd name="f357" fmla="val 218"/>
                <a:gd name="f358" fmla="val 208"/>
                <a:gd name="f359" fmla="val 188"/>
                <a:gd name="f360" fmla="val 194"/>
                <a:gd name="f361" fmla="val 349"/>
                <a:gd name="f362" fmla="val 361"/>
                <a:gd name="f363" fmla="val 341"/>
                <a:gd name="f364" fmla="val 344"/>
                <a:gd name="f365" fmla="val 350"/>
                <a:gd name="f366" fmla="val 342"/>
                <a:gd name="f367" fmla="val 339"/>
                <a:gd name="f368" fmla="val 393"/>
                <a:gd name="f369" fmla="val 390"/>
                <a:gd name="f370" fmla="val 391"/>
                <a:gd name="f371" fmla="val 398"/>
                <a:gd name="f372" fmla="val 406"/>
                <a:gd name="f373" fmla="val 412"/>
                <a:gd name="f374" fmla="val 420"/>
                <a:gd name="f375" fmla="val 324"/>
                <a:gd name="f376" fmla="val 411"/>
                <a:gd name="f377" fmla="val 405"/>
                <a:gd name="f378" fmla="val 404"/>
                <a:gd name="f379" fmla="val 403"/>
                <a:gd name="f380" fmla="val 400"/>
                <a:gd name="f381" fmla="val 506"/>
                <a:gd name="f382" fmla="val 513"/>
                <a:gd name="f383" fmla="val 519"/>
                <a:gd name="f384" fmla="val 525"/>
                <a:gd name="f385" fmla="val 531"/>
                <a:gd name="f386" fmla="val 536"/>
                <a:gd name="f387" fmla="val 537"/>
                <a:gd name="f388" fmla="val 532"/>
                <a:gd name="f389" fmla="val 526"/>
                <a:gd name="f390" fmla="val 523"/>
                <a:gd name="f391" fmla="val 521"/>
                <a:gd name="f392" fmla="val 515"/>
                <a:gd name="f393" fmla="val 512"/>
                <a:gd name="f394" fmla="val 837"/>
                <a:gd name="f395" fmla="val 830"/>
                <a:gd name="f396" fmla="val 825"/>
                <a:gd name="f397" fmla="val 817"/>
                <a:gd name="f398" fmla="val 820"/>
                <a:gd name="f399" fmla="val 823"/>
                <a:gd name="f400" fmla="val 827"/>
                <a:gd name="f401" fmla="val 833"/>
                <a:gd name="f402" fmla="val 839"/>
                <a:gd name="f403" fmla="val 845"/>
                <a:gd name="f404" fmla="val 842"/>
                <a:gd name="f405" fmla="val 856"/>
                <a:gd name="f406" fmla="val 862"/>
                <a:gd name="f407" fmla="val 867"/>
                <a:gd name="f408" fmla="val 874"/>
                <a:gd name="f409" fmla="val 872"/>
                <a:gd name="f410" fmla="val 870"/>
                <a:gd name="f411" fmla="val 868"/>
                <a:gd name="f412" fmla="val 861"/>
                <a:gd name="f413" fmla="val 848"/>
                <a:gd name="f414" fmla="val 851"/>
                <a:gd name="f415" fmla="val 854"/>
                <a:gd name="f416" fmla="val 744"/>
                <a:gd name="f417" fmla="val 737"/>
                <a:gd name="f418" fmla="val 732"/>
                <a:gd name="f419" fmla="val 729"/>
                <a:gd name="f420" fmla="val 734"/>
                <a:gd name="f421" fmla="val 739"/>
                <a:gd name="f422" fmla="val 745"/>
                <a:gd name="f423" fmla="val 750"/>
                <a:gd name="f424" fmla="val 752"/>
                <a:gd name="f425" fmla="val 748"/>
                <a:gd name="f426" fmla="val 768"/>
                <a:gd name="f427" fmla="val 775"/>
                <a:gd name="f428" fmla="val 780"/>
                <a:gd name="f429" fmla="val 786"/>
                <a:gd name="f430" fmla="val 782"/>
                <a:gd name="f431" fmla="val 778"/>
                <a:gd name="f432" fmla="val 769"/>
                <a:gd name="f433" fmla="val 763"/>
                <a:gd name="f434" fmla="val 756"/>
                <a:gd name="f435" fmla="val 760"/>
                <a:gd name="f436" fmla="val 764"/>
                <a:gd name="f437" fmla="val 797"/>
                <a:gd name="f438" fmla="val 804"/>
                <a:gd name="f439" fmla="val 809"/>
                <a:gd name="f440" fmla="val 815"/>
                <a:gd name="f441" fmla="val 812"/>
                <a:gd name="f442" fmla="val 806"/>
                <a:gd name="f443" fmla="val 799"/>
                <a:gd name="f444" fmla="val 794"/>
                <a:gd name="f445" fmla="val 787"/>
                <a:gd name="f446" fmla="val 790"/>
                <a:gd name="f447" fmla="val 915"/>
                <a:gd name="f448" fmla="val 921"/>
                <a:gd name="f449" fmla="val 926"/>
                <a:gd name="f450" fmla="val 933"/>
                <a:gd name="f451" fmla="val 932"/>
                <a:gd name="f452" fmla="val 930"/>
                <a:gd name="f453" fmla="val 929"/>
                <a:gd name="f454" fmla="val 922"/>
                <a:gd name="f455" fmla="val 917"/>
                <a:gd name="f456" fmla="val 910"/>
                <a:gd name="f457" fmla="val 912"/>
                <a:gd name="f458" fmla="val 913"/>
                <a:gd name="f459" fmla="val 961"/>
                <a:gd name="f460" fmla="val 953"/>
                <a:gd name="f461" fmla="val 948"/>
                <a:gd name="f462" fmla="val 943"/>
                <a:gd name="f463" fmla="val 950"/>
                <a:gd name="f464" fmla="val 955"/>
                <a:gd name="f465" fmla="val 903"/>
                <a:gd name="f466" fmla="val 902"/>
                <a:gd name="f467" fmla="val 900"/>
                <a:gd name="f468" fmla="val 898"/>
                <a:gd name="f469" fmla="val 892"/>
                <a:gd name="f470" fmla="val 887"/>
                <a:gd name="f471" fmla="val 879"/>
                <a:gd name="f472" fmla="val 881"/>
                <a:gd name="f473" fmla="val 883"/>
                <a:gd name="f474" fmla="val 885"/>
                <a:gd name="f475" fmla="val 897"/>
                <a:gd name="f476" fmla="val 727"/>
                <a:gd name="f477" fmla="val 722"/>
                <a:gd name="f478" fmla="val 718"/>
                <a:gd name="f479" fmla="val 713"/>
                <a:gd name="f480" fmla="val 706"/>
                <a:gd name="f481" fmla="val 701"/>
                <a:gd name="f482" fmla="val 694"/>
                <a:gd name="f483" fmla="val 699"/>
                <a:gd name="f484" fmla="val 704"/>
                <a:gd name="f485" fmla="val 710"/>
                <a:gd name="f486" fmla="val 716"/>
                <a:gd name="f487" fmla="val 721"/>
                <a:gd name="f488" fmla="val 633"/>
                <a:gd name="f489" fmla="val 627"/>
                <a:gd name="f490" fmla="val 620"/>
                <a:gd name="f491" fmla="val 608"/>
                <a:gd name="f492" fmla="val 606"/>
                <a:gd name="f493" fmla="val 609"/>
                <a:gd name="f494" fmla="val 612"/>
                <a:gd name="f495" fmla="val 385"/>
                <a:gd name="f496" fmla="val 616"/>
                <a:gd name="f497" fmla="val 622"/>
                <a:gd name="f498" fmla="+- 0 0 -90"/>
                <a:gd name="f499" fmla="*/ f4 1 511"/>
                <a:gd name="f500" fmla="*/ f5 1 1030"/>
                <a:gd name="f501" fmla="val f6"/>
                <a:gd name="f502" fmla="val f7"/>
                <a:gd name="f503" fmla="val f8"/>
                <a:gd name="f504" fmla="*/ f498 f0 1"/>
                <a:gd name="f505" fmla="+- f503 0 f501"/>
                <a:gd name="f506" fmla="+- f502 0 f501"/>
                <a:gd name="f507" fmla="*/ f504 1 f3"/>
                <a:gd name="f508" fmla="*/ f506 1 511"/>
                <a:gd name="f509" fmla="*/ f505 1 1030"/>
                <a:gd name="f510" fmla="*/ 446 f506 1"/>
                <a:gd name="f511" fmla="*/ 604 f505 1"/>
                <a:gd name="f512" fmla="*/ 401 f506 1"/>
                <a:gd name="f513" fmla="*/ 267 f505 1"/>
                <a:gd name="f514" fmla="*/ 255 f506 1"/>
                <a:gd name="f515" fmla="*/ 1 f505 1"/>
                <a:gd name="f516" fmla="*/ 152 f506 1"/>
                <a:gd name="f517" fmla="*/ 254 f505 1"/>
                <a:gd name="f518" fmla="*/ 94 f506 1"/>
                <a:gd name="f519" fmla="*/ 586 f505 1"/>
                <a:gd name="f520" fmla="*/ 46 f506 1"/>
                <a:gd name="f521" fmla="*/ 3 f506 1"/>
                <a:gd name="f522" fmla="*/ 1019 f505 1"/>
                <a:gd name="f523" fmla="*/ 490 f506 1"/>
                <a:gd name="f524" fmla="*/ 1015 f505 1"/>
                <a:gd name="f525" fmla="*/ 166 f506 1"/>
                <a:gd name="f526" fmla="*/ 251 f505 1"/>
                <a:gd name="f527" fmla="*/ 256 f506 1"/>
                <a:gd name="f528" fmla="*/ 996 f505 1"/>
                <a:gd name="f529" fmla="*/ 59 f506 1"/>
                <a:gd name="f530" fmla="*/ 642 f505 1"/>
                <a:gd name="f531" fmla="*/ 107 f506 1"/>
                <a:gd name="f532" fmla="*/ 575 f505 1"/>
                <a:gd name="f533" fmla="*/ 277 f505 1"/>
                <a:gd name="f534" fmla="*/ 388 f506 1"/>
                <a:gd name="f535" fmla="*/ 306 f505 1"/>
                <a:gd name="f536" fmla="*/ 422 f506 1"/>
                <a:gd name="f537" fmla="*/ 669 f505 1"/>
                <a:gd name="f538" fmla="*/ 282 f506 1"/>
                <a:gd name="f539" fmla="*/ 663 f505 1"/>
                <a:gd name="f540" fmla="*/ 281 f506 1"/>
                <a:gd name="f541" fmla="*/ 556 f505 1"/>
                <a:gd name="f542" fmla="*/ 495 f505 1"/>
                <a:gd name="f543" fmla="*/ 386 f506 1"/>
                <a:gd name="f544" fmla="*/ 484 f505 1"/>
                <a:gd name="f545" fmla="*/ 373 f506 1"/>
                <a:gd name="f546" fmla="*/ 463 f505 1"/>
                <a:gd name="f547" fmla="*/ 414 f505 1"/>
                <a:gd name="f548" fmla="*/ 394 f505 1"/>
                <a:gd name="f549" fmla="*/ 335 f505 1"/>
                <a:gd name="f550" fmla="*/ 333 f506 1"/>
                <a:gd name="f551" fmla="*/ 70 f505 1"/>
                <a:gd name="f552" fmla="*/ 328 f506 1"/>
                <a:gd name="f553" fmla="*/ 82 f505 1"/>
                <a:gd name="f554" fmla="*/ 332 f506 1"/>
                <a:gd name="f555" fmla="*/ 161 f505 1"/>
                <a:gd name="f556" fmla="*/ 279 f506 1"/>
                <a:gd name="f557" fmla="*/ 95 f505 1"/>
                <a:gd name="f558" fmla="*/ 177 f505 1"/>
                <a:gd name="f559" fmla="*/ 222 f505 1"/>
                <a:gd name="f560" fmla="*/ 280 f506 1"/>
                <a:gd name="f561" fmla="*/ 321 f505 1"/>
                <a:gd name="f562" fmla="*/ 287 f506 1"/>
                <a:gd name="f563" fmla="*/ 342 f505 1"/>
                <a:gd name="f564" fmla="*/ 406 f505 1"/>
                <a:gd name="f565" fmla="*/ 393 f505 1"/>
                <a:gd name="f566" fmla="*/ 526 f505 1"/>
                <a:gd name="f567" fmla="*/ 817 f505 1"/>
                <a:gd name="f568" fmla="*/ 856 f505 1"/>
                <a:gd name="f569" fmla="*/ 757 f505 1"/>
                <a:gd name="f570" fmla="*/ 775 f505 1"/>
                <a:gd name="f571" fmla="*/ 815 f505 1"/>
                <a:gd name="f572" fmla="*/ 915 f505 1"/>
                <a:gd name="f573" fmla="*/ 943 f505 1"/>
                <a:gd name="f574" fmla="*/ 879 f505 1"/>
                <a:gd name="f575" fmla="*/ 713 f505 1"/>
                <a:gd name="f576" fmla="*/ 639 f505 1"/>
                <a:gd name="f577" fmla="*/ 408 f506 1"/>
                <a:gd name="f578" fmla="*/ 620 f505 1"/>
                <a:gd name="f579" fmla="+- f507 0 f1"/>
                <a:gd name="f580" fmla="*/ f510 1 511"/>
                <a:gd name="f581" fmla="*/ f511 1 1030"/>
                <a:gd name="f582" fmla="*/ f512 1 511"/>
                <a:gd name="f583" fmla="*/ f513 1 1030"/>
                <a:gd name="f584" fmla="*/ f514 1 511"/>
                <a:gd name="f585" fmla="*/ f515 1 1030"/>
                <a:gd name="f586" fmla="*/ f516 1 511"/>
                <a:gd name="f587" fmla="*/ f517 1 1030"/>
                <a:gd name="f588" fmla="*/ f518 1 511"/>
                <a:gd name="f589" fmla="*/ f519 1 1030"/>
                <a:gd name="f590" fmla="*/ f520 1 511"/>
                <a:gd name="f591" fmla="*/ f521 1 511"/>
                <a:gd name="f592" fmla="*/ f522 1 1030"/>
                <a:gd name="f593" fmla="*/ f523 1 511"/>
                <a:gd name="f594" fmla="*/ f524 1 1030"/>
                <a:gd name="f595" fmla="*/ f525 1 511"/>
                <a:gd name="f596" fmla="*/ f526 1 1030"/>
                <a:gd name="f597" fmla="*/ f527 1 511"/>
                <a:gd name="f598" fmla="*/ f528 1 1030"/>
                <a:gd name="f599" fmla="*/ f529 1 511"/>
                <a:gd name="f600" fmla="*/ f530 1 1030"/>
                <a:gd name="f601" fmla="*/ f531 1 511"/>
                <a:gd name="f602" fmla="*/ f532 1 1030"/>
                <a:gd name="f603" fmla="*/ f533 1 1030"/>
                <a:gd name="f604" fmla="*/ f534 1 511"/>
                <a:gd name="f605" fmla="*/ f535 1 1030"/>
                <a:gd name="f606" fmla="*/ f536 1 511"/>
                <a:gd name="f607" fmla="*/ f537 1 1030"/>
                <a:gd name="f608" fmla="*/ f538 1 511"/>
                <a:gd name="f609" fmla="*/ f539 1 1030"/>
                <a:gd name="f610" fmla="*/ f540 1 511"/>
                <a:gd name="f611" fmla="*/ f541 1 1030"/>
                <a:gd name="f612" fmla="*/ f542 1 1030"/>
                <a:gd name="f613" fmla="*/ f543 1 511"/>
                <a:gd name="f614" fmla="*/ f544 1 1030"/>
                <a:gd name="f615" fmla="*/ f545 1 511"/>
                <a:gd name="f616" fmla="*/ f546 1 1030"/>
                <a:gd name="f617" fmla="*/ f547 1 1030"/>
                <a:gd name="f618" fmla="*/ f548 1 1030"/>
                <a:gd name="f619" fmla="*/ f549 1 1030"/>
                <a:gd name="f620" fmla="*/ f550 1 511"/>
                <a:gd name="f621" fmla="*/ f551 1 1030"/>
                <a:gd name="f622" fmla="*/ f552 1 511"/>
                <a:gd name="f623" fmla="*/ f553 1 1030"/>
                <a:gd name="f624" fmla="*/ f554 1 511"/>
                <a:gd name="f625" fmla="*/ f555 1 1030"/>
                <a:gd name="f626" fmla="*/ f556 1 511"/>
                <a:gd name="f627" fmla="*/ f557 1 1030"/>
                <a:gd name="f628" fmla="*/ f558 1 1030"/>
                <a:gd name="f629" fmla="*/ f559 1 1030"/>
                <a:gd name="f630" fmla="*/ f560 1 511"/>
                <a:gd name="f631" fmla="*/ f561 1 1030"/>
                <a:gd name="f632" fmla="*/ f562 1 511"/>
                <a:gd name="f633" fmla="*/ f563 1 1030"/>
                <a:gd name="f634" fmla="*/ f564 1 1030"/>
                <a:gd name="f635" fmla="*/ f565 1 1030"/>
                <a:gd name="f636" fmla="*/ f566 1 1030"/>
                <a:gd name="f637" fmla="*/ f567 1 1030"/>
                <a:gd name="f638" fmla="*/ f568 1 1030"/>
                <a:gd name="f639" fmla="*/ f569 1 1030"/>
                <a:gd name="f640" fmla="*/ f570 1 1030"/>
                <a:gd name="f641" fmla="*/ f571 1 1030"/>
                <a:gd name="f642" fmla="*/ f572 1 1030"/>
                <a:gd name="f643" fmla="*/ f573 1 1030"/>
                <a:gd name="f644" fmla="*/ f574 1 1030"/>
                <a:gd name="f645" fmla="*/ f575 1 1030"/>
                <a:gd name="f646" fmla="*/ f576 1 1030"/>
                <a:gd name="f647" fmla="*/ f577 1 511"/>
                <a:gd name="f648" fmla="*/ f578 1 1030"/>
                <a:gd name="f649" fmla="*/ 0 1 f508"/>
                <a:gd name="f650" fmla="*/ f502 1 f508"/>
                <a:gd name="f651" fmla="*/ 0 1 f509"/>
                <a:gd name="f652" fmla="*/ f503 1 f509"/>
                <a:gd name="f653" fmla="*/ f580 1 f508"/>
                <a:gd name="f654" fmla="*/ f581 1 f509"/>
                <a:gd name="f655" fmla="*/ f582 1 f508"/>
                <a:gd name="f656" fmla="*/ f583 1 f509"/>
                <a:gd name="f657" fmla="*/ f584 1 f508"/>
                <a:gd name="f658" fmla="*/ f585 1 f509"/>
                <a:gd name="f659" fmla="*/ f586 1 f508"/>
                <a:gd name="f660" fmla="*/ f587 1 f509"/>
                <a:gd name="f661" fmla="*/ f588 1 f508"/>
                <a:gd name="f662" fmla="*/ f589 1 f509"/>
                <a:gd name="f663" fmla="*/ f590 1 f508"/>
                <a:gd name="f664" fmla="*/ f591 1 f508"/>
                <a:gd name="f665" fmla="*/ f592 1 f509"/>
                <a:gd name="f666" fmla="*/ f593 1 f508"/>
                <a:gd name="f667" fmla="*/ f594 1 f509"/>
                <a:gd name="f668" fmla="*/ f595 1 f508"/>
                <a:gd name="f669" fmla="*/ f596 1 f509"/>
                <a:gd name="f670" fmla="*/ f597 1 f508"/>
                <a:gd name="f671" fmla="*/ f598 1 f509"/>
                <a:gd name="f672" fmla="*/ f599 1 f508"/>
                <a:gd name="f673" fmla="*/ f600 1 f509"/>
                <a:gd name="f674" fmla="*/ f601 1 f508"/>
                <a:gd name="f675" fmla="*/ f602 1 f509"/>
                <a:gd name="f676" fmla="*/ f603 1 f509"/>
                <a:gd name="f677" fmla="*/ f604 1 f508"/>
                <a:gd name="f678" fmla="*/ f605 1 f509"/>
                <a:gd name="f679" fmla="*/ f606 1 f508"/>
                <a:gd name="f680" fmla="*/ f607 1 f509"/>
                <a:gd name="f681" fmla="*/ f608 1 f508"/>
                <a:gd name="f682" fmla="*/ f609 1 f509"/>
                <a:gd name="f683" fmla="*/ f610 1 f508"/>
                <a:gd name="f684" fmla="*/ f611 1 f509"/>
                <a:gd name="f685" fmla="*/ f612 1 f509"/>
                <a:gd name="f686" fmla="*/ f613 1 f508"/>
                <a:gd name="f687" fmla="*/ f614 1 f509"/>
                <a:gd name="f688" fmla="*/ f615 1 f508"/>
                <a:gd name="f689" fmla="*/ f616 1 f509"/>
                <a:gd name="f690" fmla="*/ f617 1 f509"/>
                <a:gd name="f691" fmla="*/ f618 1 f509"/>
                <a:gd name="f692" fmla="*/ f619 1 f509"/>
                <a:gd name="f693" fmla="*/ f620 1 f508"/>
                <a:gd name="f694" fmla="*/ f621 1 f509"/>
                <a:gd name="f695" fmla="*/ f622 1 f508"/>
                <a:gd name="f696" fmla="*/ f623 1 f509"/>
                <a:gd name="f697" fmla="*/ f624 1 f508"/>
                <a:gd name="f698" fmla="*/ f625 1 f509"/>
                <a:gd name="f699" fmla="*/ f626 1 f508"/>
                <a:gd name="f700" fmla="*/ f627 1 f509"/>
                <a:gd name="f701" fmla="*/ f628 1 f509"/>
                <a:gd name="f702" fmla="*/ f629 1 f509"/>
                <a:gd name="f703" fmla="*/ f630 1 f508"/>
                <a:gd name="f704" fmla="*/ f631 1 f509"/>
                <a:gd name="f705" fmla="*/ f632 1 f508"/>
                <a:gd name="f706" fmla="*/ f633 1 f509"/>
                <a:gd name="f707" fmla="*/ f634 1 f509"/>
                <a:gd name="f708" fmla="*/ f635 1 f509"/>
                <a:gd name="f709" fmla="*/ f636 1 f509"/>
                <a:gd name="f710" fmla="*/ f637 1 f509"/>
                <a:gd name="f711" fmla="*/ f638 1 f509"/>
                <a:gd name="f712" fmla="*/ f639 1 f509"/>
                <a:gd name="f713" fmla="*/ f640 1 f509"/>
                <a:gd name="f714" fmla="*/ f641 1 f509"/>
                <a:gd name="f715" fmla="*/ f642 1 f509"/>
                <a:gd name="f716" fmla="*/ f643 1 f509"/>
                <a:gd name="f717" fmla="*/ f644 1 f509"/>
                <a:gd name="f718" fmla="*/ f645 1 f509"/>
                <a:gd name="f719" fmla="*/ f646 1 f509"/>
                <a:gd name="f720" fmla="*/ f647 1 f508"/>
                <a:gd name="f721" fmla="*/ f648 1 f509"/>
                <a:gd name="f722" fmla="*/ f649 f499 1"/>
                <a:gd name="f723" fmla="*/ f650 f499 1"/>
                <a:gd name="f724" fmla="*/ f652 f500 1"/>
                <a:gd name="f725" fmla="*/ f651 f500 1"/>
                <a:gd name="f726" fmla="*/ f653 f499 1"/>
                <a:gd name="f727" fmla="*/ f654 f500 1"/>
                <a:gd name="f728" fmla="*/ f655 f499 1"/>
                <a:gd name="f729" fmla="*/ f656 f500 1"/>
                <a:gd name="f730" fmla="*/ f657 f499 1"/>
                <a:gd name="f731" fmla="*/ f658 f500 1"/>
                <a:gd name="f732" fmla="*/ f659 f499 1"/>
                <a:gd name="f733" fmla="*/ f660 f500 1"/>
                <a:gd name="f734" fmla="*/ f661 f499 1"/>
                <a:gd name="f735" fmla="*/ f662 f500 1"/>
                <a:gd name="f736" fmla="*/ f663 f499 1"/>
                <a:gd name="f737" fmla="*/ f664 f499 1"/>
                <a:gd name="f738" fmla="*/ f665 f500 1"/>
                <a:gd name="f739" fmla="*/ f666 f499 1"/>
                <a:gd name="f740" fmla="*/ f667 f500 1"/>
                <a:gd name="f741" fmla="*/ f668 f499 1"/>
                <a:gd name="f742" fmla="*/ f669 f500 1"/>
                <a:gd name="f743" fmla="*/ f670 f499 1"/>
                <a:gd name="f744" fmla="*/ f671 f500 1"/>
                <a:gd name="f745" fmla="*/ f672 f499 1"/>
                <a:gd name="f746" fmla="*/ f673 f500 1"/>
                <a:gd name="f747" fmla="*/ f674 f499 1"/>
                <a:gd name="f748" fmla="*/ f675 f500 1"/>
                <a:gd name="f749" fmla="*/ f676 f500 1"/>
                <a:gd name="f750" fmla="*/ f677 f499 1"/>
                <a:gd name="f751" fmla="*/ f678 f500 1"/>
                <a:gd name="f752" fmla="*/ f679 f499 1"/>
                <a:gd name="f753" fmla="*/ f680 f500 1"/>
                <a:gd name="f754" fmla="*/ f681 f499 1"/>
                <a:gd name="f755" fmla="*/ f682 f500 1"/>
                <a:gd name="f756" fmla="*/ f683 f499 1"/>
                <a:gd name="f757" fmla="*/ f684 f500 1"/>
                <a:gd name="f758" fmla="*/ f685 f500 1"/>
                <a:gd name="f759" fmla="*/ f686 f499 1"/>
                <a:gd name="f760" fmla="*/ f687 f500 1"/>
                <a:gd name="f761" fmla="*/ f688 f499 1"/>
                <a:gd name="f762" fmla="*/ f689 f500 1"/>
                <a:gd name="f763" fmla="*/ f690 f500 1"/>
                <a:gd name="f764" fmla="*/ f691 f500 1"/>
                <a:gd name="f765" fmla="*/ f692 f500 1"/>
                <a:gd name="f766" fmla="*/ f693 f499 1"/>
                <a:gd name="f767" fmla="*/ f694 f500 1"/>
                <a:gd name="f768" fmla="*/ f695 f499 1"/>
                <a:gd name="f769" fmla="*/ f696 f500 1"/>
                <a:gd name="f770" fmla="*/ f697 f499 1"/>
                <a:gd name="f771" fmla="*/ f698 f500 1"/>
                <a:gd name="f772" fmla="*/ f699 f499 1"/>
                <a:gd name="f773" fmla="*/ f700 f500 1"/>
                <a:gd name="f774" fmla="*/ f701 f500 1"/>
                <a:gd name="f775" fmla="*/ f702 f500 1"/>
                <a:gd name="f776" fmla="*/ f703 f499 1"/>
                <a:gd name="f777" fmla="*/ f704 f500 1"/>
                <a:gd name="f778" fmla="*/ f705 f499 1"/>
                <a:gd name="f779" fmla="*/ f706 f500 1"/>
                <a:gd name="f780" fmla="*/ f707 f500 1"/>
                <a:gd name="f781" fmla="*/ f708 f500 1"/>
                <a:gd name="f782" fmla="*/ f709 f500 1"/>
                <a:gd name="f783" fmla="*/ f710 f500 1"/>
                <a:gd name="f784" fmla="*/ f711 f500 1"/>
                <a:gd name="f785" fmla="*/ f712 f500 1"/>
                <a:gd name="f786" fmla="*/ f713 f500 1"/>
                <a:gd name="f787" fmla="*/ f714 f500 1"/>
                <a:gd name="f788" fmla="*/ f715 f500 1"/>
                <a:gd name="f789" fmla="*/ f716 f500 1"/>
                <a:gd name="f790" fmla="*/ f717 f500 1"/>
                <a:gd name="f791" fmla="*/ f718 f500 1"/>
                <a:gd name="f792" fmla="*/ f719 f500 1"/>
                <a:gd name="f793" fmla="*/ f720 f499 1"/>
                <a:gd name="f794" fmla="*/ f721 f5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9">
                  <a:pos x="f726" y="f727"/>
                </a:cxn>
                <a:cxn ang="f579">
                  <a:pos x="f728" y="f729"/>
                </a:cxn>
                <a:cxn ang="f579">
                  <a:pos x="f730" y="f731"/>
                </a:cxn>
                <a:cxn ang="f579">
                  <a:pos x="f732" y="f733"/>
                </a:cxn>
                <a:cxn ang="f579">
                  <a:pos x="f734" y="f735"/>
                </a:cxn>
                <a:cxn ang="f579">
                  <a:pos x="f736" y="f727"/>
                </a:cxn>
                <a:cxn ang="f579">
                  <a:pos x="f737" y="f738"/>
                </a:cxn>
                <a:cxn ang="f579">
                  <a:pos x="f739" y="f740"/>
                </a:cxn>
                <a:cxn ang="f579">
                  <a:pos x="f741" y="f742"/>
                </a:cxn>
                <a:cxn ang="f579">
                  <a:pos x="f743" y="f744"/>
                </a:cxn>
                <a:cxn ang="f579">
                  <a:pos x="f745" y="f746"/>
                </a:cxn>
                <a:cxn ang="f579">
                  <a:pos x="f743" y="f744"/>
                </a:cxn>
                <a:cxn ang="f579">
                  <a:pos x="f747" y="f748"/>
                </a:cxn>
                <a:cxn ang="f579">
                  <a:pos x="f747" y="f749"/>
                </a:cxn>
                <a:cxn ang="f579">
                  <a:pos x="f750" y="f751"/>
                </a:cxn>
                <a:cxn ang="f579">
                  <a:pos x="f752" y="f753"/>
                </a:cxn>
                <a:cxn ang="f579">
                  <a:pos x="f752" y="f753"/>
                </a:cxn>
                <a:cxn ang="f579">
                  <a:pos x="f754" y="f755"/>
                </a:cxn>
                <a:cxn ang="f579">
                  <a:pos x="f756" y="f757"/>
                </a:cxn>
                <a:cxn ang="f579">
                  <a:pos x="f756" y="f758"/>
                </a:cxn>
                <a:cxn ang="f579">
                  <a:pos x="f759" y="f760"/>
                </a:cxn>
                <a:cxn ang="f579">
                  <a:pos x="f761" y="f762"/>
                </a:cxn>
                <a:cxn ang="f579">
                  <a:pos x="f756" y="f763"/>
                </a:cxn>
                <a:cxn ang="f579">
                  <a:pos x="f759" y="f764"/>
                </a:cxn>
                <a:cxn ang="f579">
                  <a:pos x="f759" y="f764"/>
                </a:cxn>
                <a:cxn ang="f579">
                  <a:pos x="f759" y="f765"/>
                </a:cxn>
                <a:cxn ang="f579">
                  <a:pos x="f766" y="f767"/>
                </a:cxn>
                <a:cxn ang="f579">
                  <a:pos x="f768" y="f769"/>
                </a:cxn>
                <a:cxn ang="f579">
                  <a:pos x="f768" y="f769"/>
                </a:cxn>
                <a:cxn ang="f579">
                  <a:pos x="f770" y="f771"/>
                </a:cxn>
                <a:cxn ang="f579">
                  <a:pos x="f772" y="f773"/>
                </a:cxn>
                <a:cxn ang="f579">
                  <a:pos x="f772" y="f773"/>
                </a:cxn>
                <a:cxn ang="f579">
                  <a:pos x="f756" y="f774"/>
                </a:cxn>
                <a:cxn ang="f579">
                  <a:pos x="f770" y="f775"/>
                </a:cxn>
                <a:cxn ang="f579">
                  <a:pos x="f776" y="f777"/>
                </a:cxn>
                <a:cxn ang="f579">
                  <a:pos x="f778" y="f779"/>
                </a:cxn>
                <a:cxn ang="f579">
                  <a:pos x="f759" y="f780"/>
                </a:cxn>
                <a:cxn ang="f579">
                  <a:pos x="f756" y="f781"/>
                </a:cxn>
                <a:cxn ang="f579">
                  <a:pos x="f754" y="f782"/>
                </a:cxn>
                <a:cxn ang="f579">
                  <a:pos x="f756" y="f783"/>
                </a:cxn>
                <a:cxn ang="f579">
                  <a:pos x="f752" y="f784"/>
                </a:cxn>
                <a:cxn ang="f579">
                  <a:pos x="f752" y="f784"/>
                </a:cxn>
                <a:cxn ang="f579">
                  <a:pos x="f752" y="f785"/>
                </a:cxn>
                <a:cxn ang="f579">
                  <a:pos x="f754" y="f786"/>
                </a:cxn>
                <a:cxn ang="f579">
                  <a:pos x="f752" y="f787"/>
                </a:cxn>
                <a:cxn ang="f579">
                  <a:pos x="f752" y="f788"/>
                </a:cxn>
                <a:cxn ang="f579">
                  <a:pos x="f752" y="f788"/>
                </a:cxn>
                <a:cxn ang="f579">
                  <a:pos x="f752" y="f789"/>
                </a:cxn>
                <a:cxn ang="f579">
                  <a:pos x="f754" y="f790"/>
                </a:cxn>
                <a:cxn ang="f579">
                  <a:pos x="f756" y="f791"/>
                </a:cxn>
                <a:cxn ang="f579">
                  <a:pos x="f752" y="f792"/>
                </a:cxn>
                <a:cxn ang="f579">
                  <a:pos x="f793" y="f794"/>
                </a:cxn>
              </a:cxnLst>
              <a:rect l="f722" t="f725" r="f723" b="f724"/>
              <a:pathLst>
                <a:path w="511" h="103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7" y="f29"/>
                  </a:cubicBezTo>
                  <a:cubicBezTo>
                    <a:pt x="f27" y="f30"/>
                    <a:pt x="f27" y="f31"/>
                    <a:pt x="f24" y="f32"/>
                  </a:cubicBezTo>
                  <a:cubicBezTo>
                    <a:pt x="f24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6"/>
                    <a:pt x="f54" y="f55"/>
                    <a:pt x="f43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46"/>
                    <a:pt x="f64" y="f65"/>
                  </a:cubicBezTo>
                  <a:cubicBezTo>
                    <a:pt x="f66" y="f67"/>
                    <a:pt x="f64" y="f68"/>
                    <a:pt x="f64" y="f69"/>
                  </a:cubicBezTo>
                  <a:cubicBezTo>
                    <a:pt x="f64" y="f70"/>
                    <a:pt x="f64" y="f71"/>
                    <a:pt x="f64" y="f72"/>
                  </a:cubicBezTo>
                  <a:cubicBezTo>
                    <a:pt x="f73" y="f41"/>
                    <a:pt x="f74" y="f39"/>
                    <a:pt x="f75" y="f3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78" y="f82"/>
                    <a:pt x="f76" y="f83"/>
                    <a:pt x="f76" y="f84"/>
                  </a:cubicBezTo>
                  <a:cubicBezTo>
                    <a:pt x="f76" y="f27"/>
                    <a:pt x="f76" y="f85"/>
                    <a:pt x="f76" y="f86"/>
                  </a:cubicBezTo>
                  <a:cubicBezTo>
                    <a:pt x="f76" y="f87"/>
                    <a:pt x="f78" y="f88"/>
                    <a:pt x="f80" y="f26"/>
                  </a:cubicBezTo>
                  <a:cubicBezTo>
                    <a:pt x="f80" y="f26"/>
                    <a:pt x="f80" y="f26"/>
                    <a:pt x="f80" y="f26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5"/>
                    <a:pt x="f96" y="f97"/>
                    <a:pt x="f98" y="f19"/>
                  </a:cubicBezTo>
                  <a:cubicBezTo>
                    <a:pt x="f98" y="f99"/>
                    <a:pt x="f98" y="f100"/>
                    <a:pt x="f98" y="f101"/>
                  </a:cubicBezTo>
                  <a:cubicBezTo>
                    <a:pt x="f102" y="f101"/>
                    <a:pt x="f103" y="f101"/>
                    <a:pt x="f104" y="f101"/>
                  </a:cubicBezTo>
                  <a:cubicBezTo>
                    <a:pt x="f48" y="f12"/>
                    <a:pt x="f48" y="f11"/>
                    <a:pt x="f105" y="f106"/>
                  </a:cubicBezTo>
                  <a:cubicBezTo>
                    <a:pt x="f107" y="f108"/>
                    <a:pt x="f109" y="f108"/>
                    <a:pt x="f110" y="f108"/>
                  </a:cubicBezTo>
                  <a:cubicBezTo>
                    <a:pt x="f6" y="f8"/>
                    <a:pt x="f111" y="f112"/>
                    <a:pt x="f50" y="f112"/>
                  </a:cubicBezTo>
                  <a:cubicBezTo>
                    <a:pt x="f113" y="f112"/>
                    <a:pt x="f82" y="f112"/>
                    <a:pt x="f114" y="f112"/>
                  </a:cubicBezTo>
                  <a:cubicBezTo>
                    <a:pt x="f115" y="f112"/>
                    <a:pt x="f116" y="f112"/>
                    <a:pt x="f7" y="f112"/>
                  </a:cubicBezTo>
                  <a:cubicBezTo>
                    <a:pt x="f117" y="f118"/>
                    <a:pt x="f116" y="f119"/>
                    <a:pt x="f9" y="f10"/>
                  </a:cubicBezTo>
                  <a:close/>
                  <a:moveTo>
                    <a:pt x="f120" y="f121"/>
                  </a:moveTo>
                  <a:cubicBezTo>
                    <a:pt x="f122" y="f103"/>
                    <a:pt x="f123" y="f105"/>
                    <a:pt x="f124" y="f125"/>
                  </a:cubicBezTo>
                  <a:cubicBezTo>
                    <a:pt x="f124" y="f126"/>
                    <a:pt x="f124" y="f127"/>
                    <a:pt x="f124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3" y="f135"/>
                    <a:pt x="f136" y="f137"/>
                    <a:pt x="f136" y="f138"/>
                  </a:cubicBezTo>
                  <a:cubicBezTo>
                    <a:pt x="f136" y="f139"/>
                    <a:pt x="f136" y="f140"/>
                    <a:pt x="f136" y="f141"/>
                  </a:cubicBezTo>
                  <a:cubicBezTo>
                    <a:pt x="f136" y="f142"/>
                    <a:pt x="f143" y="f144"/>
                    <a:pt x="f120" y="f121"/>
                  </a:cubicBezTo>
                  <a:close/>
                  <a:moveTo>
                    <a:pt x="f124" y="f13"/>
                  </a:moveTo>
                  <a:cubicBezTo>
                    <a:pt x="f145" y="f13"/>
                    <a:pt x="f146" y="f13"/>
                    <a:pt x="f147" y="f13"/>
                  </a:cubicBezTo>
                  <a:cubicBezTo>
                    <a:pt x="f147" y="f148"/>
                    <a:pt x="f149" y="f150"/>
                    <a:pt x="f149" y="f151"/>
                  </a:cubicBezTo>
                  <a:cubicBezTo>
                    <a:pt x="f149" y="f152"/>
                    <a:pt x="f149" y="f153"/>
                    <a:pt x="f149" y="f154"/>
                  </a:cubicBezTo>
                  <a:cubicBezTo>
                    <a:pt x="f149" y="f154"/>
                    <a:pt x="f147" y="f155"/>
                    <a:pt x="f147" y="f155"/>
                  </a:cubicBezTo>
                  <a:cubicBezTo>
                    <a:pt x="f149" y="f156"/>
                    <a:pt x="f149" y="f157"/>
                    <a:pt x="f158" y="f159"/>
                  </a:cubicBezTo>
                  <a:cubicBezTo>
                    <a:pt x="f160" y="f161"/>
                    <a:pt x="f145" y="f25"/>
                    <a:pt x="f162" y="f29"/>
                  </a:cubicBezTo>
                  <a:cubicBezTo>
                    <a:pt x="f70" y="f29"/>
                    <a:pt x="f134" y="f163"/>
                    <a:pt x="f124" y="f163"/>
                  </a:cubicBezTo>
                  <a:cubicBezTo>
                    <a:pt x="f124" y="f164"/>
                    <a:pt x="f124" y="f165"/>
                    <a:pt x="f124" y="f13"/>
                  </a:cubicBezTo>
                  <a:close/>
                  <a:moveTo>
                    <a:pt x="f124" y="f166"/>
                  </a:moveTo>
                  <a:cubicBezTo>
                    <a:pt x="f167" y="f168"/>
                    <a:pt x="f169" y="f163"/>
                    <a:pt x="f170" y="f90"/>
                  </a:cubicBezTo>
                  <a:cubicBezTo>
                    <a:pt x="f45" y="f28"/>
                    <a:pt x="f171" y="f87"/>
                    <a:pt x="f172" y="f173"/>
                  </a:cubicBezTo>
                  <a:cubicBezTo>
                    <a:pt x="f171" y="f174"/>
                    <a:pt x="f175" y="f176"/>
                    <a:pt x="f175" y="f177"/>
                  </a:cubicBezTo>
                  <a:cubicBezTo>
                    <a:pt x="f175" y="f178"/>
                    <a:pt x="f175" y="f179"/>
                    <a:pt x="f175" y="f180"/>
                  </a:cubicBezTo>
                  <a:cubicBezTo>
                    <a:pt x="f175" y="f181"/>
                    <a:pt x="f171" y="f47"/>
                    <a:pt x="f172" y="f182"/>
                  </a:cubicBezTo>
                  <a:cubicBezTo>
                    <a:pt x="f171" y="f183"/>
                    <a:pt x="f175" y="f184"/>
                    <a:pt x="f175" y="f185"/>
                  </a:cubicBezTo>
                  <a:cubicBezTo>
                    <a:pt x="f175" y="f186"/>
                    <a:pt x="f175" y="f187"/>
                    <a:pt x="f175" y="f188"/>
                  </a:cubicBezTo>
                  <a:cubicBezTo>
                    <a:pt x="f127" y="f189"/>
                    <a:pt x="f190" y="f72"/>
                    <a:pt x="f124" y="f69"/>
                  </a:cubicBezTo>
                  <a:cubicBezTo>
                    <a:pt x="f124" y="f191"/>
                    <a:pt x="f124" y="f192"/>
                    <a:pt x="f124" y="f166"/>
                  </a:cubicBezTo>
                  <a:close/>
                  <a:moveTo>
                    <a:pt x="f193" y="f186"/>
                  </a:move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82" y="f202"/>
                    <a:pt x="f203" y="f204"/>
                  </a:cubicBezTo>
                  <a:cubicBezTo>
                    <a:pt x="f203" y="f33"/>
                    <a:pt x="f203" y="f189"/>
                    <a:pt x="f203" y="f41"/>
                  </a:cubicBezTo>
                  <a:cubicBezTo>
                    <a:pt x="f205" y="f206"/>
                    <a:pt x="f207" y="f188"/>
                    <a:pt x="f193" y="f186"/>
                  </a:cubicBezTo>
                  <a:close/>
                  <a:moveTo>
                    <a:pt x="f22" y="f208"/>
                  </a:moveTo>
                  <a:cubicBezTo>
                    <a:pt x="f209" y="f210"/>
                    <a:pt x="f181" y="f211"/>
                    <a:pt x="f203" y="f212"/>
                  </a:cubicBezTo>
                  <a:cubicBezTo>
                    <a:pt x="f203" y="f213"/>
                    <a:pt x="f203" y="f214"/>
                    <a:pt x="f203" y="f215"/>
                  </a:cubicBezTo>
                  <a:cubicBezTo>
                    <a:pt x="f181" y="f216"/>
                    <a:pt x="f209" y="f213"/>
                    <a:pt x="f22" y="f212"/>
                  </a:cubicBezTo>
                  <a:cubicBezTo>
                    <a:pt x="f22" y="f211"/>
                    <a:pt x="f22" y="f217"/>
                    <a:pt x="f22" y="f208"/>
                  </a:cubicBezTo>
                  <a:close/>
                  <a:moveTo>
                    <a:pt x="f22" y="f218"/>
                  </a:moveTo>
                  <a:cubicBezTo>
                    <a:pt x="f22" y="f219"/>
                    <a:pt x="f22" y="f220"/>
                    <a:pt x="f22" y="f221"/>
                  </a:cubicBezTo>
                  <a:cubicBezTo>
                    <a:pt x="f209" y="f222"/>
                    <a:pt x="f181" y="f223"/>
                    <a:pt x="f187" y="f224"/>
                  </a:cubicBezTo>
                  <a:cubicBezTo>
                    <a:pt x="f187" y="f225"/>
                    <a:pt x="f187" y="f208"/>
                    <a:pt x="f187" y="f210"/>
                  </a:cubicBezTo>
                  <a:cubicBezTo>
                    <a:pt x="f181" y="f208"/>
                    <a:pt x="f209" y="f226"/>
                    <a:pt x="f22" y="f218"/>
                  </a:cubicBezTo>
                  <a:close/>
                  <a:moveTo>
                    <a:pt x="f38" y="f227"/>
                  </a:moveTo>
                  <a:cubicBezTo>
                    <a:pt x="f38" y="f228"/>
                    <a:pt x="f38" y="f229"/>
                    <a:pt x="f38" y="f230"/>
                  </a:cubicBezTo>
                  <a:cubicBezTo>
                    <a:pt x="f200" y="f231"/>
                    <a:pt x="f82" y="f232"/>
                    <a:pt x="f203" y="f233"/>
                  </a:cubicBezTo>
                  <a:cubicBezTo>
                    <a:pt x="f203" y="f234"/>
                    <a:pt x="f203" y="f235"/>
                    <a:pt x="f203" y="f236"/>
                  </a:cubicBezTo>
                  <a:cubicBezTo>
                    <a:pt x="f237" y="f238"/>
                    <a:pt x="f200" y="f239"/>
                    <a:pt x="f38" y="f227"/>
                  </a:cubicBezTo>
                  <a:close/>
                  <a:moveTo>
                    <a:pt x="f240" y="f241"/>
                  </a:moveTo>
                  <a:cubicBezTo>
                    <a:pt x="f200" y="f242"/>
                    <a:pt x="f237" y="f243"/>
                    <a:pt x="f203" y="f244"/>
                  </a:cubicBezTo>
                  <a:cubicBezTo>
                    <a:pt x="f203" y="f245"/>
                    <a:pt x="f203" y="f115"/>
                    <a:pt x="f203" y="f246"/>
                  </a:cubicBezTo>
                  <a:cubicBezTo>
                    <a:pt x="f237" y="f115"/>
                    <a:pt x="f247" y="f248"/>
                    <a:pt x="f240" y="f116"/>
                  </a:cubicBezTo>
                  <a:cubicBezTo>
                    <a:pt x="f240" y="f249"/>
                    <a:pt x="f240" y="f242"/>
                    <a:pt x="f240" y="f241"/>
                  </a:cubicBezTo>
                  <a:close/>
                  <a:moveTo>
                    <a:pt x="f240" y="f250"/>
                  </a:moveTo>
                  <a:cubicBezTo>
                    <a:pt x="f200" y="f251"/>
                    <a:pt x="f82" y="f252"/>
                    <a:pt x="f203" y="f253"/>
                  </a:cubicBezTo>
                  <a:cubicBezTo>
                    <a:pt x="f203" y="f254"/>
                    <a:pt x="f203" y="f255"/>
                    <a:pt x="f203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15"/>
                    <a:pt x="f266" y="f267"/>
                  </a:cubicBezTo>
                  <a:cubicBezTo>
                    <a:pt x="f268" y="f269"/>
                    <a:pt x="f268" y="f269"/>
                    <a:pt x="f240" y="f250"/>
                  </a:cubicBezTo>
                  <a:close/>
                  <a:moveTo>
                    <a:pt x="f240" y="f260"/>
                  </a:moveTo>
                  <a:cubicBezTo>
                    <a:pt x="f200" y="f270"/>
                    <a:pt x="f82" y="f271"/>
                    <a:pt x="f203" y="f272"/>
                  </a:cubicBezTo>
                  <a:cubicBezTo>
                    <a:pt x="f203" y="f273"/>
                    <a:pt x="f203" y="f274"/>
                    <a:pt x="f203" y="f179"/>
                  </a:cubicBezTo>
                  <a:cubicBezTo>
                    <a:pt x="f185" y="f275"/>
                    <a:pt x="f79" y="f276"/>
                    <a:pt x="f199" y="f277"/>
                  </a:cubicBezTo>
                  <a:cubicBezTo>
                    <a:pt x="f181" y="f278"/>
                    <a:pt x="f200" y="f279"/>
                    <a:pt x="f266" y="f272"/>
                  </a:cubicBezTo>
                  <a:cubicBezTo>
                    <a:pt x="f198" y="f280"/>
                    <a:pt x="f198" y="f280"/>
                    <a:pt x="f240" y="f260"/>
                  </a:cubicBezTo>
                  <a:close/>
                  <a:moveTo>
                    <a:pt x="f240" y="f281"/>
                  </a:moveTo>
                  <a:cubicBezTo>
                    <a:pt x="f200" y="f38"/>
                    <a:pt x="f237" y="f282"/>
                    <a:pt x="f187" y="f283"/>
                  </a:cubicBezTo>
                  <a:cubicBezTo>
                    <a:pt x="f187" y="f284"/>
                    <a:pt x="f187" y="f285"/>
                    <a:pt x="f187" y="f247"/>
                  </a:cubicBezTo>
                  <a:cubicBezTo>
                    <a:pt x="f237" y="f2"/>
                    <a:pt x="f200" y="f286"/>
                    <a:pt x="f240" y="f287"/>
                  </a:cubicBezTo>
                  <a:cubicBezTo>
                    <a:pt x="f240" y="f288"/>
                    <a:pt x="f240" y="f198"/>
                    <a:pt x="f240" y="f281"/>
                  </a:cubicBezTo>
                  <a:close/>
                  <a:moveTo>
                    <a:pt x="f203" y="f185"/>
                  </a:moveTo>
                  <a:cubicBezTo>
                    <a:pt x="f289" y="f79"/>
                    <a:pt x="f290" y="f257"/>
                    <a:pt x="f265" y="f291"/>
                  </a:cubicBezTo>
                  <a:cubicBezTo>
                    <a:pt x="f292" y="f183"/>
                    <a:pt x="f293" y="f81"/>
                    <a:pt x="f283" y="f81"/>
                  </a:cubicBezTo>
                  <a:cubicBezTo>
                    <a:pt x="f198" y="f82"/>
                    <a:pt x="f198" y="f82"/>
                    <a:pt x="f240" y="f294"/>
                  </a:cubicBezTo>
                  <a:cubicBezTo>
                    <a:pt x="f295" y="f296"/>
                    <a:pt x="f297" y="f298"/>
                    <a:pt x="f299" y="f291"/>
                  </a:cubicBezTo>
                  <a:cubicBezTo>
                    <a:pt x="f300" y="f301"/>
                    <a:pt x="f302" y="f79"/>
                    <a:pt x="f203" y="f185"/>
                  </a:cubicBezTo>
                  <a:close/>
                  <a:moveTo>
                    <a:pt x="f180" y="f141"/>
                  </a:moveTo>
                  <a:cubicBezTo>
                    <a:pt x="f180" y="f149"/>
                    <a:pt x="f180" y="f303"/>
                    <a:pt x="f180" y="f304"/>
                  </a:cubicBezTo>
                  <a:cubicBezTo>
                    <a:pt x="f82" y="f305"/>
                    <a:pt x="f306" y="f307"/>
                    <a:pt x="f308" y="f309"/>
                  </a:cubicBezTo>
                  <a:cubicBezTo>
                    <a:pt x="f203" y="f141"/>
                    <a:pt x="f203" y="f310"/>
                    <a:pt x="f204" y="f311"/>
                  </a:cubicBezTo>
                  <a:cubicBezTo>
                    <a:pt x="f197" y="f144"/>
                    <a:pt x="f82" y="f98"/>
                    <a:pt x="f180" y="f141"/>
                  </a:cubicBezTo>
                  <a:close/>
                  <a:moveTo>
                    <a:pt x="f312" y="f313"/>
                  </a:moveTo>
                  <a:cubicBezTo>
                    <a:pt x="f314" y="f315"/>
                    <a:pt x="f180" y="f75"/>
                    <a:pt x="f316" y="f317"/>
                  </a:cubicBezTo>
                  <a:cubicBezTo>
                    <a:pt x="f82" y="f80"/>
                    <a:pt x="f306" y="f318"/>
                    <a:pt x="f186" y="f93"/>
                  </a:cubicBezTo>
                  <a:cubicBezTo>
                    <a:pt x="f187" y="f315"/>
                    <a:pt x="f203" y="f319"/>
                    <a:pt x="f204" y="f303"/>
                  </a:cubicBezTo>
                  <a:cubicBezTo>
                    <a:pt x="f79" y="f320"/>
                    <a:pt x="f321" y="f322"/>
                    <a:pt x="f312" y="f313"/>
                  </a:cubicBezTo>
                  <a:close/>
                  <a:moveTo>
                    <a:pt x="f187" y="f323"/>
                  </a:moveTo>
                  <a:cubicBezTo>
                    <a:pt x="f308" y="f324"/>
                    <a:pt x="f299" y="f324"/>
                    <a:pt x="f325" y="f326"/>
                  </a:cubicBezTo>
                  <a:cubicBezTo>
                    <a:pt x="f184" y="f73"/>
                    <a:pt x="f289" y="f327"/>
                    <a:pt x="f298" y="f160"/>
                  </a:cubicBezTo>
                  <a:cubicBezTo>
                    <a:pt x="f314" y="f328"/>
                    <a:pt x="f316" y="f329"/>
                    <a:pt x="f314" y="f330"/>
                  </a:cubicBezTo>
                  <a:cubicBezTo>
                    <a:pt x="f82" y="f127"/>
                    <a:pt x="f184" y="f66"/>
                    <a:pt x="f186" y="f331"/>
                  </a:cubicBezTo>
                  <a:cubicBezTo>
                    <a:pt x="f187" y="f332"/>
                    <a:pt x="f203" y="f333"/>
                    <a:pt x="f32" y="f334"/>
                  </a:cubicBezTo>
                  <a:cubicBezTo>
                    <a:pt x="f335" y="f326"/>
                    <a:pt x="f203" y="f324"/>
                    <a:pt x="f187" y="f323"/>
                  </a:cubicBezTo>
                  <a:close/>
                  <a:moveTo>
                    <a:pt x="f32" y="f78"/>
                  </a:moveTo>
                  <a:cubicBezTo>
                    <a:pt x="f49" y="f336"/>
                    <a:pt x="f337" y="f172"/>
                    <a:pt x="f297" y="f45"/>
                  </a:cubicBezTo>
                  <a:cubicBezTo>
                    <a:pt x="f314" y="f338"/>
                    <a:pt x="f316" y="f339"/>
                    <a:pt x="f314" y="f334"/>
                  </a:cubicBezTo>
                  <a:cubicBezTo>
                    <a:pt x="f82" y="f340"/>
                    <a:pt x="f306" y="f341"/>
                    <a:pt x="f308" y="f140"/>
                  </a:cubicBezTo>
                  <a:cubicBezTo>
                    <a:pt x="f203" y="f74"/>
                    <a:pt x="f203" y="f342"/>
                    <a:pt x="f32" y="f78"/>
                  </a:cubicBezTo>
                  <a:close/>
                  <a:moveTo>
                    <a:pt x="f203" y="f169"/>
                  </a:moveTo>
                  <a:cubicBezTo>
                    <a:pt x="f79" y="f60"/>
                    <a:pt x="f321" y="f143"/>
                    <a:pt x="f343" y="f120"/>
                  </a:cubicBezTo>
                  <a:cubicBezTo>
                    <a:pt x="f180" y="f344"/>
                    <a:pt x="f180" y="f345"/>
                    <a:pt x="f294" y="f58"/>
                  </a:cubicBezTo>
                  <a:cubicBezTo>
                    <a:pt x="f205" y="f346"/>
                    <a:pt x="f79" y="f347"/>
                    <a:pt x="f203" y="f348"/>
                  </a:cubicBezTo>
                  <a:cubicBezTo>
                    <a:pt x="f203" y="f349"/>
                    <a:pt x="f203" y="f136"/>
                    <a:pt x="f203" y="f169"/>
                  </a:cubicBezTo>
                  <a:close/>
                  <a:moveTo>
                    <a:pt x="f181" y="f350"/>
                  </a:moveTo>
                  <a:cubicBezTo>
                    <a:pt x="f314" y="f351"/>
                    <a:pt x="f180" y="f352"/>
                    <a:pt x="f294" y="f353"/>
                  </a:cubicBezTo>
                  <a:cubicBezTo>
                    <a:pt x="f354" y="f353"/>
                    <a:pt x="f180" y="f355"/>
                    <a:pt x="f314" y="f356"/>
                  </a:cubicBezTo>
                  <a:cubicBezTo>
                    <a:pt x="f82" y="f357"/>
                    <a:pt x="f184" y="f352"/>
                    <a:pt x="f186" y="f358"/>
                  </a:cubicBezTo>
                  <a:cubicBezTo>
                    <a:pt x="f187" y="f167"/>
                    <a:pt x="f203" y="f131"/>
                    <a:pt x="f204" y="f359"/>
                  </a:cubicBezTo>
                  <a:cubicBezTo>
                    <a:pt x="f79" y="f360"/>
                    <a:pt x="f321" y="f131"/>
                    <a:pt x="f181" y="f350"/>
                  </a:cubicBezTo>
                  <a:close/>
                  <a:moveTo>
                    <a:pt x="f335" y="f84"/>
                  </a:moveTo>
                  <a:cubicBezTo>
                    <a:pt x="f306" y="f47"/>
                    <a:pt x="f298" y="f343"/>
                    <a:pt x="f290" y="f354"/>
                  </a:cubicBezTo>
                  <a:cubicBezTo>
                    <a:pt x="f361" y="f290"/>
                    <a:pt x="f362" y="f363"/>
                    <a:pt x="f266" y="f364"/>
                  </a:cubicBezTo>
                  <a:cubicBezTo>
                    <a:pt x="f198" y="f261"/>
                    <a:pt x="f198" y="f261"/>
                    <a:pt x="f240" y="f284"/>
                  </a:cubicBezTo>
                  <a:cubicBezTo>
                    <a:pt x="f295" y="f42"/>
                    <a:pt x="f297" y="f365"/>
                    <a:pt x="f202" y="f366"/>
                  </a:cubicBezTo>
                  <a:cubicBezTo>
                    <a:pt x="f300" y="f367"/>
                    <a:pt x="f77" y="f181"/>
                    <a:pt x="f335" y="f84"/>
                  </a:cubicBezTo>
                  <a:close/>
                  <a:moveTo>
                    <a:pt x="f203" y="f368"/>
                  </a:moveTo>
                  <a:cubicBezTo>
                    <a:pt x="f203" y="f369"/>
                    <a:pt x="f203" y="f38"/>
                    <a:pt x="f203" y="f31"/>
                  </a:cubicBezTo>
                  <a:cubicBezTo>
                    <a:pt x="f82" y="f370"/>
                    <a:pt x="f200" y="f371"/>
                    <a:pt x="f240" y="f372"/>
                  </a:cubicBezTo>
                  <a:cubicBezTo>
                    <a:pt x="f240" y="f373"/>
                    <a:pt x="f240" y="f276"/>
                    <a:pt x="f240" y="f278"/>
                  </a:cubicBezTo>
                  <a:cubicBezTo>
                    <a:pt x="f284" y="f374"/>
                    <a:pt x="f364" y="f275"/>
                    <a:pt x="f375" y="f376"/>
                  </a:cubicBezTo>
                  <a:cubicBezTo>
                    <a:pt x="f183" y="f27"/>
                    <a:pt x="f184" y="f377"/>
                    <a:pt x="f185" y="f378"/>
                  </a:cubicBezTo>
                  <a:cubicBezTo>
                    <a:pt x="f187" y="f379"/>
                    <a:pt x="f335" y="f380"/>
                    <a:pt x="f203" y="f368"/>
                  </a:cubicBezTo>
                  <a:close/>
                  <a:moveTo>
                    <a:pt x="f203" y="f381"/>
                  </a:moveTo>
                  <a:cubicBezTo>
                    <a:pt x="f82" y="f382"/>
                    <a:pt x="f200" y="f383"/>
                    <a:pt x="f240" y="f384"/>
                  </a:cubicBezTo>
                  <a:cubicBezTo>
                    <a:pt x="f240" y="f385"/>
                    <a:pt x="f240" y="f386"/>
                    <a:pt x="f240" y="f238"/>
                  </a:cubicBezTo>
                  <a:cubicBezTo>
                    <a:pt x="f200" y="f387"/>
                    <a:pt x="f82" y="f388"/>
                    <a:pt x="f187" y="f389"/>
                  </a:cubicBezTo>
                  <a:cubicBezTo>
                    <a:pt x="f203" y="f390"/>
                    <a:pt x="f203" y="f391"/>
                    <a:pt x="f203" y="f383"/>
                  </a:cubicBezTo>
                  <a:cubicBezTo>
                    <a:pt x="f203" y="f392"/>
                    <a:pt x="f203" y="f393"/>
                    <a:pt x="f203" y="f381"/>
                  </a:cubicBezTo>
                  <a:close/>
                  <a:moveTo>
                    <a:pt x="f203" y="f394"/>
                  </a:moveTo>
                  <a:cubicBezTo>
                    <a:pt x="f203" y="f395"/>
                    <a:pt x="f203" y="f396"/>
                    <a:pt x="f203" y="f397"/>
                  </a:cubicBezTo>
                  <a:cubicBezTo>
                    <a:pt x="f312" y="f398"/>
                    <a:pt x="f209" y="f399"/>
                    <a:pt x="f22" y="f400"/>
                  </a:cubicBezTo>
                  <a:cubicBezTo>
                    <a:pt x="f22" y="f401"/>
                    <a:pt x="f22" y="f402"/>
                    <a:pt x="f22" y="f403"/>
                  </a:cubicBezTo>
                  <a:cubicBezTo>
                    <a:pt x="f209" y="f404"/>
                    <a:pt x="f181" y="f402"/>
                    <a:pt x="f203" y="f394"/>
                  </a:cubicBezTo>
                  <a:close/>
                  <a:moveTo>
                    <a:pt x="f22" y="f405"/>
                  </a:moveTo>
                  <a:cubicBezTo>
                    <a:pt x="f22" y="f406"/>
                    <a:pt x="f22" y="f407"/>
                    <a:pt x="f22" y="f408"/>
                  </a:cubicBezTo>
                  <a:cubicBezTo>
                    <a:pt x="f287" y="f409"/>
                    <a:pt x="f181" y="f410"/>
                    <a:pt x="f187" y="f411"/>
                  </a:cubicBezTo>
                  <a:cubicBezTo>
                    <a:pt x="f187" y="f412"/>
                    <a:pt x="f187" y="f405"/>
                    <a:pt x="f187" y="f413"/>
                  </a:cubicBezTo>
                  <a:cubicBezTo>
                    <a:pt x="f181" y="f414"/>
                    <a:pt x="f209" y="f415"/>
                    <a:pt x="f22" y="f405"/>
                  </a:cubicBezTo>
                  <a:close/>
                  <a:moveTo>
                    <a:pt x="f187" y="f416"/>
                  </a:moveTo>
                  <a:cubicBezTo>
                    <a:pt x="f187" y="f417"/>
                    <a:pt x="f187" y="f418"/>
                    <a:pt x="f187" y="f164"/>
                  </a:cubicBezTo>
                  <a:cubicBezTo>
                    <a:pt x="f181" y="f419"/>
                    <a:pt x="f209" y="f420"/>
                    <a:pt x="f22" y="f421"/>
                  </a:cubicBezTo>
                  <a:cubicBezTo>
                    <a:pt x="f22" y="f422"/>
                    <a:pt x="f22" y="f423"/>
                    <a:pt x="f22" y="f153"/>
                  </a:cubicBezTo>
                  <a:cubicBezTo>
                    <a:pt x="f209" y="f424"/>
                    <a:pt x="f181" y="f425"/>
                    <a:pt x="f187" y="f416"/>
                  </a:cubicBezTo>
                  <a:close/>
                  <a:moveTo>
                    <a:pt x="f22" y="f426"/>
                  </a:moveTo>
                  <a:cubicBezTo>
                    <a:pt x="f22" y="f427"/>
                    <a:pt x="f22" y="f428"/>
                    <a:pt x="f22" y="f429"/>
                  </a:cubicBezTo>
                  <a:cubicBezTo>
                    <a:pt x="f209" y="f430"/>
                    <a:pt x="f181" y="f431"/>
                    <a:pt x="f187" y="f427"/>
                  </a:cubicBezTo>
                  <a:cubicBezTo>
                    <a:pt x="f187" y="f432"/>
                    <a:pt x="f187" y="f433"/>
                    <a:pt x="f187" y="f434"/>
                  </a:cubicBezTo>
                  <a:cubicBezTo>
                    <a:pt x="f181" y="f435"/>
                    <a:pt x="f209" y="f436"/>
                    <a:pt x="f22" y="f426"/>
                  </a:cubicBezTo>
                  <a:close/>
                  <a:moveTo>
                    <a:pt x="f22" y="f437"/>
                  </a:moveTo>
                  <a:cubicBezTo>
                    <a:pt x="f22" y="f438"/>
                    <a:pt x="f22" y="f439"/>
                    <a:pt x="f22" y="f440"/>
                  </a:cubicBezTo>
                  <a:cubicBezTo>
                    <a:pt x="f209" y="f441"/>
                    <a:pt x="f312" y="f439"/>
                    <a:pt x="f203" y="f442"/>
                  </a:cubicBezTo>
                  <a:cubicBezTo>
                    <a:pt x="f203" y="f443"/>
                    <a:pt x="f203" y="f444"/>
                    <a:pt x="f203" y="f445"/>
                  </a:cubicBezTo>
                  <a:cubicBezTo>
                    <a:pt x="f312" y="f446"/>
                    <a:pt x="f209" y="f444"/>
                    <a:pt x="f22" y="f437"/>
                  </a:cubicBezTo>
                  <a:close/>
                  <a:moveTo>
                    <a:pt x="f22" y="f447"/>
                  </a:moveTo>
                  <a:cubicBezTo>
                    <a:pt x="f22" y="f448"/>
                    <a:pt x="f22" y="f449"/>
                    <a:pt x="f22" y="f450"/>
                  </a:cubicBezTo>
                  <a:cubicBezTo>
                    <a:pt x="f287" y="f451"/>
                    <a:pt x="f181" y="f452"/>
                    <a:pt x="f203" y="f453"/>
                  </a:cubicBezTo>
                  <a:cubicBezTo>
                    <a:pt x="f203" y="f454"/>
                    <a:pt x="f203" y="f455"/>
                    <a:pt x="f203" y="f456"/>
                  </a:cubicBezTo>
                  <a:cubicBezTo>
                    <a:pt x="f312" y="f457"/>
                    <a:pt x="f209" y="f458"/>
                    <a:pt x="f22" y="f447"/>
                  </a:cubicBezTo>
                  <a:close/>
                  <a:moveTo>
                    <a:pt x="f22" y="f459"/>
                  </a:moveTo>
                  <a:cubicBezTo>
                    <a:pt x="f287" y="f459"/>
                    <a:pt x="f181" y="f459"/>
                    <a:pt x="f203" y="f459"/>
                  </a:cubicBezTo>
                  <a:cubicBezTo>
                    <a:pt x="f203" y="f460"/>
                    <a:pt x="f203" y="f461"/>
                    <a:pt x="f203" y="f462"/>
                  </a:cubicBezTo>
                  <a:cubicBezTo>
                    <a:pt x="f312" y="f462"/>
                    <a:pt x="f209" y="f462"/>
                    <a:pt x="f22" y="f462"/>
                  </a:cubicBezTo>
                  <a:cubicBezTo>
                    <a:pt x="f22" y="f463"/>
                    <a:pt x="f22" y="f464"/>
                    <a:pt x="f22" y="f459"/>
                  </a:cubicBezTo>
                  <a:close/>
                  <a:moveTo>
                    <a:pt x="f22" y="f465"/>
                  </a:moveTo>
                  <a:cubicBezTo>
                    <a:pt x="f209" y="f466"/>
                    <a:pt x="f181" y="f467"/>
                    <a:pt x="f187" y="f468"/>
                  </a:cubicBezTo>
                  <a:cubicBezTo>
                    <a:pt x="f187" y="f469"/>
                    <a:pt x="f187" y="f470"/>
                    <a:pt x="f187" y="f471"/>
                  </a:cubicBezTo>
                  <a:cubicBezTo>
                    <a:pt x="f181" y="f472"/>
                    <a:pt x="f287" y="f473"/>
                    <a:pt x="f22" y="f474"/>
                  </a:cubicBezTo>
                  <a:cubicBezTo>
                    <a:pt x="f22" y="f469"/>
                    <a:pt x="f22" y="f475"/>
                    <a:pt x="f22" y="f465"/>
                  </a:cubicBezTo>
                  <a:close/>
                  <a:moveTo>
                    <a:pt x="f22" y="f476"/>
                  </a:moveTo>
                  <a:cubicBezTo>
                    <a:pt x="f209" y="f477"/>
                    <a:pt x="f312" y="f478"/>
                    <a:pt x="f203" y="f479"/>
                  </a:cubicBezTo>
                  <a:cubicBezTo>
                    <a:pt x="f203" y="f480"/>
                    <a:pt x="f203" y="f481"/>
                    <a:pt x="f203" y="f482"/>
                  </a:cubicBezTo>
                  <a:cubicBezTo>
                    <a:pt x="f181" y="f483"/>
                    <a:pt x="f209" y="f484"/>
                    <a:pt x="f22" y="f485"/>
                  </a:cubicBezTo>
                  <a:cubicBezTo>
                    <a:pt x="f22" y="f486"/>
                    <a:pt x="f22" y="f487"/>
                    <a:pt x="f22" y="f476"/>
                  </a:cubicBezTo>
                  <a:close/>
                  <a:moveTo>
                    <a:pt x="f22" y="f214"/>
                  </a:moveTo>
                  <a:cubicBezTo>
                    <a:pt x="f209" y="f488"/>
                    <a:pt x="f181" y="f489"/>
                    <a:pt x="f187" y="f490"/>
                  </a:cubicBezTo>
                  <a:cubicBezTo>
                    <a:pt x="f187" y="f157"/>
                    <a:pt x="f187" y="f491"/>
                    <a:pt x="f187" y="f95"/>
                  </a:cubicBezTo>
                  <a:cubicBezTo>
                    <a:pt x="f306" y="f19"/>
                    <a:pt x="f298" y="f492"/>
                    <a:pt x="f290" y="f493"/>
                  </a:cubicBezTo>
                  <a:cubicBezTo>
                    <a:pt x="f362" y="f494"/>
                    <a:pt x="f495" y="f496"/>
                    <a:pt x="f34" y="f490"/>
                  </a:cubicBezTo>
                  <a:cubicBezTo>
                    <a:pt x="f278" y="f497"/>
                    <a:pt x="f278" y="f497"/>
                    <a:pt x="f22" y="f2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1E01AFB5-08C8-AB56-2689-880E0464D511}"/>
                </a:ext>
              </a:extLst>
            </p:cNvPr>
            <p:cNvSpPr/>
            <p:nvPr/>
          </p:nvSpPr>
          <p:spPr>
            <a:xfrm>
              <a:off x="4598993" y="2672160"/>
              <a:ext cx="5080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5"/>
                <a:gd name="f9" fmla="val 13"/>
                <a:gd name="f10" fmla="val 1"/>
                <a:gd name="f11" fmla="val 21"/>
                <a:gd name="f12" fmla="val 2"/>
                <a:gd name="f13" fmla="val 10"/>
                <a:gd name="f14" fmla="val 16"/>
                <a:gd name="f15" fmla="val 23"/>
                <a:gd name="f16" fmla="val 26"/>
                <a:gd name="f17" fmla="+- 0 0 -90"/>
                <a:gd name="f18" fmla="*/ f3 1 29"/>
                <a:gd name="f19" fmla="*/ f4 1 3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9"/>
                <a:gd name="f28" fmla="*/ f24 1 30"/>
                <a:gd name="f29" fmla="*/ 5 f25 1"/>
                <a:gd name="f30" fmla="*/ 0 f24 1"/>
                <a:gd name="f31" fmla="*/ 29 f25 1"/>
                <a:gd name="f32" fmla="*/ 2 f24 1"/>
                <a:gd name="f33" fmla="*/ 23 f24 1"/>
                <a:gd name="f34" fmla="+- f26 0 f1"/>
                <a:gd name="f35" fmla="*/ f29 1 29"/>
                <a:gd name="f36" fmla="*/ f30 1 30"/>
                <a:gd name="f37" fmla="*/ f31 1 29"/>
                <a:gd name="f38" fmla="*/ f32 1 30"/>
                <a:gd name="f39" fmla="*/ f33 1 3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9" h="30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8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C9701E46-D7A1-8FB0-A9AB-BE9748567AEC}"/>
                </a:ext>
              </a:extLst>
            </p:cNvPr>
            <p:cNvSpPr/>
            <p:nvPr/>
          </p:nvSpPr>
          <p:spPr>
            <a:xfrm>
              <a:off x="4605339" y="1481538"/>
              <a:ext cx="444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1"/>
                <a:gd name="f8" fmla="val 24"/>
                <a:gd name="f9" fmla="val 16"/>
                <a:gd name="f10" fmla="val 9"/>
                <a:gd name="f11" fmla="val 3"/>
                <a:gd name="f12" fmla="val 5"/>
                <a:gd name="f13" fmla="val 8"/>
                <a:gd name="f14" fmla="val 15"/>
                <a:gd name="f15" fmla="val 22"/>
                <a:gd name="f16" fmla="val 29"/>
                <a:gd name="f17" fmla="val 26"/>
                <a:gd name="f18" fmla="+- 0 0 -90"/>
                <a:gd name="f19" fmla="*/ f3 1 25"/>
                <a:gd name="f20" fmla="*/ f4 1 3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31"/>
                <a:gd name="f30" fmla="*/ 0 f26 1"/>
                <a:gd name="f31" fmla="*/ 24 f25 1"/>
                <a:gd name="f32" fmla="*/ 0 f25 1"/>
                <a:gd name="f33" fmla="*/ 25 f26 1"/>
                <a:gd name="f34" fmla="*/ 8 f25 1"/>
                <a:gd name="f35" fmla="*/ 31 f25 1"/>
                <a:gd name="f36" fmla="+- f27 0 f1"/>
                <a:gd name="f37" fmla="*/ f30 1 25"/>
                <a:gd name="f38" fmla="*/ f31 1 31"/>
                <a:gd name="f39" fmla="*/ f32 1 31"/>
                <a:gd name="f40" fmla="*/ f33 1 25"/>
                <a:gd name="f41" fmla="*/ f34 1 31"/>
                <a:gd name="f42" fmla="*/ f35 1 3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3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9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9" y="f16"/>
                    <a:pt x="f13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41A5FE58-D0A8-E154-70A5-4B34CCB7AA23}"/>
                </a:ext>
              </a:extLst>
            </p:cNvPr>
            <p:cNvSpPr/>
            <p:nvPr/>
          </p:nvSpPr>
          <p:spPr>
            <a:xfrm>
              <a:off x="4605339" y="1968895"/>
              <a:ext cx="4444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8"/>
                <a:gd name="f8" fmla="val 5"/>
                <a:gd name="f9" fmla="val 13"/>
                <a:gd name="f10" fmla="val 20"/>
                <a:gd name="f11" fmla="val 16"/>
                <a:gd name="f12" fmla="val 27"/>
                <a:gd name="f13" fmla="val 8"/>
                <a:gd name="f14" fmla="val 26"/>
                <a:gd name="f15" fmla="val 24"/>
                <a:gd name="f16" fmla="val 9"/>
                <a:gd name="f17" fmla="val 2"/>
                <a:gd name="f18" fmla="val 4"/>
                <a:gd name="f19" fmla="+- 0 0 -90"/>
                <a:gd name="f20" fmla="*/ f3 1 25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8"/>
                <a:gd name="f31" fmla="*/ 25 f27 1"/>
                <a:gd name="f32" fmla="*/ 5 f26 1"/>
                <a:gd name="f33" fmla="*/ 28 f26 1"/>
                <a:gd name="f34" fmla="*/ 0 f27 1"/>
                <a:gd name="f35" fmla="*/ 24 f26 1"/>
                <a:gd name="f36" fmla="*/ 0 f26 1"/>
                <a:gd name="f37" fmla="+- f28 0 f1"/>
                <a:gd name="f38" fmla="*/ f31 1 25"/>
                <a:gd name="f39" fmla="*/ f32 1 28"/>
                <a:gd name="f40" fmla="*/ f33 1 28"/>
                <a:gd name="f41" fmla="*/ f34 1 25"/>
                <a:gd name="f42" fmla="*/ f35 1 28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8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5" y="f11"/>
                    <a:pt x="f5" y="f16"/>
                    <a:pt x="f5" y="f5"/>
                  </a:cubicBezTo>
                  <a:cubicBezTo>
                    <a:pt x="f16" y="f17"/>
                    <a:pt x="f11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4395B87E-E62F-0E22-A8C7-A6C401585F85}"/>
                </a:ext>
              </a:extLst>
            </p:cNvPr>
            <p:cNvSpPr/>
            <p:nvPr/>
          </p:nvSpPr>
          <p:spPr>
            <a:xfrm>
              <a:off x="4602166" y="2251472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2"/>
                <a:gd name="f9" fmla="val 10"/>
                <a:gd name="f10" fmla="val 1"/>
                <a:gd name="f11" fmla="val 18"/>
                <a:gd name="f12" fmla="val 3"/>
                <a:gd name="f13" fmla="val 11"/>
                <a:gd name="f14" fmla="val 25"/>
                <a:gd name="f15" fmla="+- 0 0 -90"/>
                <a:gd name="f16" fmla="*/ f3 1 2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7"/>
                <a:gd name="f27" fmla="*/ 2 f23 1"/>
                <a:gd name="f28" fmla="*/ 0 f22 1"/>
                <a:gd name="f29" fmla="*/ 26 f23 1"/>
                <a:gd name="f30" fmla="*/ 3 f22 1"/>
                <a:gd name="f31" fmla="*/ 25 f22 1"/>
                <a:gd name="f32" fmla="+- f24 0 f1"/>
                <a:gd name="f33" fmla="*/ f27 1 26"/>
                <a:gd name="f34" fmla="*/ f28 1 27"/>
                <a:gd name="f35" fmla="*/ f29 1 26"/>
                <a:gd name="f36" fmla="*/ f30 1 27"/>
                <a:gd name="f37" fmla="*/ f31 1 27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7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8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5CC168DB-5678-5CAA-941A-BCACA6C49EBB}"/>
                </a:ext>
              </a:extLst>
            </p:cNvPr>
            <p:cNvSpPr/>
            <p:nvPr/>
          </p:nvSpPr>
          <p:spPr>
            <a:xfrm>
              <a:off x="4602166" y="1340245"/>
              <a:ext cx="4762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1"/>
                <a:gd name="f8" fmla="val 9"/>
                <a:gd name="f9" fmla="val 16"/>
                <a:gd name="f10" fmla="val 24"/>
                <a:gd name="f11" fmla="val 1"/>
                <a:gd name="f12" fmla="val 25"/>
                <a:gd name="f13" fmla="val 2"/>
                <a:gd name="f14" fmla="val 6"/>
                <a:gd name="f15" fmla="val 10"/>
                <a:gd name="f16" fmla="val 3"/>
                <a:gd name="f17" fmla="val 15"/>
                <a:gd name="f18" fmla="val 5"/>
                <a:gd name="f19" fmla="val 18"/>
                <a:gd name="f20" fmla="val 22"/>
                <a:gd name="f21" fmla="val 7"/>
                <a:gd name="f22" fmla="+- 0 0 -90"/>
                <a:gd name="f23" fmla="*/ f3 1 27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31"/>
                <a:gd name="f34" fmla="*/ 27 f30 1"/>
                <a:gd name="f35" fmla="*/ 9 f29 1"/>
                <a:gd name="f36" fmla="*/ 31 f29 1"/>
                <a:gd name="f37" fmla="*/ 2 f30 1"/>
                <a:gd name="f38" fmla="*/ 0 f29 1"/>
                <a:gd name="f39" fmla="*/ 15 f30 1"/>
                <a:gd name="f40" fmla="*/ 5 f29 1"/>
                <a:gd name="f41" fmla="+- f31 0 f1"/>
                <a:gd name="f42" fmla="*/ f34 1 27"/>
                <a:gd name="f43" fmla="*/ f35 1 31"/>
                <a:gd name="f44" fmla="*/ f36 1 31"/>
                <a:gd name="f45" fmla="*/ f37 1 27"/>
                <a:gd name="f46" fmla="*/ f38 1 31"/>
                <a:gd name="f47" fmla="*/ f39 1 27"/>
                <a:gd name="f48" fmla="*/ f40 1 3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8"/>
                </a:cxn>
                <a:cxn ang="f41">
                  <a:pos x="f69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3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14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62CAD65C-BBCF-4D57-6C2A-C8B3483F4E78}"/>
                </a:ext>
              </a:extLst>
            </p:cNvPr>
            <p:cNvSpPr/>
            <p:nvPr/>
          </p:nvSpPr>
          <p:spPr>
            <a:xfrm>
              <a:off x="4600575" y="1624413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4"/>
                <a:gd name="f9" fmla="val 11"/>
                <a:gd name="f10" fmla="val 1"/>
                <a:gd name="f11" fmla="val 19"/>
                <a:gd name="f12" fmla="val 3"/>
                <a:gd name="f13" fmla="val 5"/>
                <a:gd name="f14" fmla="val 13"/>
                <a:gd name="f15" fmla="val 20"/>
                <a:gd name="f16" fmla="val 2"/>
                <a:gd name="f17" fmla="val 26"/>
                <a:gd name="f18" fmla="val 23"/>
                <a:gd name="f19" fmla="+- 0 0 -90"/>
                <a:gd name="f20" fmla="*/ f3 1 2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8"/>
                <a:gd name="f31" fmla="*/ 4 f27 1"/>
                <a:gd name="f32" fmla="*/ 0 f26 1"/>
                <a:gd name="f33" fmla="*/ 27 f27 1"/>
                <a:gd name="f34" fmla="*/ 5 f26 1"/>
                <a:gd name="f35" fmla="*/ 28 f26 1"/>
                <a:gd name="f36" fmla="+- f28 0 f1"/>
                <a:gd name="f37" fmla="*/ f31 1 27"/>
                <a:gd name="f38" fmla="*/ f32 1 28"/>
                <a:gd name="f39" fmla="*/ f33 1 27"/>
                <a:gd name="f40" fmla="*/ f34 1 28"/>
                <a:gd name="f41" fmla="*/ f35 1 28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6" y="f1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D2DABC39-703E-64F1-E607-A9AA646ED97E}"/>
                </a:ext>
              </a:extLst>
            </p:cNvPr>
            <p:cNvSpPr/>
            <p:nvPr/>
          </p:nvSpPr>
          <p:spPr>
            <a:xfrm>
              <a:off x="4605339" y="2173684"/>
              <a:ext cx="49213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16"/>
                <a:gd name="f10" fmla="val 30"/>
                <a:gd name="f11" fmla="val 8"/>
                <a:gd name="f12" fmla="val 29"/>
                <a:gd name="f13" fmla="val 21"/>
                <a:gd name="f14" fmla="val 14"/>
                <a:gd name="f15" fmla="val 7"/>
                <a:gd name="f16" fmla="+- 0 0 -90"/>
                <a:gd name="f17" fmla="*/ f3 1 28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31"/>
                <a:gd name="f28" fmla="*/ 24 f24 1"/>
                <a:gd name="f29" fmla="*/ 31 f23 1"/>
                <a:gd name="f30" fmla="*/ 0 f24 1"/>
                <a:gd name="f31" fmla="*/ 28 f23 1"/>
                <a:gd name="f32" fmla="*/ 7 f23 1"/>
                <a:gd name="f33" fmla="+- f25 0 f1"/>
                <a:gd name="f34" fmla="*/ f28 1 28"/>
                <a:gd name="f35" fmla="*/ f29 1 31"/>
                <a:gd name="f36" fmla="*/ f30 1 28"/>
                <a:gd name="f37" fmla="*/ f31 1 31"/>
                <a:gd name="f38" fmla="*/ f32 1 3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31">
                  <a:moveTo>
                    <a:pt x="f8" y="f7"/>
                  </a:moveTo>
                  <a:cubicBezTo>
                    <a:pt x="f9" y="f10"/>
                    <a:pt x="f11" y="f12"/>
                    <a:pt x="f5" y="f6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3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50854912-81B8-5863-70E6-F1E9F9B2F25D}"/>
                </a:ext>
              </a:extLst>
            </p:cNvPr>
            <p:cNvSpPr/>
            <p:nvPr/>
          </p:nvSpPr>
          <p:spPr>
            <a:xfrm>
              <a:off x="4600575" y="2040337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5"/>
                <a:gd name="f9" fmla="val 14"/>
                <a:gd name="f10" fmla="val 20"/>
                <a:gd name="f11" fmla="val 3"/>
                <a:gd name="f12" fmla="val 24"/>
                <a:gd name="f13" fmla="val 4"/>
                <a:gd name="f14" fmla="val 12"/>
                <a:gd name="f15" fmla="val 2"/>
                <a:gd name="f16" fmla="+- 0 0 -90"/>
                <a:gd name="f17" fmla="*/ f3 1 28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27"/>
                <a:gd name="f28" fmla="*/ 28 f24 1"/>
                <a:gd name="f29" fmla="*/ 5 f23 1"/>
                <a:gd name="f30" fmla="*/ 27 f23 1"/>
                <a:gd name="f31" fmla="*/ 4 f24 1"/>
                <a:gd name="f32" fmla="*/ 0 f23 1"/>
                <a:gd name="f33" fmla="+- f25 0 f1"/>
                <a:gd name="f34" fmla="*/ f28 1 28"/>
                <a:gd name="f35" fmla="*/ f29 1 27"/>
                <a:gd name="f36" fmla="*/ f30 1 27"/>
                <a:gd name="f37" fmla="*/ f31 1 28"/>
                <a:gd name="f38" fmla="*/ f32 1 27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27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5" y="f12"/>
                    <a:pt x="f13" y="f5"/>
                  </a:cubicBezTo>
                  <a:cubicBezTo>
                    <a:pt x="f14" y="f15"/>
                    <a:pt x="f10" y="f1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5BE38A46-C29C-F1D2-AA19-6DA0EDD11DB4}"/>
                </a:ext>
              </a:extLst>
            </p:cNvPr>
            <p:cNvSpPr/>
            <p:nvPr/>
          </p:nvSpPr>
          <p:spPr>
            <a:xfrm>
              <a:off x="4600575" y="1203725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4"/>
                <a:gd name="f9" fmla="val 9"/>
                <a:gd name="f10" fmla="val 27"/>
                <a:gd name="f11" fmla="val 3"/>
                <a:gd name="f12" fmla="val 23"/>
                <a:gd name="f13" fmla="+- 0 0 -90"/>
                <a:gd name="f14" fmla="*/ f3 1 32"/>
                <a:gd name="f15" fmla="*/ f4 1 2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2"/>
                <a:gd name="f24" fmla="*/ f20 1 29"/>
                <a:gd name="f25" fmla="*/ 4 f21 1"/>
                <a:gd name="f26" fmla="*/ 0 f20 1"/>
                <a:gd name="f27" fmla="*/ 27 f21 1"/>
                <a:gd name="f28" fmla="*/ 29 f20 1"/>
                <a:gd name="f29" fmla="+- f22 0 f1"/>
                <a:gd name="f30" fmla="*/ f25 1 32"/>
                <a:gd name="f31" fmla="*/ f26 1 29"/>
                <a:gd name="f32" fmla="*/ f27 1 32"/>
                <a:gd name="f33" fmla="*/ f28 1 2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2" h="29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11" y="f10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6A683650-7C59-0C91-E88B-D83A688B42A7}"/>
                </a:ext>
              </a:extLst>
            </p:cNvPr>
            <p:cNvSpPr/>
            <p:nvPr/>
          </p:nvSpPr>
          <p:spPr>
            <a:xfrm>
              <a:off x="4602166" y="2461025"/>
              <a:ext cx="4604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8"/>
                <a:gd name="f8" fmla="val 3"/>
                <a:gd name="f9" fmla="val 11"/>
                <a:gd name="f10" fmla="val 18"/>
                <a:gd name="f11" fmla="val 25"/>
                <a:gd name="f12" fmla="val 2"/>
                <a:gd name="f13" fmla="val 10"/>
                <a:gd name="f14" fmla="val 1"/>
                <a:gd name="f15" fmla="+- 0 0 -90"/>
                <a:gd name="f16" fmla="*/ f3 1 26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8"/>
                <a:gd name="f27" fmla="*/ 26 f23 1"/>
                <a:gd name="f28" fmla="*/ 3 f22 1"/>
                <a:gd name="f29" fmla="*/ 25 f22 1"/>
                <a:gd name="f30" fmla="*/ 3 f23 1"/>
                <a:gd name="f31" fmla="*/ 0 f22 1"/>
                <a:gd name="f32" fmla="+- f24 0 f1"/>
                <a:gd name="f33" fmla="*/ f27 1 26"/>
                <a:gd name="f34" fmla="*/ f28 1 28"/>
                <a:gd name="f35" fmla="*/ f29 1 28"/>
                <a:gd name="f36" fmla="*/ f30 1 26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8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5" y="f6"/>
                    <a:pt x="f8" y="f5"/>
                  </a:cubicBezTo>
                  <a:cubicBezTo>
                    <a:pt x="f13" y="f14"/>
                    <a:pt x="f10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9963C4E4-6492-FA1E-4665-DA5B4965596C}"/>
                </a:ext>
              </a:extLst>
            </p:cNvPr>
            <p:cNvSpPr/>
            <p:nvPr/>
          </p:nvSpPr>
          <p:spPr>
            <a:xfrm>
              <a:off x="4605339" y="2602309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9"/>
                <a:gd name="f9" fmla="val 8"/>
                <a:gd name="f10" fmla="val 1"/>
                <a:gd name="f11" fmla="val 2"/>
                <a:gd name="f12" fmla="val 10"/>
                <a:gd name="f13" fmla="val 17"/>
                <a:gd name="f14" fmla="+- 0 0 -90"/>
                <a:gd name="f15" fmla="*/ f3 1 24"/>
                <a:gd name="f16" fmla="*/ f4 1 2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4"/>
                <a:gd name="f23" fmla="*/ 24 f20 1"/>
                <a:gd name="f24" fmla="*/ 0 f20 1"/>
                <a:gd name="f25" fmla="*/ 2 f20 1"/>
                <a:gd name="f26" fmla="+- f21 0 f1"/>
                <a:gd name="f27" fmla="*/ f23 1 24"/>
                <a:gd name="f28" fmla="*/ f24 1 24"/>
                <a:gd name="f29" fmla="*/ f25 1 24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2 f16 1"/>
                <a:gd name="f41" fmla="*/ f33 f15 1"/>
                <a:gd name="f42" fmla="*/ f33 f16 1"/>
                <a:gd name="f43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0"/>
                </a:cxn>
                <a:cxn ang="f26">
                  <a:pos x="f41" y="f42"/>
                </a:cxn>
                <a:cxn ang="f26">
                  <a:pos x="f39" y="f43"/>
                </a:cxn>
                <a:cxn ang="f26">
                  <a:pos x="f39" y="f40"/>
                </a:cxn>
              </a:cxnLst>
              <a:rect l="f35" t="f38" r="f36" b="f37"/>
              <a:pathLst>
                <a:path w="24" h="24">
                  <a:moveTo>
                    <a:pt x="f6" y="f6"/>
                  </a:moveTo>
                  <a:cubicBezTo>
                    <a:pt x="f7" y="f6"/>
                    <a:pt x="f8" y="f6"/>
                    <a:pt x="f5" y="f6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10"/>
                    <a:pt x="f7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95A56C3D-28FE-79AB-A65B-17F90331C22C}"/>
                </a:ext>
              </a:extLst>
            </p:cNvPr>
            <p:cNvSpPr/>
            <p:nvPr/>
          </p:nvSpPr>
          <p:spPr>
            <a:xfrm>
              <a:off x="4605339" y="2392765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"/>
                <a:gd name="f9" fmla="val 10"/>
                <a:gd name="f10" fmla="val 18"/>
                <a:gd name="f11" fmla="val 16"/>
                <a:gd name="f12" fmla="val 25"/>
                <a:gd name="f13" fmla="val 8"/>
                <a:gd name="f14" fmla="val 23"/>
                <a:gd name="f15" fmla="val 1"/>
                <a:gd name="f16" fmla="+- 0 0 -90"/>
                <a:gd name="f17" fmla="*/ f3 1 24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6"/>
                <a:gd name="f28" fmla="*/ 24 f24 1"/>
                <a:gd name="f29" fmla="*/ 2 f23 1"/>
                <a:gd name="f30" fmla="*/ 26 f23 1"/>
                <a:gd name="f31" fmla="*/ 0 f24 1"/>
                <a:gd name="f32" fmla="*/ 23 f23 1"/>
                <a:gd name="f33" fmla="*/ 0 f23 1"/>
                <a:gd name="f34" fmla="+- f25 0 f1"/>
                <a:gd name="f35" fmla="*/ f28 1 24"/>
                <a:gd name="f36" fmla="*/ f29 1 26"/>
                <a:gd name="f37" fmla="*/ f30 1 26"/>
                <a:gd name="f38" fmla="*/ f31 1 24"/>
                <a:gd name="f39" fmla="*/ f32 1 26"/>
                <a:gd name="f40" fmla="*/ f33 1 26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6"/>
                    <a:pt x="f5" y="f14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3" y="f15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9F6FDED3-AFD4-F122-7343-73DD1B5C3A9B}"/>
                </a:ext>
              </a:extLst>
            </p:cNvPr>
            <p:cNvSpPr/>
            <p:nvPr/>
          </p:nvSpPr>
          <p:spPr>
            <a:xfrm>
              <a:off x="4602166" y="1413278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3"/>
                <a:gd name="f9" fmla="val 28"/>
                <a:gd name="f10" fmla="val 6"/>
                <a:gd name="f11" fmla="val 9"/>
                <a:gd name="f12" fmla="val 25"/>
                <a:gd name="f13" fmla="val 2"/>
                <a:gd name="f14" fmla="val 26"/>
                <a:gd name="f15" fmla="val 24"/>
                <a:gd name="f16" fmla="+- 0 0 -90"/>
                <a:gd name="f17" fmla="*/ f3 1 30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29"/>
                <a:gd name="f28" fmla="*/ 3 f24 1"/>
                <a:gd name="f29" fmla="*/ 0 f23 1"/>
                <a:gd name="f30" fmla="*/ 25 f24 1"/>
                <a:gd name="f31" fmla="*/ 29 f23 1"/>
                <a:gd name="f32" fmla="+- f25 0 f1"/>
                <a:gd name="f33" fmla="*/ f28 1 30"/>
                <a:gd name="f34" fmla="*/ f29 1 29"/>
                <a:gd name="f35" fmla="*/ f30 1 30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0" h="29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E3A9EB25-B8A6-6116-B9FB-15B992695C4D}"/>
                </a:ext>
              </a:extLst>
            </p:cNvPr>
            <p:cNvSpPr/>
            <p:nvPr/>
          </p:nvSpPr>
          <p:spPr>
            <a:xfrm>
              <a:off x="4605339" y="1692673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9"/>
                <a:gd name="f8" fmla="val 9"/>
                <a:gd name="f9" fmla="val 2"/>
                <a:gd name="f10" fmla="val 17"/>
                <a:gd name="f11" fmla="val 4"/>
                <a:gd name="f12" fmla="val 6"/>
                <a:gd name="f13" fmla="val 14"/>
                <a:gd name="f14" fmla="val 21"/>
                <a:gd name="f15" fmla="val 16"/>
                <a:gd name="f16" fmla="val 27"/>
                <a:gd name="f17" fmla="val 8"/>
                <a:gd name="f18" fmla="val 26"/>
                <a:gd name="f19" fmla="val 24"/>
                <a:gd name="f20" fmla="+- 0 0 -90"/>
                <a:gd name="f21" fmla="*/ f3 1 25"/>
                <a:gd name="f22" fmla="*/ f4 1 2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29"/>
                <a:gd name="f32" fmla="*/ 0 f28 1"/>
                <a:gd name="f33" fmla="*/ 0 f27 1"/>
                <a:gd name="f34" fmla="*/ 25 f28 1"/>
                <a:gd name="f35" fmla="*/ 6 f27 1"/>
                <a:gd name="f36" fmla="*/ 29 f27 1"/>
                <a:gd name="f37" fmla="*/ 24 f27 1"/>
                <a:gd name="f38" fmla="+- f29 0 f1"/>
                <a:gd name="f39" fmla="*/ f32 1 25"/>
                <a:gd name="f40" fmla="*/ f33 1 29"/>
                <a:gd name="f41" fmla="*/ f34 1 25"/>
                <a:gd name="f42" fmla="*/ f35 1 29"/>
                <a:gd name="f43" fmla="*/ f36 1 29"/>
                <a:gd name="f44" fmla="*/ f37 1 2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5" h="29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5" y="f15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6188EB02-358A-C296-261F-AAF4DDF88400}"/>
                </a:ext>
              </a:extLst>
            </p:cNvPr>
            <p:cNvSpPr/>
            <p:nvPr/>
          </p:nvSpPr>
          <p:spPr>
            <a:xfrm>
              <a:off x="4605339" y="1900635"/>
              <a:ext cx="49213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0"/>
                <a:gd name="f8" fmla="val 24"/>
                <a:gd name="f9" fmla="val 15"/>
                <a:gd name="f10" fmla="val 29"/>
                <a:gd name="f11" fmla="val 8"/>
                <a:gd name="f12" fmla="val 27"/>
                <a:gd name="f13" fmla="val 25"/>
                <a:gd name="f14" fmla="val 18"/>
                <a:gd name="f15" fmla="val 11"/>
                <a:gd name="f16" fmla="val 4"/>
                <a:gd name="f17" fmla="val 22"/>
                <a:gd name="f18" fmla="val 6"/>
                <a:gd name="f19" fmla="+- 0 0 -90"/>
                <a:gd name="f20" fmla="*/ f3 1 28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0"/>
                <a:gd name="f31" fmla="*/ 24 f27 1"/>
                <a:gd name="f32" fmla="*/ 30 f26 1"/>
                <a:gd name="f33" fmla="*/ 0 f27 1"/>
                <a:gd name="f34" fmla="*/ 25 f26 1"/>
                <a:gd name="f35" fmla="*/ 4 f26 1"/>
                <a:gd name="f36" fmla="+- f28 0 f1"/>
                <a:gd name="f37" fmla="*/ f31 1 28"/>
                <a:gd name="f38" fmla="*/ f32 1 30"/>
                <a:gd name="f39" fmla="*/ f33 1 28"/>
                <a:gd name="f40" fmla="*/ f34 1 30"/>
                <a:gd name="f41" fmla="*/ f35 1 3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8" h="30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17" y="f5"/>
                    <a:pt x="f6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75EECC40-294B-6322-B4B6-D27A947441B4}"/>
                </a:ext>
              </a:extLst>
            </p:cNvPr>
            <p:cNvSpPr/>
            <p:nvPr/>
          </p:nvSpPr>
          <p:spPr>
            <a:xfrm>
              <a:off x="4598993" y="1132283"/>
              <a:ext cx="5874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1"/>
                <a:gd name="f8" fmla="val 28"/>
                <a:gd name="f9" fmla="val 21"/>
                <a:gd name="f10" fmla="val 2"/>
                <a:gd name="f11" fmla="val 27"/>
                <a:gd name="f12" fmla="val 5"/>
                <a:gd name="f13" fmla="val 8"/>
                <a:gd name="f14" fmla="val 29"/>
                <a:gd name="f15" fmla="val 6"/>
                <a:gd name="f16" fmla="+- 0 0 -90"/>
                <a:gd name="f17" fmla="*/ f3 1 34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31"/>
                <a:gd name="f28" fmla="*/ 28 f24 1"/>
                <a:gd name="f29" fmla="*/ 31 f23 1"/>
                <a:gd name="f30" fmla="*/ 5 f24 1"/>
                <a:gd name="f31" fmla="*/ 0 f23 1"/>
                <a:gd name="f32" fmla="+- f25 0 f1"/>
                <a:gd name="f33" fmla="*/ f28 1 34"/>
                <a:gd name="f34" fmla="*/ f29 1 31"/>
                <a:gd name="f35" fmla="*/ f30 1 34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3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48B89318-D315-4ADC-F37E-C89DE3CA432F}"/>
                </a:ext>
              </a:extLst>
            </p:cNvPr>
            <p:cNvSpPr/>
            <p:nvPr/>
          </p:nvSpPr>
          <p:spPr>
            <a:xfrm>
              <a:off x="4605339" y="2321323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15"/>
                <a:gd name="f17" fmla="+- 0 0 -90"/>
                <a:gd name="f18" fmla="*/ f3 1 24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6"/>
                <a:gd name="f29" fmla="*/ 0 f25 1"/>
                <a:gd name="f30" fmla="*/ 0 f24 1"/>
                <a:gd name="f31" fmla="*/ 24 f25 1"/>
                <a:gd name="f32" fmla="*/ 3 f24 1"/>
                <a:gd name="f33" fmla="*/ 26 f24 1"/>
                <a:gd name="f34" fmla="*/ 24 f24 1"/>
                <a:gd name="f35" fmla="+- f26 0 f1"/>
                <a:gd name="f36" fmla="*/ f29 1 24"/>
                <a:gd name="f37" fmla="*/ f30 1 26"/>
                <a:gd name="f38" fmla="*/ f31 1 24"/>
                <a:gd name="f39" fmla="*/ f32 1 26"/>
                <a:gd name="f40" fmla="*/ f33 1 26"/>
                <a:gd name="f41" fmla="*/ f34 1 26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6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2E8C4E1E-BCFD-C2F5-9FBE-03CEDCAA424E}"/>
                </a:ext>
              </a:extLst>
            </p:cNvPr>
            <p:cNvSpPr/>
            <p:nvPr/>
          </p:nvSpPr>
          <p:spPr>
            <a:xfrm>
              <a:off x="4602166" y="1552971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6"/>
                <a:gd name="f10" fmla="val 26"/>
                <a:gd name="f11" fmla="val 3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1E26D38C-5AFF-4891-45E6-58299E5CA6AC}"/>
                </a:ext>
              </a:extLst>
            </p:cNvPr>
            <p:cNvSpPr/>
            <p:nvPr/>
          </p:nvSpPr>
          <p:spPr>
            <a:xfrm>
              <a:off x="4605339" y="2111770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23"/>
                <a:gd name="f17" fmla="val 15"/>
                <a:gd name="f18" fmla="val 8"/>
                <a:gd name="f19" fmla="+- 0 0 -90"/>
                <a:gd name="f20" fmla="*/ f3 1 24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7"/>
                <a:gd name="f31" fmla="*/ 0 f27 1"/>
                <a:gd name="f32" fmla="*/ 0 f26 1"/>
                <a:gd name="f33" fmla="*/ 24 f27 1"/>
                <a:gd name="f34" fmla="*/ 3 f26 1"/>
                <a:gd name="f35" fmla="*/ 27 f26 1"/>
                <a:gd name="f36" fmla="*/ 23 f26 1"/>
                <a:gd name="f37" fmla="+- f28 0 f1"/>
                <a:gd name="f38" fmla="*/ f31 1 24"/>
                <a:gd name="f39" fmla="*/ f32 1 27"/>
                <a:gd name="f40" fmla="*/ f33 1 24"/>
                <a:gd name="f41" fmla="*/ f34 1 27"/>
                <a:gd name="f42" fmla="*/ f35 1 27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6DDD3821-C396-C38B-2A02-F6A338E9CA41}"/>
                </a:ext>
              </a:extLst>
            </p:cNvPr>
            <p:cNvSpPr/>
            <p:nvPr/>
          </p:nvSpPr>
          <p:spPr>
            <a:xfrm>
              <a:off x="4748214" y="1459309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8"/>
                <a:gd name="f8" fmla="val 2"/>
                <a:gd name="f9" fmla="val 10"/>
                <a:gd name="f10" fmla="val 27"/>
                <a:gd name="f11" fmla="val 25"/>
                <a:gd name="f12" fmla="+- 0 0 -90"/>
                <a:gd name="f13" fmla="*/ f3 1 32"/>
                <a:gd name="f14" fmla="*/ f4 1 2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2"/>
                <a:gd name="f23" fmla="*/ f19 1 28"/>
                <a:gd name="f24" fmla="*/ 2 f20 1"/>
                <a:gd name="f25" fmla="*/ 0 f19 1"/>
                <a:gd name="f26" fmla="*/ 27 f20 1"/>
                <a:gd name="f27" fmla="*/ 28 f19 1"/>
                <a:gd name="f28" fmla="+- f21 0 f1"/>
                <a:gd name="f29" fmla="*/ f24 1 32"/>
                <a:gd name="f30" fmla="*/ f25 1 28"/>
                <a:gd name="f31" fmla="*/ f26 1 32"/>
                <a:gd name="f32" fmla="*/ f27 1 28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32" h="28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8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CA6CB1AF-ED19-8350-D15A-90BB052FBD18}"/>
                </a:ext>
              </a:extLst>
            </p:cNvPr>
            <p:cNvSpPr/>
            <p:nvPr/>
          </p:nvSpPr>
          <p:spPr>
            <a:xfrm>
              <a:off x="4745041" y="1256111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28"/>
                <a:gd name="f9" fmla="val 21"/>
                <a:gd name="f10" fmla="val 2"/>
                <a:gd name="f11" fmla="val 25"/>
                <a:gd name="f12" fmla="val 5"/>
                <a:gd name="f13" fmla="val 4"/>
                <a:gd name="f14" fmla="val 8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28 f23 1"/>
                <a:gd name="f28" fmla="*/ 29 f22 1"/>
                <a:gd name="f29" fmla="*/ 5 f23 1"/>
                <a:gd name="f30" fmla="*/ 0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7" y="f13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5E35B384-D048-3349-84CA-C6E1C757D9FB}"/>
                </a:ext>
              </a:extLst>
            </p:cNvPr>
            <p:cNvSpPr/>
            <p:nvPr/>
          </p:nvSpPr>
          <p:spPr>
            <a:xfrm>
              <a:off x="4605339" y="253245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9"/>
                <a:gd name="f8" fmla="val 16"/>
                <a:gd name="f9" fmla="val 1"/>
                <a:gd name="f10" fmla="val 8"/>
                <a:gd name="f11" fmla="val 24"/>
                <a:gd name="f12" fmla="val 23"/>
                <a:gd name="f13" fmla="+- 0 0 -90"/>
                <a:gd name="f14" fmla="*/ f3 1 25"/>
                <a:gd name="f15" fmla="*/ f4 1 25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5"/>
                <a:gd name="f22" fmla="*/ 0 f19 1"/>
                <a:gd name="f23" fmla="*/ 25 f19 1"/>
                <a:gd name="f24" fmla="*/ 1 f19 1"/>
                <a:gd name="f25" fmla="*/ 23 f19 1"/>
                <a:gd name="f26" fmla="+- f20 0 f1"/>
                <a:gd name="f27" fmla="*/ f22 1 25"/>
                <a:gd name="f28" fmla="*/ f23 1 25"/>
                <a:gd name="f29" fmla="*/ f24 1 25"/>
                <a:gd name="f30" fmla="*/ f25 1 25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3 f15 1"/>
                <a:gd name="f43" fmla="*/ f34 f14 1"/>
                <a:gd name="f44" fmla="*/ f35 f15 1"/>
                <a:gd name="f45" fmla="*/ f34 f15 1"/>
                <a:gd name="f46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3" y="f45"/>
                </a:cxn>
                <a:cxn ang="f26">
                  <a:pos x="f41" y="f46"/>
                </a:cxn>
                <a:cxn ang="f26">
                  <a:pos x="f41" y="f42"/>
                </a:cxn>
              </a:cxnLst>
              <a:rect l="f37" t="f40" r="f38" b="f39"/>
              <a:pathLst>
                <a:path w="25" h="25">
                  <a:moveTo>
                    <a:pt x="f5" y="f5"/>
                  </a:moveTo>
                  <a:cubicBezTo>
                    <a:pt x="f7" y="f5"/>
                    <a:pt x="f8" y="f9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8" y="f6"/>
                    <a:pt x="f10" y="f11"/>
                    <a:pt x="f5" y="f12"/>
                  </a:cubicBezTo>
                  <a:cubicBezTo>
                    <a:pt x="f5" y="f8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0608869F-55CA-4517-305F-6836002A365B}"/>
                </a:ext>
              </a:extLst>
            </p:cNvPr>
            <p:cNvSpPr/>
            <p:nvPr/>
          </p:nvSpPr>
          <p:spPr>
            <a:xfrm>
              <a:off x="4746622" y="2475308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23"/>
                <a:gd name="f9" fmla="val 3"/>
                <a:gd name="f10" fmla="val 4"/>
                <a:gd name="f11" fmla="val 12"/>
                <a:gd name="f12" fmla="val 1"/>
                <a:gd name="f13" fmla="val 20"/>
                <a:gd name="f14" fmla="val 2"/>
                <a:gd name="f15" fmla="val 10"/>
                <a:gd name="f16" fmla="val 16"/>
                <a:gd name="f17" fmla="+- 0 0 -90"/>
                <a:gd name="f18" fmla="*/ f3 1 28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6"/>
                <a:gd name="f29" fmla="*/ 28 f25 1"/>
                <a:gd name="f30" fmla="*/ 23 f24 1"/>
                <a:gd name="f31" fmla="*/ 4 f25 1"/>
                <a:gd name="f32" fmla="*/ 0 f24 1"/>
                <a:gd name="f33" fmla="*/ 2 f24 1"/>
                <a:gd name="f34" fmla="+- f26 0 f1"/>
                <a:gd name="f35" fmla="*/ f29 1 28"/>
                <a:gd name="f36" fmla="*/ f30 1 26"/>
                <a:gd name="f37" fmla="*/ f31 1 28"/>
                <a:gd name="f38" fmla="*/ f32 1 26"/>
                <a:gd name="f39" fmla="*/ f33 1 26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6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12"/>
                    <a:pt x="f13" y="f14"/>
                    <a:pt x="f6" y="f14"/>
                  </a:cubicBezTo>
                  <a:cubicBezTo>
                    <a:pt x="f6" y="f1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F049E5BE-BBFF-9230-E9C9-6A50C324C3E3}"/>
                </a:ext>
              </a:extLst>
            </p:cNvPr>
            <p:cNvSpPr/>
            <p:nvPr/>
          </p:nvSpPr>
          <p:spPr>
            <a:xfrm>
              <a:off x="4751386" y="2067321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2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1"/>
                <a:gd name="f16" fmla="val 18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2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9E6F9F33-AAF6-495B-FD3B-48F5D804AA3B}"/>
                </a:ext>
              </a:extLst>
            </p:cNvPr>
            <p:cNvSpPr/>
            <p:nvPr/>
          </p:nvSpPr>
          <p:spPr>
            <a:xfrm>
              <a:off x="4751386" y="220385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9"/>
                <a:gd name="f15" fmla="val 24"/>
                <a:gd name="f16" fmla="val 23"/>
                <a:gd name="f17" fmla="val 15"/>
                <a:gd name="f18" fmla="+- 0 0 -90"/>
                <a:gd name="f19" fmla="*/ f3 1 25"/>
                <a:gd name="f20" fmla="*/ f4 1 2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5"/>
                <a:gd name="f27" fmla="*/ 0 f24 1"/>
                <a:gd name="f28" fmla="*/ 25 f24 1"/>
                <a:gd name="f29" fmla="*/ 3 f24 1"/>
                <a:gd name="f30" fmla="*/ 23 f24 1"/>
                <a:gd name="f31" fmla="+- f25 0 f1"/>
                <a:gd name="f32" fmla="*/ f27 1 25"/>
                <a:gd name="f33" fmla="*/ f28 1 25"/>
                <a:gd name="f34" fmla="*/ f29 1 25"/>
                <a:gd name="f35" fmla="*/ f30 1 25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5" h="25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3" y="f6"/>
                    <a:pt x="f14" y="f15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CD694778-2C74-FDBD-F358-BFE325E6D426}"/>
                </a:ext>
              </a:extLst>
            </p:cNvPr>
            <p:cNvSpPr/>
            <p:nvPr/>
          </p:nvSpPr>
          <p:spPr>
            <a:xfrm>
              <a:off x="4748214" y="1324371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27"/>
                <a:gd name="f10" fmla="val 3"/>
                <a:gd name="f11" fmla="val 5"/>
                <a:gd name="f12" fmla="val 25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9" y="f10"/>
                    <a:pt x="f6" y="f11"/>
                    <a:pt x="f9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63A5C02A-A65A-F37B-D72A-C8C8F39EEA13}"/>
                </a:ext>
              </a:extLst>
            </p:cNvPr>
            <p:cNvSpPr/>
            <p:nvPr/>
          </p:nvSpPr>
          <p:spPr>
            <a:xfrm>
              <a:off x="4748214" y="18672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3"/>
                <a:gd name="f9" fmla="val 19"/>
                <a:gd name="f10" fmla="val 26"/>
                <a:gd name="f11" fmla="val 3"/>
                <a:gd name="f12" fmla="val 24"/>
                <a:gd name="f13" fmla="val 2"/>
                <a:gd name="f14" fmla="val 10"/>
                <a:gd name="f15" fmla="val 1"/>
                <a:gd name="f16" fmla="val 18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7 f23 1"/>
                <a:gd name="f27" fmla="*/ 5 f23 1"/>
                <a:gd name="f28" fmla="*/ 26 f23 1"/>
                <a:gd name="f29" fmla="*/ 2 f23 1"/>
                <a:gd name="f30" fmla="*/ 0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9 1"/>
                <a:gd name="f51" fmla="*/ f42 f18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5"/>
                    <a:pt x="f1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39FB8004-E724-EFC4-8726-3B8434C94549}"/>
                </a:ext>
              </a:extLst>
            </p:cNvPr>
            <p:cNvSpPr/>
            <p:nvPr/>
          </p:nvSpPr>
          <p:spPr>
            <a:xfrm>
              <a:off x="4679954" y="2746775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20"/>
                <a:gd name="f10" fmla="val 19"/>
                <a:gd name="f11" fmla="val 13"/>
                <a:gd name="f12" fmla="val 7"/>
                <a:gd name="f13" fmla="val 15"/>
                <a:gd name="f14" fmla="val 8"/>
                <a:gd name="f15" fmla="val 16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3 f22 1"/>
                <a:gd name="f27" fmla="*/ 19 f22 1"/>
                <a:gd name="f28" fmla="*/ 0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7 1"/>
                <a:gd name="f48" fmla="*/ f36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5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6"/>
                    <a:pt x="f12" y="f6"/>
                    <a:pt x="f5" y="f6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ubicBezTo>
                    <a:pt x="f6" y="f14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6CD6F05B-6273-46D4-163D-027E2235FEE6}"/>
                </a:ext>
              </a:extLst>
            </p:cNvPr>
            <p:cNvSpPr/>
            <p:nvPr/>
          </p:nvSpPr>
          <p:spPr>
            <a:xfrm>
              <a:off x="4746622" y="1999061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"/>
                <a:gd name="f10" fmla="val 5"/>
                <a:gd name="f11" fmla="val 6"/>
                <a:gd name="f12" fmla="val 8"/>
                <a:gd name="f13" fmla="val 14"/>
                <a:gd name="f14" fmla="val 2"/>
                <a:gd name="f15" fmla="val 21"/>
                <a:gd name="f16" fmla="val 3"/>
                <a:gd name="f17" fmla="val 12"/>
                <a:gd name="f18" fmla="val 19"/>
                <a:gd name="f19" fmla="val 25"/>
                <a:gd name="f20" fmla="val 23"/>
                <a:gd name="f21" fmla="+- 0 0 -90"/>
                <a:gd name="f22" fmla="*/ f3 1 28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26"/>
                <a:gd name="f33" fmla="*/ 4 f29 1"/>
                <a:gd name="f34" fmla="*/ 1 f28 1"/>
                <a:gd name="f35" fmla="*/ 8 f29 1"/>
                <a:gd name="f36" fmla="*/ 28 f29 1"/>
                <a:gd name="f37" fmla="*/ 4 f28 1"/>
                <a:gd name="f38" fmla="*/ 25 f28 1"/>
                <a:gd name="f39" fmla="+- f30 0 f1"/>
                <a:gd name="f40" fmla="*/ f33 1 28"/>
                <a:gd name="f41" fmla="*/ f34 1 26"/>
                <a:gd name="f42" fmla="*/ f35 1 28"/>
                <a:gd name="f43" fmla="*/ f36 1 28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8" h="26">
                  <a:moveTo>
                    <a:pt x="f8" y="f9"/>
                  </a:moveTo>
                  <a:cubicBezTo>
                    <a:pt x="f10" y="f9"/>
                    <a:pt x="f11" y="f5"/>
                    <a:pt x="f12" y="f9"/>
                  </a:cubicBezTo>
                  <a:cubicBezTo>
                    <a:pt x="f13" y="f14"/>
                    <a:pt x="f15" y="f16"/>
                    <a:pt x="f6" y="f8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8" y="f7"/>
                    <a:pt x="f5" y="f2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A91E95CF-95D3-C285-5AED-09DDF5EB1EAF}"/>
                </a:ext>
              </a:extLst>
            </p:cNvPr>
            <p:cNvSpPr/>
            <p:nvPr/>
          </p:nvSpPr>
          <p:spPr>
            <a:xfrm>
              <a:off x="4746622" y="1391049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26"/>
                <a:gd name="f10" fmla="val 23"/>
                <a:gd name="f11" fmla="val 30"/>
                <a:gd name="f12" fmla="val 5"/>
                <a:gd name="f13" fmla="val 6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8 f22 1"/>
                <a:gd name="f27" fmla="*/ 28 f21 1"/>
                <a:gd name="f28" fmla="*/ 3 f22 1"/>
                <a:gd name="f29" fmla="*/ 0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7" y="f7"/>
                  </a:moveTo>
                  <a:cubicBezTo>
                    <a:pt x="f8" y="f9"/>
                    <a:pt x="f5" y="f10"/>
                    <a:pt x="f8" y="f5"/>
                  </a:cubicBezTo>
                  <a:cubicBezTo>
                    <a:pt x="f11" y="f12"/>
                    <a:pt x="f6" y="f13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56CEC0AD-6C58-A096-FC26-1BE5FB1A587B}"/>
                </a:ext>
              </a:extLst>
            </p:cNvPr>
            <p:cNvSpPr/>
            <p:nvPr/>
          </p:nvSpPr>
          <p:spPr>
            <a:xfrm>
              <a:off x="4746622" y="2543577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2"/>
                <a:gd name="f10" fmla="val 1"/>
                <a:gd name="f11" fmla="val 20"/>
                <a:gd name="f12" fmla="val 2"/>
                <a:gd name="f13" fmla="val 9"/>
                <a:gd name="f14" fmla="val 16"/>
                <a:gd name="f15" fmla="val 22"/>
                <a:gd name="f16" fmla="val 3"/>
                <a:gd name="f17" fmla="val 23"/>
                <a:gd name="f18" fmla="+- 0 0 -90"/>
                <a:gd name="f19" fmla="*/ f3 1 28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8"/>
                <a:gd name="f29" fmla="*/ f25 1 26"/>
                <a:gd name="f30" fmla="*/ 4 f26 1"/>
                <a:gd name="f31" fmla="*/ 0 f25 1"/>
                <a:gd name="f32" fmla="*/ 28 f26 1"/>
                <a:gd name="f33" fmla="*/ 2 f25 1"/>
                <a:gd name="f34" fmla="*/ 22 f25 1"/>
                <a:gd name="f35" fmla="+- f27 0 f1"/>
                <a:gd name="f36" fmla="*/ f30 1 28"/>
                <a:gd name="f37" fmla="*/ f31 1 26"/>
                <a:gd name="f38" fmla="*/ f32 1 28"/>
                <a:gd name="f39" fmla="*/ f33 1 26"/>
                <a:gd name="f40" fmla="*/ f34 1 26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8" h="26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1A3A753C-8556-8133-B555-7F290F039014}"/>
                </a:ext>
              </a:extLst>
            </p:cNvPr>
            <p:cNvSpPr/>
            <p:nvPr/>
          </p:nvSpPr>
          <p:spPr>
            <a:xfrm>
              <a:off x="4605339" y="2745184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8"/>
                <a:gd name="f9" fmla="val 15"/>
                <a:gd name="f10" fmla="val 16"/>
                <a:gd name="f11" fmla="val 9"/>
                <a:gd name="f12" fmla="+- 0 0 -90"/>
                <a:gd name="f13" fmla="*/ f3 1 25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5"/>
                <a:gd name="f23" fmla="*/ f19 1 23"/>
                <a:gd name="f24" fmla="*/ 25 f20 1"/>
                <a:gd name="f25" fmla="*/ 0 f19 1"/>
                <a:gd name="f26" fmla="*/ 23 f19 1"/>
                <a:gd name="f27" fmla="*/ 0 f20 1"/>
                <a:gd name="f28" fmla="+- f21 0 f1"/>
                <a:gd name="f29" fmla="*/ f24 1 25"/>
                <a:gd name="f30" fmla="*/ f25 1 23"/>
                <a:gd name="f31" fmla="*/ f26 1 23"/>
                <a:gd name="f32" fmla="*/ f27 1 2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5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5DED025D-3918-B92C-115B-C9C1135603C7}"/>
                </a:ext>
              </a:extLst>
            </p:cNvPr>
            <p:cNvSpPr/>
            <p:nvPr/>
          </p:nvSpPr>
          <p:spPr>
            <a:xfrm>
              <a:off x="4751386" y="213559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4"/>
                <a:gd name="f9" fmla="val 12"/>
                <a:gd name="f10" fmla="val 18"/>
                <a:gd name="f11" fmla="val 17"/>
                <a:gd name="f12" fmla="val 9"/>
                <a:gd name="f13" fmla="val 24"/>
                <a:gd name="f14" fmla="val 23"/>
                <a:gd name="f15" fmla="val 16"/>
                <a:gd name="f16" fmla="val 8"/>
                <a:gd name="f17" fmla="val 1"/>
                <a:gd name="f18" fmla="val 2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25 f27 1"/>
                <a:gd name="f32" fmla="*/ 4 f26 1"/>
                <a:gd name="f33" fmla="*/ 26 f26 1"/>
                <a:gd name="f34" fmla="*/ 0 f27 1"/>
                <a:gd name="f35" fmla="*/ 23 f26 1"/>
                <a:gd name="f36" fmla="*/ 0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2"/>
                    <a:pt x="f5" y="f5"/>
                  </a:cubicBezTo>
                  <a:cubicBezTo>
                    <a:pt x="f16" y="f17"/>
                    <a:pt x="f15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808B29B9-9908-B072-224B-B28D1B5DFFAF}"/>
                </a:ext>
              </a:extLst>
            </p:cNvPr>
            <p:cNvSpPr/>
            <p:nvPr/>
          </p:nvSpPr>
          <p:spPr>
            <a:xfrm>
              <a:off x="4748214" y="1800627"/>
              <a:ext cx="5715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6"/>
                <a:gd name="f8" fmla="val 2"/>
                <a:gd name="f9" fmla="val 5"/>
                <a:gd name="f10" fmla="val 28"/>
                <a:gd name="f11" fmla="val 27"/>
                <a:gd name="f12" fmla="val 24"/>
                <a:gd name="f13" fmla="+- 0 0 -90"/>
                <a:gd name="f14" fmla="*/ f3 1 33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3"/>
                <a:gd name="f24" fmla="*/ f20 1 26"/>
                <a:gd name="f25" fmla="*/ 2 f21 1"/>
                <a:gd name="f26" fmla="*/ 0 f20 1"/>
                <a:gd name="f27" fmla="*/ 27 f21 1"/>
                <a:gd name="f28" fmla="*/ 26 f20 1"/>
                <a:gd name="f29" fmla="+- f22 0 f1"/>
                <a:gd name="f30" fmla="*/ f25 1 33"/>
                <a:gd name="f31" fmla="*/ f26 1 26"/>
                <a:gd name="f32" fmla="*/ f27 1 33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3" h="26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id="{87E14A06-A0A4-62A6-0BF7-A3CD7EF27C3D}"/>
                </a:ext>
              </a:extLst>
            </p:cNvPr>
            <p:cNvSpPr/>
            <p:nvPr/>
          </p:nvSpPr>
          <p:spPr>
            <a:xfrm>
              <a:off x="4751386" y="2405457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+- 0 0 -90"/>
                <a:gd name="f18" fmla="*/ f3 1 25"/>
                <a:gd name="f19" fmla="*/ f4 1 2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5"/>
                <a:gd name="f26" fmla="*/ 0 f23 1"/>
                <a:gd name="f27" fmla="*/ 23 f23 1"/>
                <a:gd name="f28" fmla="*/ 25 f23 1"/>
                <a:gd name="f29" fmla="*/ 3 f23 1"/>
                <a:gd name="f30" fmla="+- f24 0 f1"/>
                <a:gd name="f31" fmla="*/ f26 1 25"/>
                <a:gd name="f32" fmla="*/ f27 1 25"/>
                <a:gd name="f33" fmla="*/ f28 1 25"/>
                <a:gd name="f34" fmla="*/ f29 1 25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9" y="f16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3C7A02D8-81C5-35CA-DEF0-F879F06064D1}"/>
                </a:ext>
              </a:extLst>
            </p:cNvPr>
            <p:cNvSpPr/>
            <p:nvPr/>
          </p:nvSpPr>
          <p:spPr>
            <a:xfrm>
              <a:off x="4751386" y="233878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4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val 9"/>
                <a:gd name="f18" fmla="val 23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0 f25 1"/>
                <a:gd name="f29" fmla="*/ 22 f25 1"/>
                <a:gd name="f30" fmla="*/ 25 f25 1"/>
                <a:gd name="f31" fmla="*/ 3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7" y="f49"/>
                </a:cxn>
                <a:cxn ang="f32">
                  <a:pos x="f50" y="f51"/>
                </a:cxn>
                <a:cxn ang="f32">
                  <a:pos x="f50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17" y="f1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6" name="Freeform 91">
              <a:extLst>
                <a:ext uri="{FF2B5EF4-FFF2-40B4-BE49-F238E27FC236}">
                  <a16:creationId xmlns:a16="http://schemas.microsoft.com/office/drawing/2014/main" id="{E38DD870-89F5-A9E9-6F5A-E2351AEAEFB1}"/>
                </a:ext>
              </a:extLst>
            </p:cNvPr>
            <p:cNvSpPr/>
            <p:nvPr/>
          </p:nvSpPr>
          <p:spPr>
            <a:xfrm>
              <a:off x="4751386" y="2611837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9"/>
                <a:gd name="f9" fmla="val 14"/>
                <a:gd name="f10" fmla="val 10"/>
                <a:gd name="f11" fmla="val 7"/>
                <a:gd name="f12" fmla="val 4"/>
                <a:gd name="f13" fmla="val 22"/>
                <a:gd name="f14" fmla="val 15"/>
                <a:gd name="f15" fmla="val 8"/>
                <a:gd name="f16" fmla="val 16"/>
                <a:gd name="f17" fmla="val 1"/>
                <a:gd name="f18" fmla="+- 0 0 -90"/>
                <a:gd name="f19" fmla="*/ f3 1 25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3"/>
                <a:gd name="f30" fmla="*/ 25 f26 1"/>
                <a:gd name="f31" fmla="*/ 23 f25 1"/>
                <a:gd name="f32" fmla="*/ 10 f26 1"/>
                <a:gd name="f33" fmla="*/ 0 f26 1"/>
                <a:gd name="f34" fmla="*/ 22 f25 1"/>
                <a:gd name="f35" fmla="*/ 0 f25 1"/>
                <a:gd name="f36" fmla="*/ 1 f25 1"/>
                <a:gd name="f37" fmla="+- f27 0 f1"/>
                <a:gd name="f38" fmla="*/ f30 1 25"/>
                <a:gd name="f39" fmla="*/ f31 1 23"/>
                <a:gd name="f40" fmla="*/ f32 1 25"/>
                <a:gd name="f41" fmla="*/ f33 1 25"/>
                <a:gd name="f42" fmla="*/ f34 1 23"/>
                <a:gd name="f43" fmla="*/ f35 1 23"/>
                <a:gd name="f44" fmla="*/ f36 1 23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3" y="f65"/>
                </a:cxn>
                <a:cxn ang="f37">
                  <a:pos x="f60" y="f66"/>
                </a:cxn>
                <a:cxn ang="f37">
                  <a:pos x="f60" y="f61"/>
                </a:cxn>
              </a:cxnLst>
              <a:rect l="f56" t="f59" r="f57" b="f58"/>
              <a:pathLst>
                <a:path w="25" h="2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5"/>
                    <a:pt x="f16" y="f5"/>
                    <a:pt x="f6" y="f17"/>
                  </a:cubicBezTo>
                  <a:cubicBezTo>
                    <a:pt x="f6" y="f15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7" name="Freeform 92">
              <a:extLst>
                <a:ext uri="{FF2B5EF4-FFF2-40B4-BE49-F238E27FC236}">
                  <a16:creationId xmlns:a16="http://schemas.microsoft.com/office/drawing/2014/main" id="{095E45C8-EE75-2C2B-EC33-B6081A710D31}"/>
                </a:ext>
              </a:extLst>
            </p:cNvPr>
            <p:cNvSpPr/>
            <p:nvPr/>
          </p:nvSpPr>
          <p:spPr>
            <a:xfrm>
              <a:off x="4748214" y="1527578"/>
              <a:ext cx="52385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8"/>
                <a:gd name="f8" fmla="val 2"/>
                <a:gd name="f9" fmla="val 7"/>
                <a:gd name="f10" fmla="val 26"/>
                <a:gd name="f11" fmla="val 27"/>
                <a:gd name="f12" fmla="val 24"/>
                <a:gd name="f13" fmla="+- 0 0 -90"/>
                <a:gd name="f14" fmla="*/ f3 1 30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28"/>
                <a:gd name="f25" fmla="*/ 2 f21 1"/>
                <a:gd name="f26" fmla="*/ 0 f20 1"/>
                <a:gd name="f27" fmla="*/ 26 f21 1"/>
                <a:gd name="f28" fmla="*/ 28 f20 1"/>
                <a:gd name="f29" fmla="+- f22 0 f1"/>
                <a:gd name="f30" fmla="*/ f25 1 30"/>
                <a:gd name="f31" fmla="*/ f26 1 28"/>
                <a:gd name="f32" fmla="*/ f27 1 30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0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8" y="f11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8" name="Freeform 93">
              <a:extLst>
                <a:ext uri="{FF2B5EF4-FFF2-40B4-BE49-F238E27FC236}">
                  <a16:creationId xmlns:a16="http://schemas.microsoft.com/office/drawing/2014/main" id="{C00505D0-F7C9-E53F-8EF6-0C920EEDEEEA}"/>
                </a:ext>
              </a:extLst>
            </p:cNvPr>
            <p:cNvSpPr/>
            <p:nvPr/>
          </p:nvSpPr>
          <p:spPr>
            <a:xfrm>
              <a:off x="4751386" y="2270519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3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17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3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6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89" name="Freeform 94">
              <a:extLst>
                <a:ext uri="{FF2B5EF4-FFF2-40B4-BE49-F238E27FC236}">
                  <a16:creationId xmlns:a16="http://schemas.microsoft.com/office/drawing/2014/main" id="{5C1C74E8-3CE7-0DD3-F81A-C921D70E14B7}"/>
                </a:ext>
              </a:extLst>
            </p:cNvPr>
            <p:cNvSpPr/>
            <p:nvPr/>
          </p:nvSpPr>
          <p:spPr>
            <a:xfrm>
              <a:off x="4745041" y="1935565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12"/>
                <a:gd name="f9" fmla="val 18"/>
                <a:gd name="f10" fmla="val 24"/>
                <a:gd name="f11" fmla="val 7"/>
                <a:gd name="f12" fmla="val 22"/>
                <a:gd name="f13" fmla="val 6"/>
                <a:gd name="f14" fmla="val 9"/>
                <a:gd name="f15" fmla="val 14"/>
                <a:gd name="f16" fmla="val 1"/>
                <a:gd name="f17" fmla="val 17"/>
                <a:gd name="f18" fmla="val 2"/>
                <a:gd name="f19" fmla="val 21"/>
                <a:gd name="f20" fmla="val 25"/>
                <a:gd name="f21" fmla="val 3"/>
                <a:gd name="f22" fmla="+- 0 0 -90"/>
                <a:gd name="f23" fmla="*/ f3 1 29"/>
                <a:gd name="f24" fmla="*/ f4 1 29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29"/>
                <a:gd name="f31" fmla="*/ 29 f28 1"/>
                <a:gd name="f32" fmla="*/ 4 f28 1"/>
                <a:gd name="f33" fmla="*/ 24 f28 1"/>
                <a:gd name="f34" fmla="*/ 6 f28 1"/>
                <a:gd name="f35" fmla="*/ 0 f28 1"/>
                <a:gd name="f36" fmla="*/ 17 f28 1"/>
                <a:gd name="f37" fmla="*/ 2 f28 1"/>
                <a:gd name="f38" fmla="+- f29 0 f1"/>
                <a:gd name="f39" fmla="*/ f31 1 29"/>
                <a:gd name="f40" fmla="*/ f32 1 29"/>
                <a:gd name="f41" fmla="*/ f33 1 29"/>
                <a:gd name="f42" fmla="*/ f34 1 29"/>
                <a:gd name="f43" fmla="*/ f35 1 29"/>
                <a:gd name="f44" fmla="*/ f36 1 29"/>
                <a:gd name="f45" fmla="*/ f37 1 29"/>
                <a:gd name="f46" fmla="*/ 0 1 f30"/>
                <a:gd name="f47" fmla="*/ f26 1 f30"/>
                <a:gd name="f48" fmla="*/ f39 1 f30"/>
                <a:gd name="f49" fmla="*/ f40 1 f30"/>
                <a:gd name="f50" fmla="*/ f41 1 f30"/>
                <a:gd name="f51" fmla="*/ f42 1 f30"/>
                <a:gd name="f52" fmla="*/ f43 1 f30"/>
                <a:gd name="f53" fmla="*/ f44 1 f30"/>
                <a:gd name="f54" fmla="*/ f45 1 f30"/>
                <a:gd name="f55" fmla="*/ f46 f23 1"/>
                <a:gd name="f56" fmla="*/ f47 f23 1"/>
                <a:gd name="f57" fmla="*/ f47 f24 1"/>
                <a:gd name="f58" fmla="*/ f46 f24 1"/>
                <a:gd name="f59" fmla="*/ f48 f23 1"/>
                <a:gd name="f60" fmla="*/ f49 f24 1"/>
                <a:gd name="f61" fmla="*/ f50 f24 1"/>
                <a:gd name="f62" fmla="*/ f51 f23 1"/>
                <a:gd name="f63" fmla="*/ f52 f24 1"/>
                <a:gd name="f64" fmla="*/ f53 f23 1"/>
                <a:gd name="f65" fmla="*/ f5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4" y="f65"/>
                </a:cxn>
                <a:cxn ang="f38">
                  <a:pos x="f59" y="f60"/>
                </a:cxn>
              </a:cxnLst>
              <a:rect l="f55" t="f58" r="f56" b="f57"/>
              <a:pathLst>
                <a:path w="29" h="29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18"/>
                    <a:pt x="f20" y="f2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0" name="Freeform 95">
              <a:extLst>
                <a:ext uri="{FF2B5EF4-FFF2-40B4-BE49-F238E27FC236}">
                  <a16:creationId xmlns:a16="http://schemas.microsoft.com/office/drawing/2014/main" id="{7BEA6116-8205-2656-C0DC-E23B23FA0CB8}"/>
                </a:ext>
              </a:extLst>
            </p:cNvPr>
            <p:cNvSpPr/>
            <p:nvPr/>
          </p:nvSpPr>
          <p:spPr>
            <a:xfrm>
              <a:off x="4751386" y="2681688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7"/>
                <a:gd name="f9" fmla="val 9"/>
                <a:gd name="f10" fmla="val 15"/>
                <a:gd name="f11" fmla="val 8"/>
                <a:gd name="f12" fmla="val 16"/>
                <a:gd name="f13" fmla="val 14"/>
                <a:gd name="f14" fmla="+- 0 0 -90"/>
                <a:gd name="f15" fmla="*/ f3 1 25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2"/>
                <a:gd name="f26" fmla="*/ 25 f22 1"/>
                <a:gd name="f27" fmla="*/ 22 f21 1"/>
                <a:gd name="f28" fmla="*/ 0 f22 1"/>
                <a:gd name="f29" fmla="*/ 0 f21 1"/>
                <a:gd name="f30" fmla="+- f23 0 f1"/>
                <a:gd name="f31" fmla="*/ f26 1 25"/>
                <a:gd name="f32" fmla="*/ f27 1 22"/>
                <a:gd name="f33" fmla="*/ f28 1 25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5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1" name="Freeform 96">
              <a:extLst>
                <a:ext uri="{FF2B5EF4-FFF2-40B4-BE49-F238E27FC236}">
                  <a16:creationId xmlns:a16="http://schemas.microsoft.com/office/drawing/2014/main" id="{7980301E-3418-1B86-47E1-1C0F6E3D3F9B}"/>
                </a:ext>
              </a:extLst>
            </p:cNvPr>
            <p:cNvSpPr/>
            <p:nvPr/>
          </p:nvSpPr>
          <p:spPr>
            <a:xfrm>
              <a:off x="4605339" y="1273576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0"/>
                <a:gd name="f8" fmla="val 25"/>
                <a:gd name="f9" fmla="val 1"/>
                <a:gd name="f10" fmla="val 21"/>
                <a:gd name="f11" fmla="val 6"/>
                <a:gd name="f12" fmla="+- 0 0 -90"/>
                <a:gd name="f13" fmla="*/ f3 1 26"/>
                <a:gd name="f14" fmla="*/ f4 1 3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6"/>
                <a:gd name="f23" fmla="*/ f19 1 30"/>
                <a:gd name="f24" fmla="*/ 25 f20 1"/>
                <a:gd name="f25" fmla="*/ 30 f19 1"/>
                <a:gd name="f26" fmla="*/ 0 f20 1"/>
                <a:gd name="f27" fmla="*/ 1 f19 1"/>
                <a:gd name="f28" fmla="+- f21 0 f1"/>
                <a:gd name="f29" fmla="*/ f24 1 26"/>
                <a:gd name="f30" fmla="*/ f25 1 30"/>
                <a:gd name="f31" fmla="*/ f26 1 26"/>
                <a:gd name="f32" fmla="*/ f27 1 3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6" h="30">
                  <a:moveTo>
                    <a:pt x="f8" y="f7"/>
                  </a:moveTo>
                  <a:cubicBezTo>
                    <a:pt x="f5" y="f8"/>
                    <a:pt x="f5" y="f8"/>
                    <a:pt x="f5" y="f9"/>
                  </a:cubicBezTo>
                  <a:cubicBezTo>
                    <a:pt x="f10" y="f5"/>
                    <a:pt x="f6" y="f1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0B81B857-4F72-9E67-4CDB-EF1A803A0CC6}"/>
                </a:ext>
              </a:extLst>
            </p:cNvPr>
            <p:cNvSpPr/>
            <p:nvPr/>
          </p:nvSpPr>
          <p:spPr>
            <a:xfrm>
              <a:off x="4748214" y="1187851"/>
              <a:ext cx="4921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9"/>
                <a:gd name="f8" fmla="val 2"/>
                <a:gd name="f9" fmla="val 6"/>
                <a:gd name="f10" fmla="val 27"/>
                <a:gd name="f11" fmla="val 23"/>
                <a:gd name="f12" fmla="+- 0 0 -90"/>
                <a:gd name="f13" fmla="*/ f3 1 28"/>
                <a:gd name="f14" fmla="*/ f4 1 2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8"/>
                <a:gd name="f23" fmla="*/ f19 1 29"/>
                <a:gd name="f24" fmla="*/ 2 f20 1"/>
                <a:gd name="f25" fmla="*/ 0 f19 1"/>
                <a:gd name="f26" fmla="*/ 27 f20 1"/>
                <a:gd name="f27" fmla="*/ 29 f19 1"/>
                <a:gd name="f28" fmla="+- f21 0 f1"/>
                <a:gd name="f29" fmla="*/ f24 1 28"/>
                <a:gd name="f30" fmla="*/ f25 1 29"/>
                <a:gd name="f31" fmla="*/ f26 1 28"/>
                <a:gd name="f32" fmla="*/ f27 1 29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8" h="29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9" y="f7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5853E75B-DC67-6B2E-1F27-673EF92C8863}"/>
                </a:ext>
              </a:extLst>
            </p:cNvPr>
            <p:cNvSpPr/>
            <p:nvPr/>
          </p:nvSpPr>
          <p:spPr>
            <a:xfrm>
              <a:off x="4751386" y="2749948"/>
              <a:ext cx="44448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1"/>
                <a:gd name="f8" fmla="val 13"/>
                <a:gd name="f9" fmla="val 7"/>
                <a:gd name="f10" fmla="val 8"/>
                <a:gd name="f11" fmla="val 16"/>
                <a:gd name="f12" fmla="val 17"/>
                <a:gd name="f13" fmla="val 9"/>
                <a:gd name="f14" fmla="+- 0 0 -90"/>
                <a:gd name="f15" fmla="*/ f3 1 25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1"/>
                <a:gd name="f26" fmla="*/ 0 f22 1"/>
                <a:gd name="f27" fmla="*/ 21 f21 1"/>
                <a:gd name="f28" fmla="*/ 0 f21 1"/>
                <a:gd name="f29" fmla="*/ 25 f22 1"/>
                <a:gd name="f30" fmla="+- f23 0 f1"/>
                <a:gd name="f31" fmla="*/ f26 1 25"/>
                <a:gd name="f32" fmla="*/ f27 1 21"/>
                <a:gd name="f33" fmla="*/ f28 1 21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5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39134BD5-03EC-0A48-7CCC-EF9FE993DE49}"/>
                </a:ext>
              </a:extLst>
            </p:cNvPr>
            <p:cNvSpPr/>
            <p:nvPr/>
          </p:nvSpPr>
          <p:spPr>
            <a:xfrm>
              <a:off x="4899026" y="1964140"/>
              <a:ext cx="4286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16"/>
                <a:gd name="f9" fmla="val 26"/>
                <a:gd name="f10" fmla="val 8"/>
                <a:gd name="f11" fmla="val 23"/>
                <a:gd name="f12" fmla="val 9"/>
                <a:gd name="f13" fmla="val 2"/>
                <a:gd name="f14" fmla="val 4"/>
                <a:gd name="f15" fmla="val 5"/>
                <a:gd name="f16" fmla="val 13"/>
                <a:gd name="f17" fmla="val 20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24 f26 1"/>
                <a:gd name="f31" fmla="*/ 28 f25 1"/>
                <a:gd name="f32" fmla="*/ 0 f26 1"/>
                <a:gd name="f33" fmla="*/ 23 f25 1"/>
                <a:gd name="f34" fmla="*/ 0 f25 1"/>
                <a:gd name="f35" fmla="*/ 5 f25 1"/>
                <a:gd name="f36" fmla="+- f27 0 f1"/>
                <a:gd name="f37" fmla="*/ f30 1 24"/>
                <a:gd name="f38" fmla="*/ f31 1 28"/>
                <a:gd name="f39" fmla="*/ f32 1 24"/>
                <a:gd name="f40" fmla="*/ f33 1 28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2"/>
                    <a:pt x="f5" y="f5"/>
                  </a:cubicBezTo>
                  <a:cubicBezTo>
                    <a:pt x="f10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8A35AFE4-7049-6E62-E780-628A20379389}"/>
                </a:ext>
              </a:extLst>
            </p:cNvPr>
            <p:cNvSpPr/>
            <p:nvPr/>
          </p:nvSpPr>
          <p:spPr>
            <a:xfrm>
              <a:off x="4965704" y="26880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5"/>
                <a:gd name="f9" fmla="val 9"/>
                <a:gd name="f10" fmla="val 13"/>
                <a:gd name="f11" fmla="val 16"/>
                <a:gd name="f12" fmla="val 1"/>
                <a:gd name="f13" fmla="val 20"/>
                <a:gd name="f14" fmla="val 8"/>
                <a:gd name="f15" fmla="val 15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0 f23 1"/>
                <a:gd name="f30" fmla="*/ 13 f24 1"/>
                <a:gd name="f31" fmla="*/ 24 f24 1"/>
                <a:gd name="f32" fmla="*/ 1 f23 1"/>
                <a:gd name="f33" fmla="*/ 22 f23 1"/>
                <a:gd name="f34" fmla="+- f25 0 f1"/>
                <a:gd name="f35" fmla="*/ f28 1 24"/>
                <a:gd name="f36" fmla="*/ f29 1 22"/>
                <a:gd name="f37" fmla="*/ f30 1 24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12"/>
                    <a:pt x="f13" y="f12"/>
                    <a:pt x="f6" y="f12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ubicBezTo>
                    <a:pt x="f5" y="f15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27C9AD2E-2A45-B85E-6F74-5F5378424918}"/>
                </a:ext>
              </a:extLst>
            </p:cNvPr>
            <p:cNvSpPr/>
            <p:nvPr/>
          </p:nvSpPr>
          <p:spPr>
            <a:xfrm>
              <a:off x="4748214" y="1595838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3"/>
                <a:gd name="f10" fmla="val 4"/>
                <a:gd name="f11" fmla="val 27"/>
                <a:gd name="f12" fmla="val 26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6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7" y="f9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EDC7E8EB-04C6-141D-3942-AD7BF20C7765}"/>
                </a:ext>
              </a:extLst>
            </p:cNvPr>
            <p:cNvSpPr/>
            <p:nvPr/>
          </p:nvSpPr>
          <p:spPr>
            <a:xfrm>
              <a:off x="4965704" y="2753121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14"/>
                <a:gd name="f11" fmla="val 9"/>
                <a:gd name="f12" fmla="val 15"/>
                <a:gd name="f13" fmla="+- 0 0 -90"/>
                <a:gd name="f14" fmla="*/ f3 1 24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1"/>
                <a:gd name="f25" fmla="*/ 0 f21 1"/>
                <a:gd name="f26" fmla="*/ 0 f20 1"/>
                <a:gd name="f27" fmla="*/ 24 f21 1"/>
                <a:gd name="f28" fmla="*/ 21 f20 1"/>
                <a:gd name="f29" fmla="+- f22 0 f1"/>
                <a:gd name="f30" fmla="*/ f25 1 24"/>
                <a:gd name="f31" fmla="*/ f26 1 21"/>
                <a:gd name="f32" fmla="*/ f27 1 24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921B2BBB-6AB2-3647-8311-C635C7A9ECEE}"/>
                </a:ext>
              </a:extLst>
            </p:cNvPr>
            <p:cNvSpPr/>
            <p:nvPr/>
          </p:nvSpPr>
          <p:spPr>
            <a:xfrm>
              <a:off x="4894261" y="2751539"/>
              <a:ext cx="47621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"/>
                <a:gd name="f10" fmla="val 4"/>
                <a:gd name="f11" fmla="val 5"/>
                <a:gd name="f12" fmla="val 6"/>
                <a:gd name="f13" fmla="val 13"/>
                <a:gd name="f14" fmla="val 20"/>
                <a:gd name="f15" fmla="val 8"/>
                <a:gd name="f16" fmla="val 14"/>
                <a:gd name="f17" fmla="val 21"/>
                <a:gd name="f18" fmla="val 23"/>
                <a:gd name="f19" fmla="+- 0 0 -90"/>
                <a:gd name="f20" fmla="*/ f3 1 27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6"/>
                <a:gd name="f31" fmla="*/ 3 f27 1"/>
                <a:gd name="f32" fmla="*/ 1 f26 1"/>
                <a:gd name="f33" fmla="*/ 6 f27 1"/>
                <a:gd name="f34" fmla="*/ 0 f26 1"/>
                <a:gd name="f35" fmla="*/ 27 f27 1"/>
                <a:gd name="f36" fmla="*/ 21 f26 1"/>
                <a:gd name="f37" fmla="+- f28 0 f1"/>
                <a:gd name="f38" fmla="*/ f31 1 27"/>
                <a:gd name="f39" fmla="*/ f32 1 26"/>
                <a:gd name="f40" fmla="*/ f33 1 27"/>
                <a:gd name="f41" fmla="*/ f34 1 26"/>
                <a:gd name="f42" fmla="*/ f35 1 27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7" h="26">
                  <a:moveTo>
                    <a:pt x="f8" y="f9"/>
                  </a:moveTo>
                  <a:cubicBezTo>
                    <a:pt x="f10" y="f9"/>
                    <a:pt x="f11" y="f5"/>
                    <a:pt x="f12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8" y="f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67841DEF-BCEE-FD97-E49E-A0EAE6496DB1}"/>
                </a:ext>
              </a:extLst>
            </p:cNvPr>
            <p:cNvSpPr/>
            <p:nvPr/>
          </p:nvSpPr>
          <p:spPr>
            <a:xfrm>
              <a:off x="4899026" y="1900635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8"/>
                <a:gd name="f10" fmla="val 23"/>
                <a:gd name="f11" fmla="val 21"/>
                <a:gd name="f12" fmla="val 14"/>
                <a:gd name="f13" fmla="val 7"/>
                <a:gd name="f14" fmla="val 25"/>
                <a:gd name="f15" fmla="val 1"/>
                <a:gd name="f16" fmla="val 2"/>
                <a:gd name="f17" fmla="+- 0 0 -90"/>
                <a:gd name="f18" fmla="*/ f3 1 26"/>
                <a:gd name="f19" fmla="*/ f4 1 26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6"/>
                <a:gd name="f26" fmla="*/ 24 f23 1"/>
                <a:gd name="f27" fmla="*/ 26 f23 1"/>
                <a:gd name="f28" fmla="*/ 0 f23 1"/>
                <a:gd name="f29" fmla="*/ 21 f23 1"/>
                <a:gd name="f30" fmla="+- f24 0 f1"/>
                <a:gd name="f31" fmla="*/ f26 1 26"/>
                <a:gd name="f32" fmla="*/ f27 1 26"/>
                <a:gd name="f33" fmla="*/ f28 1 26"/>
                <a:gd name="f34" fmla="*/ f29 1 26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9 f18 1"/>
                <a:gd name="f48" fmla="*/ f40 f19 1"/>
                <a:gd name="f49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45" y="f46"/>
                </a:cxn>
              </a:cxnLst>
              <a:rect l="f41" t="f44" r="f42" b="f43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15"/>
                    <a:pt x="f6" y="f1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135447CB-0FD7-93F7-2AED-AFB69F10D623}"/>
                </a:ext>
              </a:extLst>
            </p:cNvPr>
            <p:cNvSpPr/>
            <p:nvPr/>
          </p:nvSpPr>
          <p:spPr>
            <a:xfrm>
              <a:off x="4897434" y="16386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1"/>
                <a:gd name="f8" fmla="val 13"/>
                <a:gd name="f9" fmla="val 7"/>
                <a:gd name="f10" fmla="val 24"/>
                <a:gd name="f11" fmla="val 4"/>
                <a:gd name="f12" fmla="val 25"/>
                <a:gd name="f13" fmla="val 17"/>
                <a:gd name="f14" fmla="val 9"/>
                <a:gd name="f15" fmla="val 23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0 f22 1"/>
                <a:gd name="f26" fmla="*/ 21 f22 1"/>
                <a:gd name="f27" fmla="*/ 25 f22 1"/>
                <a:gd name="f28" fmla="*/ 2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6" y="f11"/>
                    <a:pt x="f12" y="f6"/>
                  </a:cubicBezTo>
                  <a:cubicBezTo>
                    <a:pt x="f13" y="f12"/>
                    <a:pt x="f14" y="f15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CB401DEF-983A-F844-60A4-7E4A40E14569}"/>
                </a:ext>
              </a:extLst>
            </p:cNvPr>
            <p:cNvSpPr/>
            <p:nvPr/>
          </p:nvSpPr>
          <p:spPr>
            <a:xfrm>
              <a:off x="4899026" y="2289575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8"/>
                <a:gd name="f15" fmla="val 8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6"/>
                    <a:pt x="f15" y="f16"/>
                    <a:pt x="f5" y="f17"/>
                  </a:cubicBezTo>
                  <a:cubicBezTo>
                    <a:pt x="f5" y="f18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CC1788AD-65B4-AF06-EA72-51AD25929DCB}"/>
                </a:ext>
              </a:extLst>
            </p:cNvPr>
            <p:cNvSpPr/>
            <p:nvPr/>
          </p:nvSpPr>
          <p:spPr>
            <a:xfrm>
              <a:off x="4887916" y="1833957"/>
              <a:ext cx="5555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1"/>
                <a:gd name="f9" fmla="val 5"/>
                <a:gd name="f10" fmla="val 25"/>
                <a:gd name="f11" fmla="val 6"/>
                <a:gd name="f12" fmla="val 14"/>
                <a:gd name="f13" fmla="val 2"/>
                <a:gd name="f14" fmla="val 22"/>
                <a:gd name="f15" fmla="val 4"/>
                <a:gd name="f16" fmla="val 12"/>
                <a:gd name="f17" fmla="val 19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31 f26 1"/>
                <a:gd name="f31" fmla="*/ 27 f25 1"/>
                <a:gd name="f32" fmla="*/ 6 f26 1"/>
                <a:gd name="f33" fmla="*/ 0 f25 1"/>
                <a:gd name="f34" fmla="*/ 5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6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13"/>
                    <a:pt x="f14" y="f15"/>
                    <a:pt x="f6" y="f9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98DA1A00-6D06-9735-433B-BF6993C2488E}"/>
                </a:ext>
              </a:extLst>
            </p:cNvPr>
            <p:cNvSpPr/>
            <p:nvPr/>
          </p:nvSpPr>
          <p:spPr>
            <a:xfrm>
              <a:off x="4894261" y="2029227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3"/>
                <a:gd name="f9" fmla="val 28"/>
                <a:gd name="f10" fmla="val 2"/>
                <a:gd name="f11" fmla="val 27"/>
                <a:gd name="f12" fmla="val 24"/>
                <a:gd name="f13" fmla="val 23"/>
                <a:gd name="f14" fmla="+- 0 0 -90"/>
                <a:gd name="f15" fmla="*/ f3 1 30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25"/>
                <a:gd name="f26" fmla="*/ 3 f22 1"/>
                <a:gd name="f27" fmla="*/ 0 f21 1"/>
                <a:gd name="f28" fmla="*/ 27 f22 1"/>
                <a:gd name="f29" fmla="*/ 24 f21 1"/>
                <a:gd name="f30" fmla="+- f23 0 f1"/>
                <a:gd name="f31" fmla="*/ f26 1 30"/>
                <a:gd name="f32" fmla="*/ f27 1 25"/>
                <a:gd name="f33" fmla="*/ f28 1 30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0" h="2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8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7959B4FB-7ACB-E78E-2EFF-4DAAA54BA3B9}"/>
                </a:ext>
              </a:extLst>
            </p:cNvPr>
            <p:cNvSpPr/>
            <p:nvPr/>
          </p:nvSpPr>
          <p:spPr>
            <a:xfrm>
              <a:off x="4899026" y="2622947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0"/>
                <a:gd name="f9" fmla="val 12"/>
                <a:gd name="f10" fmla="val 6"/>
                <a:gd name="f11" fmla="val 8"/>
                <a:gd name="f12" fmla="val 16"/>
                <a:gd name="f13" fmla="val 7"/>
                <a:gd name="f14" fmla="val 13"/>
                <a:gd name="f15" fmla="val 17"/>
                <a:gd name="f16" fmla="val 9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20 f24 1"/>
                <a:gd name="f31" fmla="*/ 0 f24 1"/>
                <a:gd name="f32" fmla="*/ 24 f25 1"/>
                <a:gd name="f33" fmla="*/ 21 f24 1"/>
                <a:gd name="f34" fmla="+- f26 0 f1"/>
                <a:gd name="f35" fmla="*/ f29 1 24"/>
                <a:gd name="f36" fmla="*/ f30 1 21"/>
                <a:gd name="f37" fmla="*/ f31 1 21"/>
                <a:gd name="f38" fmla="*/ f32 1 24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5" name="Freeform 110">
              <a:extLst>
                <a:ext uri="{FF2B5EF4-FFF2-40B4-BE49-F238E27FC236}">
                  <a16:creationId xmlns:a16="http://schemas.microsoft.com/office/drawing/2014/main" id="{F8C5C89B-A84D-A1FB-500A-D95B1265E003}"/>
                </a:ext>
              </a:extLst>
            </p:cNvPr>
            <p:cNvSpPr/>
            <p:nvPr/>
          </p:nvSpPr>
          <p:spPr>
            <a:xfrm>
              <a:off x="4899026" y="2553096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9"/>
                <a:gd name="f17" fmla="+- 0 0 -90"/>
                <a:gd name="f18" fmla="*/ f3 1 24"/>
                <a:gd name="f19" fmla="*/ f4 1 24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4"/>
                <a:gd name="f26" fmla="*/ 0 f23 1"/>
                <a:gd name="f27" fmla="*/ 23 f23 1"/>
                <a:gd name="f28" fmla="*/ 24 f23 1"/>
                <a:gd name="f29" fmla="*/ 3 f23 1"/>
                <a:gd name="f30" fmla="+- f24 0 f1"/>
                <a:gd name="f31" fmla="*/ f26 1 24"/>
                <a:gd name="f32" fmla="*/ f27 1 24"/>
                <a:gd name="f33" fmla="*/ f28 1 24"/>
                <a:gd name="f34" fmla="*/ f29 1 24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1"/>
                    <a:pt x="f6" y="f6"/>
                  </a:cubicBezTo>
                  <a:cubicBezTo>
                    <a:pt x="f15" y="f6"/>
                    <a:pt x="f16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24E8872F-0703-080D-B042-621272B8CE2C}"/>
                </a:ext>
              </a:extLst>
            </p:cNvPr>
            <p:cNvSpPr/>
            <p:nvPr/>
          </p:nvSpPr>
          <p:spPr>
            <a:xfrm>
              <a:off x="4899026" y="2354662"/>
              <a:ext cx="49213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5"/>
                <a:gd name="f8" fmla="val 24"/>
                <a:gd name="f9" fmla="val 15"/>
                <a:gd name="f10" fmla="val 8"/>
                <a:gd name="f11" fmla="val 23"/>
                <a:gd name="f12" fmla="val 22"/>
                <a:gd name="f13" fmla="val 2"/>
                <a:gd name="f14" fmla="val 26"/>
                <a:gd name="f15" fmla="+- 0 0 -90"/>
                <a:gd name="f16" fmla="*/ f3 1 28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5"/>
                <a:gd name="f27" fmla="*/ 24 f23 1"/>
                <a:gd name="f28" fmla="*/ 25 f22 1"/>
                <a:gd name="f29" fmla="*/ 0 f23 1"/>
                <a:gd name="f30" fmla="*/ 22 f22 1"/>
                <a:gd name="f31" fmla="*/ 2 f22 1"/>
                <a:gd name="f32" fmla="+- f24 0 f1"/>
                <a:gd name="f33" fmla="*/ f27 1 28"/>
                <a:gd name="f34" fmla="*/ f28 1 25"/>
                <a:gd name="f35" fmla="*/ f29 1 28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9"/>
                    <a:pt x="f5" y="f10"/>
                    <a:pt x="f5" y="f13"/>
                  </a:cubicBezTo>
                  <a:cubicBezTo>
                    <a:pt x="f14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7B10B00B-CAA6-DDE0-D58C-6FF1F9307866}"/>
                </a:ext>
              </a:extLst>
            </p:cNvPr>
            <p:cNvSpPr/>
            <p:nvPr/>
          </p:nvSpPr>
          <p:spPr>
            <a:xfrm>
              <a:off x="4894261" y="1373584"/>
              <a:ext cx="5715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"/>
                <a:gd name="f9" fmla="val 9"/>
                <a:gd name="f10" fmla="val 4"/>
                <a:gd name="f11" fmla="val 27"/>
                <a:gd name="f12" fmla="val 2"/>
                <a:gd name="f13" fmla="val 25"/>
                <a:gd name="f14" fmla="val 23"/>
                <a:gd name="f15" fmla="+- 0 0 -90"/>
                <a:gd name="f16" fmla="*/ f3 1 33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3"/>
                <a:gd name="f26" fmla="*/ f22 1 28"/>
                <a:gd name="f27" fmla="*/ 3 f23 1"/>
                <a:gd name="f28" fmla="*/ 0 f22 1"/>
                <a:gd name="f29" fmla="*/ 27 f23 1"/>
                <a:gd name="f30" fmla="*/ 28 f22 1"/>
                <a:gd name="f31" fmla="+- f24 0 f1"/>
                <a:gd name="f32" fmla="*/ f27 1 33"/>
                <a:gd name="f33" fmla="*/ f28 1 28"/>
                <a:gd name="f34" fmla="*/ f29 1 33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3" h="28">
                  <a:moveTo>
                    <a:pt x="f8" y="f5"/>
                  </a:moveTo>
                  <a:cubicBezTo>
                    <a:pt x="f6" y="f9"/>
                    <a:pt x="f7" y="f10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4AB2B2A4-091B-26B6-9617-BC766B67975F}"/>
                </a:ext>
              </a:extLst>
            </p:cNvPr>
            <p:cNvSpPr/>
            <p:nvPr/>
          </p:nvSpPr>
          <p:spPr>
            <a:xfrm>
              <a:off x="4965704" y="262453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9"/>
                <a:gd name="f9" fmla="val 15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0 f23 1"/>
                <a:gd name="f30" fmla="*/ 23 f23 1"/>
                <a:gd name="f31" fmla="*/ 0 f24 1"/>
                <a:gd name="f32" fmla="*/ 21 f23 1"/>
                <a:gd name="f33" fmla="+- f25 0 f1"/>
                <a:gd name="f34" fmla="*/ f28 1 24"/>
                <a:gd name="f35" fmla="*/ f29 1 23"/>
                <a:gd name="f36" fmla="*/ f30 1 23"/>
                <a:gd name="f37" fmla="*/ f31 1 24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5" y="f53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A2291B67-CEB0-C680-CB12-01F3E710BB75}"/>
                </a:ext>
              </a:extLst>
            </p:cNvPr>
            <p:cNvSpPr/>
            <p:nvPr/>
          </p:nvSpPr>
          <p:spPr>
            <a:xfrm>
              <a:off x="4965704" y="2105424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4"/>
                <a:gd name="f9" fmla="val 12"/>
                <a:gd name="f10" fmla="val 18"/>
                <a:gd name="f11" fmla="val 20"/>
                <a:gd name="f12" fmla="val 16"/>
                <a:gd name="f13" fmla="val 8"/>
                <a:gd name="f14" fmla="val 23"/>
                <a:gd name="f15" fmla="val 22"/>
                <a:gd name="f16" fmla="val 21"/>
                <a:gd name="f17" fmla="val 15"/>
                <a:gd name="f18" fmla="val 1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4 f27 1"/>
                <a:gd name="f34" fmla="*/ 25 f27 1"/>
                <a:gd name="f35" fmla="*/ 12 f28 1"/>
                <a:gd name="f36" fmla="*/ 24 f27 1"/>
                <a:gd name="f37" fmla="*/ 0 f28 1"/>
                <a:gd name="f38" fmla="*/ 21 f27 1"/>
                <a:gd name="f39" fmla="*/ 0 f27 1"/>
                <a:gd name="f40" fmla="+- f29 0 f1"/>
                <a:gd name="f41" fmla="*/ f32 1 24"/>
                <a:gd name="f42" fmla="*/ f33 1 25"/>
                <a:gd name="f43" fmla="*/ f34 1 25"/>
                <a:gd name="f44" fmla="*/ f35 1 24"/>
                <a:gd name="f45" fmla="*/ f36 1 25"/>
                <a:gd name="f46" fmla="*/ f37 1 24"/>
                <a:gd name="f47" fmla="*/ f38 1 25"/>
                <a:gd name="f48" fmla="*/ f39 1 25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1"/>
                <a:gd name="f56" fmla="*/ f44 1 f30"/>
                <a:gd name="f57" fmla="*/ f45 1 f31"/>
                <a:gd name="f58" fmla="*/ f46 1 f30"/>
                <a:gd name="f59" fmla="*/ f47 1 f31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2 1"/>
                <a:gd name="f68" fmla="*/ f56 f21 1"/>
                <a:gd name="f69" fmla="*/ f57 f22 1"/>
                <a:gd name="f70" fmla="*/ f58 f21 1"/>
                <a:gd name="f71" fmla="*/ f59 f22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5" y="f67"/>
                </a:cxn>
                <a:cxn ang="f40">
                  <a:pos x="f68" y="f69"/>
                </a:cxn>
                <a:cxn ang="f40">
                  <a:pos x="f70" y="f71"/>
                </a:cxn>
                <a:cxn ang="f40">
                  <a:pos x="f70" y="f72"/>
                </a:cxn>
                <a:cxn ang="f40">
                  <a:pos x="f65" y="f66"/>
                </a:cxn>
              </a:cxnLst>
              <a:rect l="f61" t="f64" r="f62" b="f6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9" y="f6"/>
                  </a:cubicBezTo>
                  <a:cubicBezTo>
                    <a:pt x="f13" y="f14"/>
                    <a:pt x="f8" y="f15"/>
                    <a:pt x="f5" y="f16"/>
                  </a:cubicBezTo>
                  <a:cubicBezTo>
                    <a:pt x="f5" y="f17"/>
                    <a:pt x="f5" y="f13"/>
                    <a:pt x="f5" y="f5"/>
                  </a:cubicBezTo>
                  <a:cubicBezTo>
                    <a:pt x="f13" y="f18"/>
                    <a:pt x="f12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5A619667-4E7B-0D12-D222-D43B28116939}"/>
                </a:ext>
              </a:extLst>
            </p:cNvPr>
            <p:cNvSpPr/>
            <p:nvPr/>
          </p:nvSpPr>
          <p:spPr>
            <a:xfrm>
              <a:off x="4895853" y="215940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"/>
                <a:gd name="f9" fmla="val 4"/>
                <a:gd name="f10" fmla="val 6"/>
                <a:gd name="f11" fmla="val 7"/>
                <a:gd name="f12" fmla="val 13"/>
                <a:gd name="f13" fmla="val 1"/>
                <a:gd name="f14" fmla="val 20"/>
                <a:gd name="f15" fmla="val 11"/>
                <a:gd name="f16" fmla="val 18"/>
                <a:gd name="f17" fmla="val 24"/>
                <a:gd name="f18" fmla="+- 0 0 -90"/>
                <a:gd name="f19" fmla="*/ f3 1 26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5"/>
                <a:gd name="f30" fmla="*/ 2 f26 1"/>
                <a:gd name="f31" fmla="*/ 0 f25 1"/>
                <a:gd name="f32" fmla="*/ 7 f26 1"/>
                <a:gd name="f33" fmla="*/ 26 f26 1"/>
                <a:gd name="f34" fmla="*/ 4 f25 1"/>
                <a:gd name="f35" fmla="*/ 25 f25 1"/>
                <a:gd name="f36" fmla="+- f27 0 f1"/>
                <a:gd name="f37" fmla="*/ f30 1 26"/>
                <a:gd name="f38" fmla="*/ f31 1 25"/>
                <a:gd name="f39" fmla="*/ f32 1 26"/>
                <a:gd name="f40" fmla="*/ f33 1 26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6" h="2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8"/>
                    <a:pt x="f6" y="f9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3" y="f1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A469A75B-CEF1-2512-ACD5-D7980DD4D5EF}"/>
                </a:ext>
              </a:extLst>
            </p:cNvPr>
            <p:cNvSpPr/>
            <p:nvPr/>
          </p:nvSpPr>
          <p:spPr>
            <a:xfrm>
              <a:off x="4675190" y="219114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"/>
                <a:gd name="f10" fmla="val 17"/>
                <a:gd name="f11" fmla="val 4"/>
                <a:gd name="f12" fmla="val 11"/>
                <a:gd name="f13" fmla="val 19"/>
                <a:gd name="f14" fmla="val 24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 f21 1"/>
                <a:gd name="f25" fmla="*/ 0 f21 1"/>
                <a:gd name="f26" fmla="*/ 26 f21 1"/>
                <a:gd name="f27" fmla="*/ 4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8 f17 1"/>
                <a:gd name="f47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7" y="f5"/>
                  </a:moveTo>
                  <a:cubicBezTo>
                    <a:pt x="f8" y="f9"/>
                    <a:pt x="f10" y="f7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5" y="f14"/>
                    <a:pt x="f5" y="f14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7FEF3E18-412A-42E6-F285-8A23C1653C9F}"/>
                </a:ext>
              </a:extLst>
            </p:cNvPr>
            <p:cNvSpPr/>
            <p:nvPr/>
          </p:nvSpPr>
          <p:spPr>
            <a:xfrm>
              <a:off x="4895853" y="1245001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26"/>
                <a:gd name="f9" fmla="val 21"/>
                <a:gd name="f10" fmla="val 2"/>
                <a:gd name="f11" fmla="val 23"/>
                <a:gd name="f12" fmla="val 6"/>
                <a:gd name="f13" fmla="+- 0 0 -90"/>
                <a:gd name="f14" fmla="*/ f3 1 28"/>
                <a:gd name="f15" fmla="*/ f4 1 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"/>
                <a:gd name="f24" fmla="*/ f20 1 27"/>
                <a:gd name="f25" fmla="*/ 26 f21 1"/>
                <a:gd name="f26" fmla="*/ 27 f20 1"/>
                <a:gd name="f27" fmla="*/ 2 f21 1"/>
                <a:gd name="f28" fmla="*/ 0 f20 1"/>
                <a:gd name="f29" fmla="+- f22 0 f1"/>
                <a:gd name="f30" fmla="*/ f25 1 28"/>
                <a:gd name="f31" fmla="*/ f26 1 27"/>
                <a:gd name="f32" fmla="*/ f27 1 28"/>
                <a:gd name="f33" fmla="*/ f28 1 2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8" h="27">
                  <a:moveTo>
                    <a:pt x="f8" y="f7"/>
                  </a:moveTo>
                  <a:cubicBezTo>
                    <a:pt x="f5" y="f9"/>
                    <a:pt x="f5" y="f9"/>
                    <a:pt x="f10" y="f5"/>
                  </a:cubicBezTo>
                  <a:cubicBezTo>
                    <a:pt x="f11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966E7A68-7E0A-8838-BCCD-1FE92A2115BD}"/>
                </a:ext>
              </a:extLst>
            </p:cNvPr>
            <p:cNvSpPr/>
            <p:nvPr/>
          </p:nvSpPr>
          <p:spPr>
            <a:xfrm>
              <a:off x="4899026" y="2226070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1"/>
                <a:gd name="f9" fmla="val 13"/>
                <a:gd name="f10" fmla="val 6"/>
                <a:gd name="f11" fmla="val 16"/>
                <a:gd name="f12" fmla="val 23"/>
                <a:gd name="f13" fmla="val 8"/>
                <a:gd name="f14" fmla="val 2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0 f23 1"/>
                <a:gd name="f28" fmla="*/ 21 f22 1"/>
                <a:gd name="f29" fmla="*/ 0 f22 1"/>
                <a:gd name="f30" fmla="*/ 24 f23 1"/>
                <a:gd name="f31" fmla="*/ 24 f22 1"/>
                <a:gd name="f32" fmla="+- f24 0 f1"/>
                <a:gd name="f33" fmla="*/ f27 1 26"/>
                <a:gd name="f34" fmla="*/ f28 1 24"/>
                <a:gd name="f35" fmla="*/ f29 1 24"/>
                <a:gd name="f36" fmla="*/ f30 1 26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5"/>
                    <a:pt x="f6" y="f5"/>
                    <a:pt x="f7" y="f7"/>
                  </a:cubicBezTo>
                  <a:cubicBezTo>
                    <a:pt x="f11" y="f12"/>
                    <a:pt x="f13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0057D538-84D1-8B2C-41D5-DE6BC91D9FE2}"/>
                </a:ext>
              </a:extLst>
            </p:cNvPr>
            <p:cNvSpPr/>
            <p:nvPr/>
          </p:nvSpPr>
          <p:spPr>
            <a:xfrm>
              <a:off x="4895853" y="1702201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11"/>
                <a:gd name="f9" fmla="val 18"/>
                <a:gd name="f10" fmla="val 4"/>
                <a:gd name="f11" fmla="val 7"/>
                <a:gd name="f12" fmla="val 14"/>
                <a:gd name="f13" fmla="val 20"/>
                <a:gd name="f14" fmla="val 3"/>
                <a:gd name="f15" fmla="val 24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2 f22 1"/>
                <a:gd name="f26" fmla="*/ 0 f22 1"/>
                <a:gd name="f27" fmla="*/ 27 f22 1"/>
                <a:gd name="f28" fmla="*/ 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8 1"/>
                <a:gd name="f48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4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0B66BBD3-B561-AF11-D98E-4C0595CC0AE3}"/>
                </a:ext>
              </a:extLst>
            </p:cNvPr>
            <p:cNvSpPr/>
            <p:nvPr/>
          </p:nvSpPr>
          <p:spPr>
            <a:xfrm>
              <a:off x="4965704" y="2492773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8"/>
                <a:gd name="f10" fmla="val 15"/>
                <a:gd name="f11" fmla="val 9"/>
                <a:gd name="f12" fmla="val 1"/>
                <a:gd name="f13" fmla="val 2"/>
                <a:gd name="f14" fmla="val 3"/>
                <a:gd name="f15" fmla="val 10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23 f23 1"/>
                <a:gd name="f30" fmla="*/ 0 f24 1"/>
                <a:gd name="f31" fmla="*/ 0 f23 1"/>
                <a:gd name="f32" fmla="*/ 3 f23 1"/>
                <a:gd name="f33" fmla="+- f25 0 f1"/>
                <a:gd name="f34" fmla="*/ f28 1 24"/>
                <a:gd name="f35" fmla="*/ f29 1 23"/>
                <a:gd name="f36" fmla="*/ f30 1 24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12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3A0B2EED-AAED-40BD-836E-5D34DC1FF512}"/>
                </a:ext>
              </a:extLst>
            </p:cNvPr>
            <p:cNvSpPr/>
            <p:nvPr/>
          </p:nvSpPr>
          <p:spPr>
            <a:xfrm>
              <a:off x="4899026" y="1438671"/>
              <a:ext cx="47621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6"/>
                <a:gd name="f9" fmla="val 7"/>
                <a:gd name="f10" fmla="val 24"/>
                <a:gd name="f11" fmla="val 16"/>
                <a:gd name="f12" fmla="val 8"/>
                <a:gd name="f13" fmla="val 22"/>
                <a:gd name="f14" fmla="val 14"/>
                <a:gd name="f15" fmla="+- 0 0 -90"/>
                <a:gd name="f16" fmla="*/ f3 1 2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9"/>
                <a:gd name="f27" fmla="*/ 0 f23 1"/>
                <a:gd name="f28" fmla="*/ 0 f22 1"/>
                <a:gd name="f29" fmla="*/ 24 f23 1"/>
                <a:gd name="f30" fmla="*/ 29 f22 1"/>
                <a:gd name="f31" fmla="*/ 22 f22 1"/>
                <a:gd name="f32" fmla="+- f24 0 f1"/>
                <a:gd name="f33" fmla="*/ f27 1 27"/>
                <a:gd name="f34" fmla="*/ f28 1 29"/>
                <a:gd name="f35" fmla="*/ f29 1 27"/>
                <a:gd name="f36" fmla="*/ f30 1 29"/>
                <a:gd name="f37" fmla="*/ f31 1 2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9">
                  <a:moveTo>
                    <a:pt x="f5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6"/>
                    <a:pt x="f12" y="f10"/>
                    <a:pt x="f5" y="f13"/>
                  </a:cubicBezTo>
                  <a:cubicBezTo>
                    <a:pt x="f5" y="f14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A0E059E0-26E6-D9C0-6BF6-86955037D2C9}"/>
                </a:ext>
              </a:extLst>
            </p:cNvPr>
            <p:cNvSpPr/>
            <p:nvPr/>
          </p:nvSpPr>
          <p:spPr>
            <a:xfrm>
              <a:off x="4673598" y="1160858"/>
              <a:ext cx="5715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3"/>
                <a:gd name="f9" fmla="val 9"/>
                <a:gd name="f10" fmla="val 28"/>
                <a:gd name="f11" fmla="val 26"/>
                <a:gd name="f12" fmla="val 2"/>
                <a:gd name="f13" fmla="val 25"/>
                <a:gd name="f14" fmla="val 23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3 f23 1"/>
                <a:gd name="f28" fmla="*/ 0 f22 1"/>
                <a:gd name="f29" fmla="*/ 26 f23 1"/>
                <a:gd name="f30" fmla="*/ 29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DB4232E3-E7F9-99ED-3761-59DF3CF69029}"/>
                </a:ext>
              </a:extLst>
            </p:cNvPr>
            <p:cNvSpPr/>
            <p:nvPr/>
          </p:nvSpPr>
          <p:spPr>
            <a:xfrm>
              <a:off x="4899026" y="2489600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"/>
                <a:gd name="f9" fmla="val 10"/>
                <a:gd name="f10" fmla="val 16"/>
                <a:gd name="f11" fmla="val 8"/>
                <a:gd name="f12" fmla="val 22"/>
                <a:gd name="f13" fmla="val 21"/>
                <a:gd name="f14" fmla="val 14"/>
                <a:gd name="f15" fmla="+- 0 0 -90"/>
                <a:gd name="f16" fmla="*/ f3 1 25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3"/>
                <a:gd name="f27" fmla="*/ 25 f23 1"/>
                <a:gd name="f28" fmla="*/ 1 f22 1"/>
                <a:gd name="f29" fmla="*/ 23 f22 1"/>
                <a:gd name="f30" fmla="*/ 0 f23 1"/>
                <a:gd name="f31" fmla="*/ 21 f22 1"/>
                <a:gd name="f32" fmla="*/ 0 f22 1"/>
                <a:gd name="f33" fmla="+- f24 0 f1"/>
                <a:gd name="f34" fmla="*/ f27 1 25"/>
                <a:gd name="f35" fmla="*/ f28 1 23"/>
                <a:gd name="f36" fmla="*/ f29 1 23"/>
                <a:gd name="f37" fmla="*/ f30 1 25"/>
                <a:gd name="f38" fmla="*/ f31 1 23"/>
                <a:gd name="f39" fmla="*/ f32 1 23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7" y="f59"/>
                </a:cxn>
                <a:cxn ang="f33">
                  <a:pos x="f54" y="f55"/>
                </a:cxn>
              </a:cxnLst>
              <a:rect l="f50" t="f53" r="f51" b="f52"/>
              <a:pathLst>
                <a:path w="25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7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5"/>
                    <a:pt x="f10" y="f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7E31D3B2-B7F6-114F-23B0-C56B7F5C499E}"/>
                </a:ext>
              </a:extLst>
            </p:cNvPr>
            <p:cNvSpPr/>
            <p:nvPr/>
          </p:nvSpPr>
          <p:spPr>
            <a:xfrm>
              <a:off x="4899026" y="2684861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9"/>
                <a:gd name="f9" fmla="val 1"/>
                <a:gd name="f10" fmla="val 17"/>
                <a:gd name="f11" fmla="val 2"/>
                <a:gd name="f12" fmla="val 15"/>
                <a:gd name="f13" fmla="val 16"/>
                <a:gd name="f14" fmla="val 8"/>
                <a:gd name="f15" fmla="+- 0 0 -90"/>
                <a:gd name="f16" fmla="*/ f3 1 25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2"/>
                <a:gd name="f27" fmla="*/ 0 f23 1"/>
                <a:gd name="f28" fmla="*/ 0 f22 1"/>
                <a:gd name="f29" fmla="*/ 25 f23 1"/>
                <a:gd name="f30" fmla="*/ 2 f22 1"/>
                <a:gd name="f31" fmla="*/ 22 f22 1"/>
                <a:gd name="f32" fmla="+- f24 0 f1"/>
                <a:gd name="f33" fmla="*/ f27 1 25"/>
                <a:gd name="f34" fmla="*/ f28 1 22"/>
                <a:gd name="f35" fmla="*/ f29 1 25"/>
                <a:gd name="f36" fmla="*/ f30 1 22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22">
                  <a:moveTo>
                    <a:pt x="f5" y="f5"/>
                  </a:moveTo>
                  <a:cubicBezTo>
                    <a:pt x="f8" y="f9"/>
                    <a:pt x="f10" y="f9"/>
                    <a:pt x="f6" y="f11"/>
                  </a:cubicBezTo>
                  <a:cubicBezTo>
                    <a:pt x="f6" y="f8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5F4E7377-FC3C-189E-2809-20B2DDD38365}"/>
                </a:ext>
              </a:extLst>
            </p:cNvPr>
            <p:cNvSpPr/>
            <p:nvPr/>
          </p:nvSpPr>
          <p:spPr>
            <a:xfrm>
              <a:off x="4964113" y="2362599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5"/>
                <a:gd name="f10" fmla="val 9"/>
                <a:gd name="f11" fmla="val 3"/>
                <a:gd name="f12" fmla="val 2"/>
                <a:gd name="f13" fmla="val 17"/>
                <a:gd name="f14" fmla="val 24"/>
                <a:gd name="f15" fmla="+- 0 0 -90"/>
                <a:gd name="f16" fmla="*/ f3 1 27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5"/>
                <a:gd name="f27" fmla="*/ 0 f23 1"/>
                <a:gd name="f28" fmla="*/ 23 f22 1"/>
                <a:gd name="f29" fmla="*/ 3 f22 1"/>
                <a:gd name="f30" fmla="*/ 25 f23 1"/>
                <a:gd name="f31" fmla="*/ 25 f22 1"/>
                <a:gd name="f32" fmla="+- f24 0 f1"/>
                <a:gd name="f33" fmla="*/ f27 1 27"/>
                <a:gd name="f34" fmla="*/ f28 1 25"/>
                <a:gd name="f35" fmla="*/ f29 1 25"/>
                <a:gd name="f36" fmla="*/ f30 1 27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7" y="f5"/>
                    <a:pt x="f6" y="f12"/>
                    <a:pt x="f7" y="f7"/>
                  </a:cubicBezTo>
                  <a:cubicBezTo>
                    <a:pt x="f13" y="f7"/>
                    <a:pt x="f10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CD835843-66BE-717A-B5D9-673096CB45AC}"/>
                </a:ext>
              </a:extLst>
            </p:cNvPr>
            <p:cNvSpPr/>
            <p:nvPr/>
          </p:nvSpPr>
          <p:spPr>
            <a:xfrm>
              <a:off x="4678363" y="1367238"/>
              <a:ext cx="42867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0"/>
                <a:gd name="f8" fmla="val 23"/>
                <a:gd name="f9" fmla="val 19"/>
                <a:gd name="f10" fmla="val 16"/>
                <a:gd name="f11" fmla="val 12"/>
                <a:gd name="f12" fmla="val 9"/>
                <a:gd name="f13" fmla="val 5"/>
                <a:gd name="f14" fmla="val 2"/>
                <a:gd name="f15" fmla="val 17"/>
                <a:gd name="f16" fmla="val 7"/>
                <a:gd name="f17" fmla="val 14"/>
                <a:gd name="f18" fmla="val 22"/>
                <a:gd name="f19" fmla="val 28"/>
                <a:gd name="f20" fmla="+- 0 0 -90"/>
                <a:gd name="f21" fmla="*/ f3 1 25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30"/>
                <a:gd name="f32" fmla="*/ 0 f28 1"/>
                <a:gd name="f33" fmla="*/ 23 f27 1"/>
                <a:gd name="f34" fmla="*/ 12 f27 1"/>
                <a:gd name="f35" fmla="*/ 0 f27 1"/>
                <a:gd name="f36" fmla="*/ 25 f28 1"/>
                <a:gd name="f37" fmla="*/ 7 f27 1"/>
                <a:gd name="f38" fmla="*/ 30 f27 1"/>
                <a:gd name="f39" fmla="+- f29 0 f1"/>
                <a:gd name="f40" fmla="*/ f32 1 25"/>
                <a:gd name="f41" fmla="*/ f33 1 30"/>
                <a:gd name="f42" fmla="*/ f34 1 30"/>
                <a:gd name="f43" fmla="*/ f35 1 30"/>
                <a:gd name="f44" fmla="*/ f36 1 25"/>
                <a:gd name="f45" fmla="*/ f37 1 30"/>
                <a:gd name="f46" fmla="*/ f38 1 30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2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3"/>
                </a:cxn>
              </a:cxnLst>
              <a:rect l="f58" t="f61" r="f59" b="f60"/>
              <a:pathLst>
                <a:path w="25" h="3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2" y="f14"/>
                    <a:pt x="f15" y="f13"/>
                    <a:pt x="f6" y="f16"/>
                  </a:cubicBezTo>
                  <a:cubicBezTo>
                    <a:pt x="f6" y="f17"/>
                    <a:pt x="f6" y="f18"/>
                    <a:pt x="f6" y="f7"/>
                  </a:cubicBezTo>
                  <a:cubicBezTo>
                    <a:pt x="f15" y="f19"/>
                    <a:pt x="f12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F00A3396-A385-2630-34D2-B34FE3B179EF}"/>
                </a:ext>
              </a:extLst>
            </p:cNvPr>
            <p:cNvSpPr/>
            <p:nvPr/>
          </p:nvSpPr>
          <p:spPr>
            <a:xfrm>
              <a:off x="4959348" y="2235598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5"/>
                <a:gd name="f9" fmla="val 12"/>
                <a:gd name="f10" fmla="val 1"/>
                <a:gd name="f11" fmla="val 20"/>
                <a:gd name="f12" fmla="val 2"/>
                <a:gd name="f13" fmla="val 3"/>
                <a:gd name="f14" fmla="val 10"/>
                <a:gd name="f15" fmla="val 17"/>
                <a:gd name="f16" fmla="val 22"/>
                <a:gd name="f17" fmla="+- 0 0 -90"/>
                <a:gd name="f18" fmla="*/ f3 1 28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4"/>
                <a:gd name="f29" fmla="*/ 5 f25 1"/>
                <a:gd name="f30" fmla="*/ 0 f24 1"/>
                <a:gd name="f31" fmla="*/ 28 f25 1"/>
                <a:gd name="f32" fmla="*/ 3 f24 1"/>
                <a:gd name="f33" fmla="*/ 24 f24 1"/>
                <a:gd name="f34" fmla="+- f26 0 f1"/>
                <a:gd name="f35" fmla="*/ f29 1 28"/>
                <a:gd name="f36" fmla="*/ f30 1 24"/>
                <a:gd name="f37" fmla="*/ f31 1 28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3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97996010-B1E5-5777-EC97-D44765A6A828}"/>
                </a:ext>
              </a:extLst>
            </p:cNvPr>
            <p:cNvSpPr/>
            <p:nvPr/>
          </p:nvSpPr>
          <p:spPr>
            <a:xfrm>
              <a:off x="4899026" y="2092723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6"/>
                <a:gd name="f9" fmla="val 8"/>
                <a:gd name="f10" fmla="val 24"/>
                <a:gd name="f11" fmla="val 22"/>
                <a:gd name="f12" fmla="val 15"/>
                <a:gd name="f13" fmla="val 2"/>
                <a:gd name="f14" fmla="val 3"/>
                <a:gd name="f15" fmla="val 4"/>
                <a:gd name="f16" fmla="val 12"/>
                <a:gd name="f17" fmla="val 19"/>
                <a:gd name="f18" fmla="+- 0 0 -90"/>
                <a:gd name="f19" fmla="*/ f3 1 25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7"/>
                <a:gd name="f30" fmla="*/ 25 f26 1"/>
                <a:gd name="f31" fmla="*/ 27 f25 1"/>
                <a:gd name="f32" fmla="*/ 0 f26 1"/>
                <a:gd name="f33" fmla="*/ 22 f25 1"/>
                <a:gd name="f34" fmla="*/ 0 f25 1"/>
                <a:gd name="f35" fmla="*/ 4 f25 1"/>
                <a:gd name="f36" fmla="+- f27 0 f1"/>
                <a:gd name="f37" fmla="*/ f30 1 25"/>
                <a:gd name="f38" fmla="*/ f31 1 27"/>
                <a:gd name="f39" fmla="*/ f32 1 25"/>
                <a:gd name="f40" fmla="*/ f33 1 27"/>
                <a:gd name="f41" fmla="*/ f34 1 27"/>
                <a:gd name="f42" fmla="*/ f35 1 2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27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126A3E33-0E5F-2A48-6B6E-63F569049C94}"/>
                </a:ext>
              </a:extLst>
            </p:cNvPr>
            <p:cNvSpPr/>
            <p:nvPr/>
          </p:nvSpPr>
          <p:spPr>
            <a:xfrm>
              <a:off x="4751386" y="1659334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16"/>
                <a:gd name="f9" fmla="val 10"/>
                <a:gd name="f10" fmla="val 9"/>
                <a:gd name="f11" fmla="val 4"/>
                <a:gd name="f12" fmla="val 18"/>
                <a:gd name="f13" fmla="val 6"/>
                <a:gd name="f14" fmla="val 25"/>
                <a:gd name="f15" fmla="val 11"/>
                <a:gd name="f16" fmla="val 13"/>
                <a:gd name="f17" fmla="val 23"/>
                <a:gd name="f18" fmla="val 8"/>
                <a:gd name="f19" fmla="+- 0 0 -90"/>
                <a:gd name="f20" fmla="*/ f3 1 27"/>
                <a:gd name="f21" fmla="*/ f4 1 27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7"/>
                <a:gd name="f28" fmla="*/ 0 f25 1"/>
                <a:gd name="f29" fmla="*/ 26 f25 1"/>
                <a:gd name="f30" fmla="*/ 25 f25 1"/>
                <a:gd name="f31" fmla="*/ 11 f25 1"/>
                <a:gd name="f32" fmla="*/ 23 f25 1"/>
                <a:gd name="f33" fmla="+- f26 0 f1"/>
                <a:gd name="f34" fmla="*/ f28 1 27"/>
                <a:gd name="f35" fmla="*/ f29 1 27"/>
                <a:gd name="f36" fmla="*/ f30 1 27"/>
                <a:gd name="f37" fmla="*/ f31 1 27"/>
                <a:gd name="f38" fmla="*/ f32 1 27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  <a:gd name="f53" fmla="*/ f43 f20 1"/>
                <a:gd name="f54" fmla="*/ f44 f21 1"/>
                <a:gd name="f55" fmla="*/ f4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0" y="f52"/>
                </a:cxn>
                <a:cxn ang="f33">
                  <a:pos x="f53" y="f54"/>
                </a:cxn>
                <a:cxn ang="f33">
                  <a:pos x="f55" y="f51"/>
                </a:cxn>
                <a:cxn ang="f33">
                  <a:pos x="f50" y="f51"/>
                </a:cxn>
              </a:cxnLst>
              <a:rect l="f46" t="f49" r="f47" b="f48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4" y="f7"/>
                    <a:pt x="f17" y="f7"/>
                  </a:cubicBezTo>
                  <a:cubicBezTo>
                    <a:pt x="f8" y="f6"/>
                    <a:pt x="f18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12978C41-6294-4C5A-E0A0-511161B088CE}"/>
                </a:ext>
              </a:extLst>
            </p:cNvPr>
            <p:cNvSpPr/>
            <p:nvPr/>
          </p:nvSpPr>
          <p:spPr>
            <a:xfrm>
              <a:off x="4887916" y="1506940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0"/>
                <a:gd name="f9" fmla="val 20"/>
                <a:gd name="f10" fmla="val 5"/>
                <a:gd name="f11" fmla="val 24"/>
                <a:gd name="f12" fmla="val 6"/>
                <a:gd name="f13" fmla="val 3"/>
                <a:gd name="f14" fmla="+- 0 0 -90"/>
                <a:gd name="f15" fmla="*/ f3 1 33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8"/>
                <a:gd name="f26" fmla="*/ 30 f22 1"/>
                <a:gd name="f27" fmla="*/ 28 f21 1"/>
                <a:gd name="f28" fmla="*/ 6 f22 1"/>
                <a:gd name="f29" fmla="*/ 0 f21 1"/>
                <a:gd name="f30" fmla="+- f23 0 f1"/>
                <a:gd name="f31" fmla="*/ f26 1 33"/>
                <a:gd name="f32" fmla="*/ f27 1 28"/>
                <a:gd name="f33" fmla="*/ f28 1 33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8" y="f13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5363B2A0-F825-D1A6-52EC-5509B5FF367D}"/>
                </a:ext>
              </a:extLst>
            </p:cNvPr>
            <p:cNvSpPr/>
            <p:nvPr/>
          </p:nvSpPr>
          <p:spPr>
            <a:xfrm>
              <a:off x="4600575" y="1764115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6"/>
                <a:gd name="f10" fmla="val 27"/>
                <a:gd name="f11" fmla="val 4"/>
                <a:gd name="f12" fmla="val 25"/>
                <a:gd name="f13" fmla="val 21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3 f22 1"/>
                <a:gd name="f27" fmla="*/ 0 f21 1"/>
                <a:gd name="f28" fmla="*/ 27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B80E2FB3-B4E9-4218-A85F-A87903201DFE}"/>
                </a:ext>
              </a:extLst>
            </p:cNvPr>
            <p:cNvSpPr/>
            <p:nvPr/>
          </p:nvSpPr>
          <p:spPr>
            <a:xfrm>
              <a:off x="4899026" y="1768870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4"/>
                <a:gd name="f9" fmla="val 15"/>
                <a:gd name="f10" fmla="val 25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6"/>
                <a:gd name="f17" fmla="val 3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24 f26 1"/>
                <a:gd name="f31" fmla="*/ 27 f25 1"/>
                <a:gd name="f32" fmla="*/ 0 f26 1"/>
                <a:gd name="f33" fmla="*/ 21 f25 1"/>
                <a:gd name="f34" fmla="*/ 0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6"/>
                    <a:pt x="f10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98090C78-4B6B-9B38-4381-6F79D38222D9}"/>
                </a:ext>
              </a:extLst>
            </p:cNvPr>
            <p:cNvSpPr/>
            <p:nvPr/>
          </p:nvSpPr>
          <p:spPr>
            <a:xfrm>
              <a:off x="4679954" y="1919682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3"/>
                <a:gd name="f15" fmla="val 4"/>
                <a:gd name="f16" fmla="val 12"/>
                <a:gd name="f17" fmla="val 20"/>
                <a:gd name="f18" fmla="val 26"/>
                <a:gd name="f19" fmla="val 2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23 f27 1"/>
                <a:gd name="f34" fmla="*/ 0 f27 1"/>
                <a:gd name="f35" fmla="*/ 24 f28 1"/>
                <a:gd name="f36" fmla="*/ 4 f27 1"/>
                <a:gd name="f37" fmla="*/ 27 f27 1"/>
                <a:gd name="f38" fmla="+- f29 0 f1"/>
                <a:gd name="f39" fmla="*/ f32 1 24"/>
                <a:gd name="f40" fmla="*/ f33 1 27"/>
                <a:gd name="f41" fmla="*/ f34 1 27"/>
                <a:gd name="f42" fmla="*/ f35 1 24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2C7A138B-E582-CAA7-18BF-C399ED55A307}"/>
                </a:ext>
              </a:extLst>
            </p:cNvPr>
            <p:cNvSpPr/>
            <p:nvPr/>
          </p:nvSpPr>
          <p:spPr>
            <a:xfrm>
              <a:off x="4670426" y="1508522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9"/>
                <a:gd name="f9" fmla="val 21"/>
                <a:gd name="f10" fmla="val 4"/>
                <a:gd name="f11" fmla="val 24"/>
                <a:gd name="f12" fmla="val 5"/>
                <a:gd name="f13" fmla="val 28"/>
                <a:gd name="f14" fmla="+- 0 0 -90"/>
                <a:gd name="f15" fmla="*/ f3 1 3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7"/>
                <a:gd name="f26" fmla="*/ 29 f22 1"/>
                <a:gd name="f27" fmla="*/ 27 f21 1"/>
                <a:gd name="f28" fmla="*/ 5 f22 1"/>
                <a:gd name="f29" fmla="*/ 0 f21 1"/>
                <a:gd name="f30" fmla="+- f23 0 f1"/>
                <a:gd name="f31" fmla="*/ f26 1 31"/>
                <a:gd name="f32" fmla="*/ f27 1 27"/>
                <a:gd name="f33" fmla="*/ f28 1 3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D24ECC7F-F14C-8A88-FEAE-69EF5E9981D0}"/>
                </a:ext>
              </a:extLst>
            </p:cNvPr>
            <p:cNvSpPr/>
            <p:nvPr/>
          </p:nvSpPr>
          <p:spPr>
            <a:xfrm>
              <a:off x="4894261" y="1308497"/>
              <a:ext cx="5238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7"/>
                <a:gd name="f8" fmla="val 3"/>
                <a:gd name="f9" fmla="val 28"/>
                <a:gd name="f10" fmla="val 5"/>
                <a:gd name="f11" fmla="val 6"/>
                <a:gd name="f12" fmla="val 4"/>
                <a:gd name="f13" fmla="val 26"/>
                <a:gd name="f14" fmla="val 21"/>
                <a:gd name="f15" fmla="+- 0 0 -90"/>
                <a:gd name="f16" fmla="*/ f3 1 3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27"/>
                <a:gd name="f27" fmla="*/ 3 f23 1"/>
                <a:gd name="f28" fmla="*/ 0 f22 1"/>
                <a:gd name="f29" fmla="*/ 27 f23 1"/>
                <a:gd name="f30" fmla="*/ 27 f22 1"/>
                <a:gd name="f31" fmla="+- f24 0 f1"/>
                <a:gd name="f32" fmla="*/ f27 1 30"/>
                <a:gd name="f33" fmla="*/ f28 1 27"/>
                <a:gd name="f34" fmla="*/ f29 1 3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27">
                  <a:moveTo>
                    <a:pt x="f8" y="f5"/>
                  </a:moveTo>
                  <a:cubicBezTo>
                    <a:pt x="f9" y="f10"/>
                    <a:pt x="f6" y="f11"/>
                    <a:pt x="f7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DFFB7FA4-F583-202F-B65F-FAC12ED50BCD}"/>
                </a:ext>
              </a:extLst>
            </p:cNvPr>
            <p:cNvSpPr/>
            <p:nvPr/>
          </p:nvSpPr>
          <p:spPr>
            <a:xfrm>
              <a:off x="4668834" y="1713311"/>
              <a:ext cx="5874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7"/>
                <a:gd name="f8" fmla="val 29"/>
                <a:gd name="f9" fmla="val 21"/>
                <a:gd name="f10" fmla="val 6"/>
                <a:gd name="f11" fmla="val 30"/>
                <a:gd name="f12" fmla="val 1"/>
                <a:gd name="f13" fmla="val 5"/>
                <a:gd name="f14" fmla="+- 0 0 -90"/>
                <a:gd name="f15" fmla="*/ f3 1 33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7"/>
                <a:gd name="f26" fmla="*/ 29 f22 1"/>
                <a:gd name="f27" fmla="*/ 27 f21 1"/>
                <a:gd name="f28" fmla="*/ 6 f22 1"/>
                <a:gd name="f29" fmla="*/ 0 f21 1"/>
                <a:gd name="f30" fmla="+- f23 0 f1"/>
                <a:gd name="f31" fmla="*/ f26 1 33"/>
                <a:gd name="f32" fmla="*/ f27 1 27"/>
                <a:gd name="f33" fmla="*/ f28 1 33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7">
                  <a:moveTo>
                    <a:pt x="f8" y="f7"/>
                  </a:moveTo>
                  <a:cubicBezTo>
                    <a:pt x="f5" y="f9"/>
                    <a:pt x="f10" y="f7"/>
                    <a:pt x="f10" y="f5"/>
                  </a:cubicBezTo>
                  <a:cubicBezTo>
                    <a:pt x="f11" y="f12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AEC00037-6B88-8263-E17C-E810D53E98A5}"/>
                </a:ext>
              </a:extLst>
            </p:cNvPr>
            <p:cNvSpPr/>
            <p:nvPr/>
          </p:nvSpPr>
          <p:spPr>
            <a:xfrm>
              <a:off x="4679954" y="2537222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8"/>
                <a:gd name="f13" fmla="val 9"/>
                <a:gd name="f14" fmla="val 1"/>
                <a:gd name="f15" fmla="val 2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3 f23 1"/>
                <a:gd name="f30" fmla="*/ 25 f23 1"/>
                <a:gd name="f31" fmla="*/ 0 f24 1"/>
                <a:gd name="f32" fmla="*/ 24 f23 1"/>
                <a:gd name="f33" fmla="*/ 0 f23 1"/>
                <a:gd name="f34" fmla="+- f25 0 f1"/>
                <a:gd name="f35" fmla="*/ f28 1 24"/>
                <a:gd name="f36" fmla="*/ f29 1 25"/>
                <a:gd name="f37" fmla="*/ f30 1 25"/>
                <a:gd name="f38" fmla="*/ f31 1 24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6"/>
                    <a:pt x="f5" y="f6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2" y="f14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3F91F31C-2908-DD5C-58C0-269A40D3CC74}"/>
                </a:ext>
              </a:extLst>
            </p:cNvPr>
            <p:cNvSpPr/>
            <p:nvPr/>
          </p:nvSpPr>
          <p:spPr>
            <a:xfrm>
              <a:off x="4899026" y="242134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23"/>
                <a:gd name="f15" fmla="val 9"/>
                <a:gd name="f16" fmla="val 22"/>
                <a:gd name="f17" fmla="val 15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4 f24 1"/>
                <a:gd name="f29" fmla="*/ 3 f24 1"/>
                <a:gd name="f30" fmla="*/ 22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15" y="f14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FEB71A01-92DD-F325-FEC3-7FF9AD94C472}"/>
                </a:ext>
              </a:extLst>
            </p:cNvPr>
            <p:cNvSpPr/>
            <p:nvPr/>
          </p:nvSpPr>
          <p:spPr>
            <a:xfrm>
              <a:off x="4679954" y="2399111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8"/>
                <a:gd name="f9" fmla="val 1"/>
                <a:gd name="f10" fmla="val 15"/>
                <a:gd name="f11" fmla="val 2"/>
                <a:gd name="f12" fmla="val 3"/>
                <a:gd name="f13" fmla="val 10"/>
                <a:gd name="f14" fmla="val 17"/>
                <a:gd name="f15" fmla="val 16"/>
                <a:gd name="f16" fmla="val 9"/>
                <a:gd name="f17" fmla="+- 0 0 -90"/>
                <a:gd name="f18" fmla="*/ f3 1 24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5"/>
                <a:gd name="f29" fmla="*/ 0 f25 1"/>
                <a:gd name="f30" fmla="*/ 0 f24 1"/>
                <a:gd name="f31" fmla="*/ 24 f25 1"/>
                <a:gd name="f32" fmla="*/ 3 f24 1"/>
                <a:gd name="f33" fmla="*/ 25 f24 1"/>
                <a:gd name="f34" fmla="*/ 24 f24 1"/>
                <a:gd name="f35" fmla="+- f26 0 f1"/>
                <a:gd name="f36" fmla="*/ f29 1 24"/>
                <a:gd name="f37" fmla="*/ f30 1 25"/>
                <a:gd name="f38" fmla="*/ f31 1 24"/>
                <a:gd name="f39" fmla="*/ f32 1 25"/>
                <a:gd name="f40" fmla="*/ f33 1 25"/>
                <a:gd name="f41" fmla="*/ f34 1 25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5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6"/>
                    <a:pt x="f5" y="f6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5" name="Freeform 140">
              <a:extLst>
                <a:ext uri="{FF2B5EF4-FFF2-40B4-BE49-F238E27FC236}">
                  <a16:creationId xmlns:a16="http://schemas.microsoft.com/office/drawing/2014/main" id="{11B89228-FE85-B34E-AB53-BE538ED88829}"/>
                </a:ext>
              </a:extLst>
            </p:cNvPr>
            <p:cNvSpPr/>
            <p:nvPr/>
          </p:nvSpPr>
          <p:spPr>
            <a:xfrm>
              <a:off x="4675190" y="1227536"/>
              <a:ext cx="5555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0"/>
                <a:gd name="f8" fmla="val 2"/>
                <a:gd name="f9" fmla="val 11"/>
                <a:gd name="f10" fmla="val 27"/>
                <a:gd name="f11" fmla="val 3"/>
                <a:gd name="f12" fmla="val 26"/>
                <a:gd name="f13" fmla="val 25"/>
                <a:gd name="f14" fmla="+- 0 0 -90"/>
                <a:gd name="f15" fmla="*/ f3 1 31"/>
                <a:gd name="f16" fmla="*/ f4 1 3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30"/>
                <a:gd name="f26" fmla="*/ 2 f22 1"/>
                <a:gd name="f27" fmla="*/ 0 f21 1"/>
                <a:gd name="f28" fmla="*/ 26 f22 1"/>
                <a:gd name="f29" fmla="*/ 30 f21 1"/>
                <a:gd name="f30" fmla="+- f23 0 f1"/>
                <a:gd name="f31" fmla="*/ f26 1 31"/>
                <a:gd name="f32" fmla="*/ f27 1 30"/>
                <a:gd name="f33" fmla="*/ f28 1 31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30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0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0D51DE01-6B12-F7B5-DD2D-47B902F6CFF2}"/>
                </a:ext>
              </a:extLst>
            </p:cNvPr>
            <p:cNvSpPr/>
            <p:nvPr/>
          </p:nvSpPr>
          <p:spPr>
            <a:xfrm>
              <a:off x="4679954" y="1437089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2"/>
                <a:gd name="f9" fmla="val 14"/>
                <a:gd name="f10" fmla="val 7"/>
                <a:gd name="f11" fmla="val 23"/>
                <a:gd name="f12" fmla="val 2"/>
                <a:gd name="f13" fmla="val 5"/>
                <a:gd name="f14" fmla="val 16"/>
                <a:gd name="f15" fmla="val 27"/>
                <a:gd name="f16" fmla="val 8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0 f26 1"/>
                <a:gd name="f31" fmla="*/ 22 f25 1"/>
                <a:gd name="f32" fmla="*/ 0 f25 1"/>
                <a:gd name="f33" fmla="*/ 23 f26 1"/>
                <a:gd name="f34" fmla="*/ 29 f25 1"/>
                <a:gd name="f35" fmla="+- f27 0 f1"/>
                <a:gd name="f36" fmla="*/ f30 1 26"/>
                <a:gd name="f37" fmla="*/ f31 1 29"/>
                <a:gd name="f38" fmla="*/ f32 1 29"/>
                <a:gd name="f39" fmla="*/ f33 1 26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6" y="f13"/>
                    <a:pt x="f11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7" name="Freeform 142">
              <a:extLst>
                <a:ext uri="{FF2B5EF4-FFF2-40B4-BE49-F238E27FC236}">
                  <a16:creationId xmlns:a16="http://schemas.microsoft.com/office/drawing/2014/main" id="{8E07A97D-774E-CED4-16F7-05699A82E40E}"/>
                </a:ext>
              </a:extLst>
            </p:cNvPr>
            <p:cNvSpPr/>
            <p:nvPr/>
          </p:nvSpPr>
          <p:spPr>
            <a:xfrm>
              <a:off x="4965704" y="2299094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24"/>
                <a:gd name="f9" fmla="val 16"/>
                <a:gd name="f10" fmla="val 9"/>
                <a:gd name="f11" fmla="val 23"/>
                <a:gd name="f12" fmla="val 22"/>
                <a:gd name="f13" fmla="val 15"/>
                <a:gd name="f14" fmla="val 8"/>
                <a:gd name="f15" fmla="val 1"/>
                <a:gd name="f16" fmla="val 4"/>
                <a:gd name="f17" fmla="+- 0 0 -90"/>
                <a:gd name="f18" fmla="*/ f3 1 30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5"/>
                <a:gd name="f29" fmla="*/ 24 f25 1"/>
                <a:gd name="f30" fmla="*/ 25 f24 1"/>
                <a:gd name="f31" fmla="*/ 0 f25 1"/>
                <a:gd name="f32" fmla="*/ 22 f24 1"/>
                <a:gd name="f33" fmla="*/ 1 f24 1"/>
                <a:gd name="f34" fmla="+- f26 0 f1"/>
                <a:gd name="f35" fmla="*/ f29 1 30"/>
                <a:gd name="f36" fmla="*/ f30 1 25"/>
                <a:gd name="f37" fmla="*/ f31 1 30"/>
                <a:gd name="f38" fmla="*/ f32 1 25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30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7" y="f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8" name="Freeform 143">
              <a:extLst>
                <a:ext uri="{FF2B5EF4-FFF2-40B4-BE49-F238E27FC236}">
                  <a16:creationId xmlns:a16="http://schemas.microsoft.com/office/drawing/2014/main" id="{8E303A60-1FF9-4890-39ED-8F7A70C72665}"/>
                </a:ext>
              </a:extLst>
            </p:cNvPr>
            <p:cNvSpPr/>
            <p:nvPr/>
          </p:nvSpPr>
          <p:spPr>
            <a:xfrm>
              <a:off x="4965704" y="2429277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"/>
                <a:gd name="f8" fmla="val 11"/>
                <a:gd name="f9" fmla="val 16"/>
                <a:gd name="f10" fmla="val 23"/>
                <a:gd name="f11" fmla="val 8"/>
                <a:gd name="f12" fmla="val 22"/>
                <a:gd name="f13" fmla="val 21"/>
                <a:gd name="f14" fmla="val 14"/>
                <a:gd name="f15" fmla="val 1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 f22 1"/>
                <a:gd name="f27" fmla="*/ 0 f22 1"/>
                <a:gd name="f28" fmla="*/ 21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  <a:gd name="f49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15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39" name="Freeform 144">
              <a:extLst>
                <a:ext uri="{FF2B5EF4-FFF2-40B4-BE49-F238E27FC236}">
                  <a16:creationId xmlns:a16="http://schemas.microsoft.com/office/drawing/2014/main" id="{61D09FAF-0B48-60C0-E450-A7993D2107E5}"/>
                </a:ext>
              </a:extLst>
            </p:cNvPr>
            <p:cNvSpPr/>
            <p:nvPr/>
          </p:nvSpPr>
          <p:spPr>
            <a:xfrm>
              <a:off x="4679954" y="246578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6"/>
                <a:gd name="f10" fmla="val 8"/>
                <a:gd name="f11" fmla="val 25"/>
                <a:gd name="f12" fmla="val 24"/>
                <a:gd name="f13" fmla="val 17"/>
                <a:gd name="f14" fmla="val 10"/>
                <a:gd name="f15" fmla="val 3"/>
                <a:gd name="f16" fmla="val 1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3 f23 1"/>
                <a:gd name="f27" fmla="*/ 27 f23 1"/>
                <a:gd name="f28" fmla="*/ 0 f23 1"/>
                <a:gd name="f29" fmla="*/ 24 f23 1"/>
                <a:gd name="f30" fmla="*/ 3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42 f19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9" y="f5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0" name="Freeform 145">
              <a:extLst>
                <a:ext uri="{FF2B5EF4-FFF2-40B4-BE49-F238E27FC236}">
                  <a16:creationId xmlns:a16="http://schemas.microsoft.com/office/drawing/2014/main" id="{BB6AA233-C76F-E6F3-6EC7-65F3CC498689}"/>
                </a:ext>
              </a:extLst>
            </p:cNvPr>
            <p:cNvSpPr/>
            <p:nvPr/>
          </p:nvSpPr>
          <p:spPr>
            <a:xfrm>
              <a:off x="4679954" y="2262582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15"/>
                <a:gd name="f9" fmla="val 25"/>
                <a:gd name="f10" fmla="val 8"/>
                <a:gd name="f11" fmla="val 23"/>
                <a:gd name="f12" fmla="val 1"/>
                <a:gd name="f13" fmla="val 16"/>
                <a:gd name="f14" fmla="val 2"/>
                <a:gd name="f15" fmla="val 3"/>
                <a:gd name="f16" fmla="val 11"/>
                <a:gd name="f17" fmla="val 18"/>
                <a:gd name="f18" fmla="+- 0 0 -90"/>
                <a:gd name="f19" fmla="*/ f3 1 24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6"/>
                <a:gd name="f30" fmla="*/ 24 f26 1"/>
                <a:gd name="f31" fmla="*/ 26 f25 1"/>
                <a:gd name="f32" fmla="*/ 0 f26 1"/>
                <a:gd name="f33" fmla="*/ 23 f25 1"/>
                <a:gd name="f34" fmla="*/ 0 f25 1"/>
                <a:gd name="f35" fmla="*/ 3 f25 1"/>
                <a:gd name="f36" fmla="+- f27 0 f1"/>
                <a:gd name="f37" fmla="*/ f30 1 24"/>
                <a:gd name="f38" fmla="*/ f31 1 26"/>
                <a:gd name="f39" fmla="*/ f32 1 24"/>
                <a:gd name="f40" fmla="*/ f33 1 26"/>
                <a:gd name="f41" fmla="*/ f34 1 26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6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0"/>
                    <a:pt x="f5" y="f5"/>
                  </a:cubicBezTo>
                  <a:cubicBezTo>
                    <a:pt x="f10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1" name="Freeform 146">
              <a:extLst>
                <a:ext uri="{FF2B5EF4-FFF2-40B4-BE49-F238E27FC236}">
                  <a16:creationId xmlns:a16="http://schemas.microsoft.com/office/drawing/2014/main" id="{6002B13F-2B7C-853A-00E1-71252A461FE4}"/>
                </a:ext>
              </a:extLst>
            </p:cNvPr>
            <p:cNvSpPr/>
            <p:nvPr/>
          </p:nvSpPr>
          <p:spPr>
            <a:xfrm>
              <a:off x="4675190" y="1576782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5"/>
                <a:gd name="f9" fmla="val 1"/>
                <a:gd name="f10" fmla="val 24"/>
                <a:gd name="f11" fmla="val 2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5 f21 1"/>
                <a:gd name="f26" fmla="*/ 26 f20 1"/>
                <a:gd name="f27" fmla="*/ 2 f21 1"/>
                <a:gd name="f28" fmla="*/ 0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8"/>
                    <a:pt x="f5" y="f10"/>
                    <a:pt x="f11" y="f5"/>
                  </a:cubicBezTo>
                  <a:cubicBezTo>
                    <a:pt x="f8" y="f9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2" name="Freeform 147">
              <a:extLst>
                <a:ext uri="{FF2B5EF4-FFF2-40B4-BE49-F238E27FC236}">
                  <a16:creationId xmlns:a16="http://schemas.microsoft.com/office/drawing/2014/main" id="{C6E39DE9-8AA5-6928-3622-80A67BFB6AA0}"/>
                </a:ext>
              </a:extLst>
            </p:cNvPr>
            <p:cNvSpPr/>
            <p:nvPr/>
          </p:nvSpPr>
          <p:spPr>
            <a:xfrm>
              <a:off x="4678363" y="1294214"/>
              <a:ext cx="49213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27"/>
                <a:gd name="f10" fmla="val 1"/>
                <a:gd name="f11" fmla="val 4"/>
                <a:gd name="f12" fmla="val 20"/>
                <a:gd name="f13" fmla="val 10"/>
                <a:gd name="f14" fmla="+- 0 0 -90"/>
                <a:gd name="f15" fmla="*/ f3 1 28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"/>
                <a:gd name="f25" fmla="*/ f21 1 31"/>
                <a:gd name="f26" fmla="*/ 24 f22 1"/>
                <a:gd name="f27" fmla="*/ 31 f21 1"/>
                <a:gd name="f28" fmla="*/ 1 f22 1"/>
                <a:gd name="f29" fmla="*/ 4 f21 1"/>
                <a:gd name="f30" fmla="+- f23 0 f1"/>
                <a:gd name="f31" fmla="*/ f26 1 28"/>
                <a:gd name="f32" fmla="*/ f27 1 31"/>
                <a:gd name="f33" fmla="*/ f28 1 28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8" h="31">
                  <a:moveTo>
                    <a:pt x="f8" y="f7"/>
                  </a:moveTo>
                  <a:cubicBezTo>
                    <a:pt x="f5" y="f9"/>
                    <a:pt x="f5" y="f9"/>
                    <a:pt x="f10" y="f11"/>
                  </a:cubicBezTo>
                  <a:cubicBezTo>
                    <a:pt x="f12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3" name="Freeform 148">
              <a:extLst>
                <a:ext uri="{FF2B5EF4-FFF2-40B4-BE49-F238E27FC236}">
                  <a16:creationId xmlns:a16="http://schemas.microsoft.com/office/drawing/2014/main" id="{CE22BBB7-CD14-34DE-9F20-FAC391553636}"/>
                </a:ext>
              </a:extLst>
            </p:cNvPr>
            <p:cNvSpPr/>
            <p:nvPr/>
          </p:nvSpPr>
          <p:spPr>
            <a:xfrm>
              <a:off x="4673598" y="1781571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3"/>
                <a:gd name="f9" fmla="val 11"/>
                <a:gd name="f10" fmla="val 2"/>
                <a:gd name="f11" fmla="val 19"/>
                <a:gd name="f12" fmla="val 4"/>
                <a:gd name="f13" fmla="val 6"/>
                <a:gd name="f14" fmla="val 14"/>
                <a:gd name="f15" fmla="val 20"/>
                <a:gd name="f16" fmla="val 25"/>
                <a:gd name="f17" fmla="val 24"/>
                <a:gd name="f18" fmla="+- 0 0 -90"/>
                <a:gd name="f19" fmla="*/ f3 1 27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8"/>
                <a:gd name="f30" fmla="*/ 3 f26 1"/>
                <a:gd name="f31" fmla="*/ 0 f25 1"/>
                <a:gd name="f32" fmla="*/ 27 f26 1"/>
                <a:gd name="f33" fmla="*/ 6 f25 1"/>
                <a:gd name="f34" fmla="*/ 28 f25 1"/>
                <a:gd name="f35" fmla="+- f27 0 f1"/>
                <a:gd name="f36" fmla="*/ f30 1 27"/>
                <a:gd name="f37" fmla="*/ f31 1 28"/>
                <a:gd name="f38" fmla="*/ f32 1 27"/>
                <a:gd name="f39" fmla="*/ f33 1 28"/>
                <a:gd name="f40" fmla="*/ f34 1 28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0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4" name="Freeform 149">
              <a:extLst>
                <a:ext uri="{FF2B5EF4-FFF2-40B4-BE49-F238E27FC236}">
                  <a16:creationId xmlns:a16="http://schemas.microsoft.com/office/drawing/2014/main" id="{3BE27FD5-4662-A25E-3071-50B2A5476034}"/>
                </a:ext>
              </a:extLst>
            </p:cNvPr>
            <p:cNvSpPr/>
            <p:nvPr/>
          </p:nvSpPr>
          <p:spPr>
            <a:xfrm>
              <a:off x="4673598" y="2054620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2"/>
                <a:gd name="f14" fmla="val 25"/>
                <a:gd name="f15" fmla="val 24"/>
                <a:gd name="f16" fmla="+- 0 0 -90"/>
                <a:gd name="f17" fmla="*/ f3 1 27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9"/>
                <a:gd name="f28" fmla="*/ 3 f24 1"/>
                <a:gd name="f29" fmla="*/ 0 f23 1"/>
                <a:gd name="f30" fmla="*/ 27 f24 1"/>
                <a:gd name="f31" fmla="*/ 4 f23 1"/>
                <a:gd name="f32" fmla="*/ 25 f23 1"/>
                <a:gd name="f33" fmla="+- f25 0 f1"/>
                <a:gd name="f34" fmla="*/ f28 1 27"/>
                <a:gd name="f35" fmla="*/ f29 1 29"/>
                <a:gd name="f36" fmla="*/ f30 1 27"/>
                <a:gd name="f37" fmla="*/ f31 1 29"/>
                <a:gd name="f38" fmla="*/ f32 1 29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9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12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5" name="Freeform 150">
              <a:extLst>
                <a:ext uri="{FF2B5EF4-FFF2-40B4-BE49-F238E27FC236}">
                  <a16:creationId xmlns:a16="http://schemas.microsoft.com/office/drawing/2014/main" id="{0400E5F7-4C18-52DC-2DC3-5CF689567212}"/>
                </a:ext>
              </a:extLst>
            </p:cNvPr>
            <p:cNvSpPr/>
            <p:nvPr/>
          </p:nvSpPr>
          <p:spPr>
            <a:xfrm>
              <a:off x="4826002" y="2683270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5"/>
                <a:gd name="f9" fmla="val 8"/>
                <a:gd name="f10" fmla="val 16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0 f19 1"/>
                <a:gd name="f24" fmla="*/ 22 f18 1"/>
                <a:gd name="f25" fmla="*/ 0 f18 1"/>
                <a:gd name="f26" fmla="*/ 24 f19 1"/>
                <a:gd name="f27" fmla="+- f20 0 f1"/>
                <a:gd name="f28" fmla="*/ f23 1 24"/>
                <a:gd name="f29" fmla="*/ f24 1 22"/>
                <a:gd name="f30" fmla="*/ f25 1 22"/>
                <a:gd name="f31" fmla="*/ f26 1 24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0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6" name="Freeform 151">
              <a:extLst>
                <a:ext uri="{FF2B5EF4-FFF2-40B4-BE49-F238E27FC236}">
                  <a16:creationId xmlns:a16="http://schemas.microsoft.com/office/drawing/2014/main" id="{A2880D48-07F4-0123-D7D6-E1DF21D64F9C}"/>
                </a:ext>
              </a:extLst>
            </p:cNvPr>
            <p:cNvSpPr/>
            <p:nvPr/>
          </p:nvSpPr>
          <p:spPr>
            <a:xfrm>
              <a:off x="4679954" y="198476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26"/>
                <a:gd name="f10" fmla="val 8"/>
                <a:gd name="f11" fmla="val 24"/>
                <a:gd name="f12" fmla="val 22"/>
                <a:gd name="f13" fmla="val 1"/>
                <a:gd name="f14" fmla="val 4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2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8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7" name="Freeform 152">
              <a:extLst>
                <a:ext uri="{FF2B5EF4-FFF2-40B4-BE49-F238E27FC236}">
                  <a16:creationId xmlns:a16="http://schemas.microsoft.com/office/drawing/2014/main" id="{4693F680-17B8-3261-AEE7-5FE0F07CE5B9}"/>
                </a:ext>
              </a:extLst>
            </p:cNvPr>
            <p:cNvSpPr/>
            <p:nvPr/>
          </p:nvSpPr>
          <p:spPr>
            <a:xfrm>
              <a:off x="4679954" y="212447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3"/>
                <a:gd name="f15" fmla="val 10"/>
                <a:gd name="f16" fmla="val 17"/>
                <a:gd name="f17" fmla="val 16"/>
                <a:gd name="f18" fmla="val 23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22 f26 1"/>
                <a:gd name="f33" fmla="*/ 0 f26 1"/>
                <a:gd name="f34" fmla="*/ 24 f27 1"/>
                <a:gd name="f35" fmla="*/ 3 f26 1"/>
                <a:gd name="f36" fmla="*/ 26 f26 1"/>
                <a:gd name="f37" fmla="+- f28 0 f1"/>
                <a:gd name="f38" fmla="*/ f31 1 24"/>
                <a:gd name="f39" fmla="*/ f32 1 26"/>
                <a:gd name="f40" fmla="*/ f33 1 26"/>
                <a:gd name="f41" fmla="*/ f34 1 24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7" y="f6"/>
                    <a:pt x="f10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8" name="Freeform 153">
              <a:extLst>
                <a:ext uri="{FF2B5EF4-FFF2-40B4-BE49-F238E27FC236}">
                  <a16:creationId xmlns:a16="http://schemas.microsoft.com/office/drawing/2014/main" id="{8AF30869-A24D-13A2-5D30-02CF247E3200}"/>
                </a:ext>
              </a:extLst>
            </p:cNvPr>
            <p:cNvSpPr/>
            <p:nvPr/>
          </p:nvSpPr>
          <p:spPr>
            <a:xfrm>
              <a:off x="4816473" y="1349773"/>
              <a:ext cx="60322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8"/>
                <a:gd name="f8" fmla="val 29"/>
                <a:gd name="f9" fmla="val 20"/>
                <a:gd name="f10" fmla="val 4"/>
                <a:gd name="f11" fmla="val 26"/>
                <a:gd name="f12" fmla="val 6"/>
                <a:gd name="f13" fmla="val 8"/>
                <a:gd name="f14" fmla="val 30"/>
                <a:gd name="f15" fmla="val 2"/>
                <a:gd name="f16" fmla="+- 0 0 -90"/>
                <a:gd name="f17" fmla="*/ f3 1 34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28"/>
                <a:gd name="f28" fmla="*/ 29 f24 1"/>
                <a:gd name="f29" fmla="*/ 28 f23 1"/>
                <a:gd name="f30" fmla="*/ 6 f24 1"/>
                <a:gd name="f31" fmla="*/ 0 f23 1"/>
                <a:gd name="f32" fmla="+- f25 0 f1"/>
                <a:gd name="f33" fmla="*/ f28 1 34"/>
                <a:gd name="f34" fmla="*/ f29 1 28"/>
                <a:gd name="f35" fmla="*/ f30 1 34"/>
                <a:gd name="f36" fmla="*/ f31 1 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49" name="Freeform 154">
              <a:extLst>
                <a:ext uri="{FF2B5EF4-FFF2-40B4-BE49-F238E27FC236}">
                  <a16:creationId xmlns:a16="http://schemas.microsoft.com/office/drawing/2014/main" id="{E111C7C3-2E81-3CF2-72A0-6C87AF5A0564}"/>
                </a:ext>
              </a:extLst>
            </p:cNvPr>
            <p:cNvSpPr/>
            <p:nvPr/>
          </p:nvSpPr>
          <p:spPr>
            <a:xfrm>
              <a:off x="4679954" y="233085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17"/>
                <a:gd name="f15" fmla="val 25"/>
                <a:gd name="f16" fmla="val 8"/>
                <a:gd name="f17" fmla="val 23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3 f26 1"/>
                <a:gd name="f35" fmla="*/ 26 f26 1"/>
                <a:gd name="f36" fmla="*/ 23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16" y="f6"/>
                    <a:pt x="f5" y="f17"/>
                  </a:cubicBezTo>
                  <a:cubicBezTo>
                    <a:pt x="f5" y="f18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0" name="Freeform 155">
              <a:extLst>
                <a:ext uri="{FF2B5EF4-FFF2-40B4-BE49-F238E27FC236}">
                  <a16:creationId xmlns:a16="http://schemas.microsoft.com/office/drawing/2014/main" id="{DF262BA6-6636-8798-4F16-06F5C957B230}"/>
                </a:ext>
              </a:extLst>
            </p:cNvPr>
            <p:cNvSpPr/>
            <p:nvPr/>
          </p:nvSpPr>
          <p:spPr>
            <a:xfrm>
              <a:off x="4679954" y="1641878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4"/>
                <a:gd name="f9" fmla="val 22"/>
                <a:gd name="f10" fmla="val 21"/>
                <a:gd name="f11" fmla="val 19"/>
                <a:gd name="f12" fmla="val 13"/>
                <a:gd name="f13" fmla="val 27"/>
                <a:gd name="f14" fmla="val 6"/>
                <a:gd name="f15" fmla="val 25"/>
                <a:gd name="f16" fmla="val 23"/>
                <a:gd name="f17" fmla="val 16"/>
                <a:gd name="f18" fmla="val 9"/>
                <a:gd name="f19" fmla="val 3"/>
                <a:gd name="f20" fmla="val 20"/>
                <a:gd name="f21" fmla="+- 0 0 -90"/>
                <a:gd name="f22" fmla="*/ f3 1 26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6"/>
                <a:gd name="f32" fmla="*/ f28 1 29"/>
                <a:gd name="f33" fmla="*/ 24 f29 1"/>
                <a:gd name="f34" fmla="*/ 29 f28 1"/>
                <a:gd name="f35" fmla="*/ 19 f29 1"/>
                <a:gd name="f36" fmla="*/ 0 f29 1"/>
                <a:gd name="f37" fmla="*/ 23 f28 1"/>
                <a:gd name="f38" fmla="*/ 3 f28 1"/>
                <a:gd name="f39" fmla="+- f30 0 f1"/>
                <a:gd name="f40" fmla="*/ f33 1 26"/>
                <a:gd name="f41" fmla="*/ f34 1 29"/>
                <a:gd name="f42" fmla="*/ f35 1 26"/>
                <a:gd name="f43" fmla="*/ f36 1 26"/>
                <a:gd name="f44" fmla="*/ f37 1 29"/>
                <a:gd name="f45" fmla="*/ f38 1 29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6" h="29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1" name="Freeform 156">
              <a:extLst>
                <a:ext uri="{FF2B5EF4-FFF2-40B4-BE49-F238E27FC236}">
                  <a16:creationId xmlns:a16="http://schemas.microsoft.com/office/drawing/2014/main" id="{2495F876-269D-D384-87C5-39C15E8B89FE}"/>
                </a:ext>
              </a:extLst>
            </p:cNvPr>
            <p:cNvSpPr/>
            <p:nvPr/>
          </p:nvSpPr>
          <p:spPr>
            <a:xfrm>
              <a:off x="4826002" y="2281638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6"/>
                <a:gd name="f10" fmla="val 24"/>
                <a:gd name="f11" fmla="val 8"/>
                <a:gd name="f12" fmla="val 22"/>
                <a:gd name="f13" fmla="val 14"/>
                <a:gd name="f14" fmla="val 1"/>
                <a:gd name="f15" fmla="val 2"/>
                <a:gd name="f16" fmla="+- 0 0 -90"/>
                <a:gd name="f17" fmla="*/ f3 1 27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5"/>
                <a:gd name="f28" fmla="*/ 23 f24 1"/>
                <a:gd name="f29" fmla="*/ 25 f23 1"/>
                <a:gd name="f30" fmla="*/ 0 f24 1"/>
                <a:gd name="f31" fmla="*/ 22 f23 1"/>
                <a:gd name="f32" fmla="*/ 1 f23 1"/>
                <a:gd name="f33" fmla="+- f25 0 f1"/>
                <a:gd name="f34" fmla="*/ f28 1 27"/>
                <a:gd name="f35" fmla="*/ f29 1 25"/>
                <a:gd name="f36" fmla="*/ f30 1 27"/>
                <a:gd name="f37" fmla="*/ f31 1 25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5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5" y="f13"/>
                    <a:pt x="f5" y="f11"/>
                    <a:pt x="f5" y="f14"/>
                  </a:cubicBezTo>
                  <a:cubicBezTo>
                    <a:pt x="f7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2" name="Freeform 157">
              <a:extLst>
                <a:ext uri="{FF2B5EF4-FFF2-40B4-BE49-F238E27FC236}">
                  <a16:creationId xmlns:a16="http://schemas.microsoft.com/office/drawing/2014/main" id="{907C4604-312E-9807-3540-929EBD819359}"/>
                </a:ext>
              </a:extLst>
            </p:cNvPr>
            <p:cNvSpPr/>
            <p:nvPr/>
          </p:nvSpPr>
          <p:spPr>
            <a:xfrm>
              <a:off x="4826002" y="2616601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5"/>
                <a:gd name="f11" fmla="val 1"/>
                <a:gd name="f12" fmla="+- 0 0 -90"/>
                <a:gd name="f13" fmla="*/ f3 1 24"/>
                <a:gd name="f14" fmla="*/ f4 1 2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2"/>
                <a:gd name="f24" fmla="*/ 24 f20 1"/>
                <a:gd name="f25" fmla="*/ 22 f19 1"/>
                <a:gd name="f26" fmla="*/ 0 f20 1"/>
                <a:gd name="f27" fmla="*/ 0 f19 1"/>
                <a:gd name="f28" fmla="*/ 1 f19 1"/>
                <a:gd name="f29" fmla="+- f21 0 f1"/>
                <a:gd name="f30" fmla="*/ f24 1 24"/>
                <a:gd name="f31" fmla="*/ f25 1 22"/>
                <a:gd name="f32" fmla="*/ f26 1 24"/>
                <a:gd name="f33" fmla="*/ f27 1 22"/>
                <a:gd name="f34" fmla="*/ f28 1 22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2"/>
                <a:gd name="f42" fmla="*/ f33 1 f23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11"/>
                    <a:pt x="f6" y="f11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1997DB23-DD3C-C8B5-CF0A-2D936F45A1B2}"/>
                </a:ext>
              </a:extLst>
            </p:cNvPr>
            <p:cNvSpPr/>
            <p:nvPr/>
          </p:nvSpPr>
          <p:spPr>
            <a:xfrm>
              <a:off x="4679954" y="267692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4"/>
                <a:gd name="f9" fmla="val 8"/>
                <a:gd name="f10" fmla="val 15"/>
                <a:gd name="f11" fmla="val 16"/>
                <a:gd name="f12" fmla="+- 0 0 -90"/>
                <a:gd name="f13" fmla="*/ f3 1 24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3"/>
                <a:gd name="f24" fmla="*/ 0 f20 1"/>
                <a:gd name="f25" fmla="*/ 23 f19 1"/>
                <a:gd name="f26" fmla="*/ 0 f19 1"/>
                <a:gd name="f27" fmla="*/ 24 f20 1"/>
                <a:gd name="f28" fmla="+- f21 0 f1"/>
                <a:gd name="f29" fmla="*/ f24 1 24"/>
                <a:gd name="f30" fmla="*/ f25 1 23"/>
                <a:gd name="f31" fmla="*/ f26 1 23"/>
                <a:gd name="f32" fmla="*/ f27 1 24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4" name="Freeform 159">
              <a:extLst>
                <a:ext uri="{FF2B5EF4-FFF2-40B4-BE49-F238E27FC236}">
                  <a16:creationId xmlns:a16="http://schemas.microsoft.com/office/drawing/2014/main" id="{4995683D-6174-AE25-CD6B-E7DD605825E0}"/>
                </a:ext>
              </a:extLst>
            </p:cNvPr>
            <p:cNvSpPr/>
            <p:nvPr/>
          </p:nvSpPr>
          <p:spPr>
            <a:xfrm>
              <a:off x="4826002" y="1749823"/>
              <a:ext cx="41276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22"/>
                <a:gd name="f9" fmla="val 14"/>
                <a:gd name="f10" fmla="val 8"/>
                <a:gd name="f11" fmla="val 2"/>
                <a:gd name="f12" fmla="val 16"/>
                <a:gd name="f13" fmla="val 4"/>
                <a:gd name="f14" fmla="val 6"/>
                <a:gd name="f15" fmla="val 13"/>
                <a:gd name="f16" fmla="val 20"/>
                <a:gd name="f17" fmla="val 26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0 f26 1"/>
                <a:gd name="f31" fmla="*/ 22 f25 1"/>
                <a:gd name="f32" fmla="*/ 0 f25 1"/>
                <a:gd name="f33" fmla="*/ 24 f26 1"/>
                <a:gd name="f34" fmla="*/ 6 f25 1"/>
                <a:gd name="f35" fmla="*/ 28 f25 1"/>
                <a:gd name="f36" fmla="+- f27 0 f1"/>
                <a:gd name="f37" fmla="*/ f30 1 24"/>
                <a:gd name="f38" fmla="*/ f31 1 28"/>
                <a:gd name="f39" fmla="*/ f32 1 28"/>
                <a:gd name="f40" fmla="*/ f33 1 24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17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5" name="Freeform 160">
              <a:extLst>
                <a:ext uri="{FF2B5EF4-FFF2-40B4-BE49-F238E27FC236}">
                  <a16:creationId xmlns:a16="http://schemas.microsoft.com/office/drawing/2014/main" id="{7D144189-5B2A-55A0-06C3-D2FFB1659DAE}"/>
                </a:ext>
              </a:extLst>
            </p:cNvPr>
            <p:cNvSpPr/>
            <p:nvPr/>
          </p:nvSpPr>
          <p:spPr>
            <a:xfrm>
              <a:off x="4679954" y="2607073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6"/>
                <a:gd name="f11" fmla="val 1"/>
                <a:gd name="f12" fmla="val 2"/>
                <a:gd name="f13" fmla="val 9"/>
                <a:gd name="f14" fmla="+- 0 0 -90"/>
                <a:gd name="f15" fmla="*/ f3 1 24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3"/>
                <a:gd name="f26" fmla="*/ 0 f22 1"/>
                <a:gd name="f27" fmla="*/ 23 f21 1"/>
                <a:gd name="f28" fmla="*/ 0 f21 1"/>
                <a:gd name="f29" fmla="*/ 24 f22 1"/>
                <a:gd name="f30" fmla="*/ 2 f21 1"/>
                <a:gd name="f31" fmla="+- f23 0 f1"/>
                <a:gd name="f32" fmla="*/ f26 1 24"/>
                <a:gd name="f33" fmla="*/ f27 1 23"/>
                <a:gd name="f34" fmla="*/ f28 1 23"/>
                <a:gd name="f35" fmla="*/ f29 1 24"/>
                <a:gd name="f36" fmla="*/ f30 1 2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6" y="f8"/>
                    <a:pt x="f6" y="f7"/>
                  </a:cubicBezTo>
                  <a:cubicBezTo>
                    <a:pt x="f10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6" name="Freeform 161">
              <a:extLst>
                <a:ext uri="{FF2B5EF4-FFF2-40B4-BE49-F238E27FC236}">
                  <a16:creationId xmlns:a16="http://schemas.microsoft.com/office/drawing/2014/main" id="{6804CD01-49CF-276D-CC1A-990EEE6DEB29}"/>
                </a:ext>
              </a:extLst>
            </p:cNvPr>
            <p:cNvSpPr/>
            <p:nvPr/>
          </p:nvSpPr>
          <p:spPr>
            <a:xfrm>
              <a:off x="4826002" y="2543577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8"/>
                <a:gd name="f8" fmla="val 11"/>
                <a:gd name="f9" fmla="val 5"/>
                <a:gd name="f10" fmla="val 24"/>
                <a:gd name="f11" fmla="val 2"/>
                <a:gd name="f12" fmla="val 17"/>
                <a:gd name="f13" fmla="val 9"/>
                <a:gd name="f14" fmla="+- 0 0 -90"/>
                <a:gd name="f15" fmla="*/ f3 1 26"/>
                <a:gd name="f16" fmla="*/ f4 1 26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6"/>
                <a:gd name="f23" fmla="*/ 0 f20 1"/>
                <a:gd name="f24" fmla="*/ 26 f20 1"/>
                <a:gd name="f25" fmla="*/ 5 f20 1"/>
                <a:gd name="f26" fmla="*/ 24 f20 1"/>
                <a:gd name="f27" fmla="+- f21 0 f1"/>
                <a:gd name="f28" fmla="*/ f23 1 26"/>
                <a:gd name="f29" fmla="*/ f24 1 26"/>
                <a:gd name="f30" fmla="*/ f25 1 26"/>
                <a:gd name="f31" fmla="*/ f26 1 26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6 1"/>
                <a:gd name="f45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5" y="f43"/>
                </a:cxn>
                <a:cxn ang="f27">
                  <a:pos x="f42" y="f43"/>
                </a:cxn>
              </a:cxnLst>
              <a:rect l="f38" t="f41" r="f39" b="f40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9"/>
                  </a:cubicBezTo>
                  <a:cubicBezTo>
                    <a:pt x="f10" y="f5"/>
                    <a:pt x="f6" y="f11"/>
                    <a:pt x="f10" y="f6"/>
                  </a:cubicBezTo>
                  <a:cubicBezTo>
                    <a:pt x="f12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7" name="Freeform 162">
              <a:extLst>
                <a:ext uri="{FF2B5EF4-FFF2-40B4-BE49-F238E27FC236}">
                  <a16:creationId xmlns:a16="http://schemas.microsoft.com/office/drawing/2014/main" id="{72734FA3-5D1E-E230-0E46-BD93658BE93B}"/>
                </a:ext>
              </a:extLst>
            </p:cNvPr>
            <p:cNvSpPr/>
            <p:nvPr/>
          </p:nvSpPr>
          <p:spPr>
            <a:xfrm>
              <a:off x="4821238" y="1548207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2"/>
                <a:gd name="f9" fmla="val 8"/>
                <a:gd name="f10" fmla="val 27"/>
                <a:gd name="f11" fmla="val 3"/>
                <a:gd name="f12" fmla="val 26"/>
                <a:gd name="f13" fmla="val 23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8" name="Freeform 163">
              <a:extLst>
                <a:ext uri="{FF2B5EF4-FFF2-40B4-BE49-F238E27FC236}">
                  <a16:creationId xmlns:a16="http://schemas.microsoft.com/office/drawing/2014/main" id="{8B741C2E-91B2-8FEC-B549-6E5C9DDD7E3C}"/>
                </a:ext>
              </a:extLst>
            </p:cNvPr>
            <p:cNvSpPr/>
            <p:nvPr/>
          </p:nvSpPr>
          <p:spPr>
            <a:xfrm>
              <a:off x="4821238" y="1883170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0"/>
                <a:gd name="f10" fmla="val 1"/>
                <a:gd name="f11" fmla="val 18"/>
                <a:gd name="f12" fmla="val 5"/>
                <a:gd name="f13" fmla="val 12"/>
                <a:gd name="f14" fmla="val 19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6 f21 1"/>
                <a:gd name="f25" fmla="*/ 3 f21 1"/>
                <a:gd name="f26" fmla="*/ 0 f21 1"/>
                <a:gd name="f27" fmla="*/ 5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5 f17 1"/>
                <a:gd name="f45" fmla="*/ f36 f16 1"/>
                <a:gd name="f46" fmla="*/ f37 f17 1"/>
                <a:gd name="f47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6" y="f6"/>
                  </a:moveTo>
                  <a:cubicBezTo>
                    <a:pt x="f5" y="f7"/>
                    <a:pt x="f5" y="f7"/>
                    <a:pt x="f8" y="f5"/>
                  </a:cubicBez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4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59" name="Freeform 164">
              <a:extLst>
                <a:ext uri="{FF2B5EF4-FFF2-40B4-BE49-F238E27FC236}">
                  <a16:creationId xmlns:a16="http://schemas.microsoft.com/office/drawing/2014/main" id="{7D8A22C9-00E8-3024-6255-24DB4DE81409}"/>
                </a:ext>
              </a:extLst>
            </p:cNvPr>
            <p:cNvSpPr/>
            <p:nvPr/>
          </p:nvSpPr>
          <p:spPr>
            <a:xfrm>
              <a:off x="4826002" y="1483120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24"/>
                <a:gd name="f9" fmla="val 15"/>
                <a:gd name="f10" fmla="val 26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25"/>
                <a:gd name="f17" fmla="val 3"/>
                <a:gd name="f18" fmla="+- 0 0 -90"/>
                <a:gd name="f19" fmla="*/ f3 1 30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29"/>
                <a:gd name="f30" fmla="*/ 24 f26 1"/>
                <a:gd name="f31" fmla="*/ 29 f25 1"/>
                <a:gd name="f32" fmla="*/ 0 f26 1"/>
                <a:gd name="f33" fmla="*/ 21 f25 1"/>
                <a:gd name="f34" fmla="*/ 0 f25 1"/>
                <a:gd name="f35" fmla="+- f27 0 f1"/>
                <a:gd name="f36" fmla="*/ f30 1 30"/>
                <a:gd name="f37" fmla="*/ f31 1 29"/>
                <a:gd name="f38" fmla="*/ f32 1 30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0" h="29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0" name="Freeform 165">
              <a:extLst>
                <a:ext uri="{FF2B5EF4-FFF2-40B4-BE49-F238E27FC236}">
                  <a16:creationId xmlns:a16="http://schemas.microsoft.com/office/drawing/2014/main" id="{ED052B43-2928-D0D0-06FF-50AC357C7571}"/>
                </a:ext>
              </a:extLst>
            </p:cNvPr>
            <p:cNvSpPr/>
            <p:nvPr/>
          </p:nvSpPr>
          <p:spPr>
            <a:xfrm>
              <a:off x="4826002" y="1949848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2"/>
                <a:gd name="f10" fmla="val 17"/>
                <a:gd name="f11" fmla="val 3"/>
                <a:gd name="f12" fmla="val 5"/>
                <a:gd name="f13" fmla="val 12"/>
                <a:gd name="f14" fmla="val 19"/>
                <a:gd name="f15" fmla="val 16"/>
                <a:gd name="f16" fmla="val 25"/>
                <a:gd name="f17" fmla="val 8"/>
                <a:gd name="f18" fmla="val 22"/>
                <a:gd name="f19" fmla="val 1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0 f27 1"/>
                <a:gd name="f34" fmla="*/ 24 f28 1"/>
                <a:gd name="f35" fmla="*/ 5 f27 1"/>
                <a:gd name="f36" fmla="*/ 27 f27 1"/>
                <a:gd name="f37" fmla="*/ 22 f27 1"/>
                <a:gd name="f38" fmla="+- f29 0 f1"/>
                <a:gd name="f39" fmla="*/ f32 1 24"/>
                <a:gd name="f40" fmla="*/ f33 1 27"/>
                <a:gd name="f41" fmla="*/ f34 1 24"/>
                <a:gd name="f42" fmla="*/ f35 1 27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6"/>
                    <a:pt x="f5" y="f18"/>
                  </a:cubicBezTo>
                  <a:cubicBezTo>
                    <a:pt x="f5" y="f19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1" name="Freeform 166">
              <a:extLst>
                <a:ext uri="{FF2B5EF4-FFF2-40B4-BE49-F238E27FC236}">
                  <a16:creationId xmlns:a16="http://schemas.microsoft.com/office/drawing/2014/main" id="{70A7BEC2-B2C4-DC83-FEED-DA944716EF74}"/>
                </a:ext>
              </a:extLst>
            </p:cNvPr>
            <p:cNvSpPr/>
            <p:nvPr/>
          </p:nvSpPr>
          <p:spPr>
            <a:xfrm>
              <a:off x="4960940" y="2038746"/>
              <a:ext cx="50804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7"/>
                <a:gd name="f9" fmla="val 1"/>
                <a:gd name="f10" fmla="val 25"/>
                <a:gd name="f11" fmla="val 3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7 f21 1"/>
                <a:gd name="f26" fmla="*/ 26 f20 1"/>
                <a:gd name="f27" fmla="*/ 3 f21 1"/>
                <a:gd name="f28" fmla="*/ 3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10"/>
                    <a:pt x="f5" y="f10"/>
                    <a:pt x="f11" y="f11"/>
                  </a:cubicBezTo>
                  <a:cubicBezTo>
                    <a:pt x="f10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2" name="Freeform 167">
              <a:extLst>
                <a:ext uri="{FF2B5EF4-FFF2-40B4-BE49-F238E27FC236}">
                  <a16:creationId xmlns:a16="http://schemas.microsoft.com/office/drawing/2014/main" id="{E7DB9AF6-FCBA-92A6-A046-F9BC7BEB97F3}"/>
                </a:ext>
              </a:extLst>
            </p:cNvPr>
            <p:cNvSpPr/>
            <p:nvPr/>
          </p:nvSpPr>
          <p:spPr>
            <a:xfrm>
              <a:off x="4821238" y="1816501"/>
              <a:ext cx="5555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6"/>
                <a:gd name="f8" fmla="val 3"/>
                <a:gd name="f9" fmla="val 6"/>
                <a:gd name="f10" fmla="val 27"/>
                <a:gd name="f11" fmla="val 2"/>
                <a:gd name="f12" fmla="val 1"/>
                <a:gd name="f13" fmla="val 24"/>
                <a:gd name="f14" fmla="+- 0 0 -90"/>
                <a:gd name="f15" fmla="*/ f3 1 3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6"/>
                <a:gd name="f26" fmla="*/ 3 f22 1"/>
                <a:gd name="f27" fmla="*/ 0 f21 1"/>
                <a:gd name="f28" fmla="*/ 26 f22 1"/>
                <a:gd name="f29" fmla="*/ 26 f21 1"/>
                <a:gd name="f30" fmla="+- f23 0 f1"/>
                <a:gd name="f31" fmla="*/ f26 1 31"/>
                <a:gd name="f32" fmla="*/ f27 1 26"/>
                <a:gd name="f33" fmla="*/ f28 1 3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12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3" name="Freeform 168">
              <a:extLst>
                <a:ext uri="{FF2B5EF4-FFF2-40B4-BE49-F238E27FC236}">
                  <a16:creationId xmlns:a16="http://schemas.microsoft.com/office/drawing/2014/main" id="{C45943EE-EAFB-AEAE-83DA-193CC338F158}"/>
                </a:ext>
              </a:extLst>
            </p:cNvPr>
            <p:cNvSpPr/>
            <p:nvPr/>
          </p:nvSpPr>
          <p:spPr>
            <a:xfrm>
              <a:off x="4826002" y="2080022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7"/>
                <a:gd name="f15" fmla="val 25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16"/>
                    <a:pt x="f5" y="f17"/>
                  </a:cubicBezTo>
                  <a:cubicBezTo>
                    <a:pt x="f5" y="f18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4" name="Freeform 169">
              <a:extLst>
                <a:ext uri="{FF2B5EF4-FFF2-40B4-BE49-F238E27FC236}">
                  <a16:creationId xmlns:a16="http://schemas.microsoft.com/office/drawing/2014/main" id="{624B98F0-138B-955C-4F5C-E4735B5AF21B}"/>
                </a:ext>
              </a:extLst>
            </p:cNvPr>
            <p:cNvSpPr/>
            <p:nvPr/>
          </p:nvSpPr>
          <p:spPr>
            <a:xfrm>
              <a:off x="4826002" y="2481663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16"/>
                <a:gd name="f12" fmla="val 1"/>
                <a:gd name="f13" fmla="val 2"/>
                <a:gd name="f14" fmla="val 10"/>
                <a:gd name="f15" fmla="val 17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2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5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5" name="Freeform 170">
              <a:extLst>
                <a:ext uri="{FF2B5EF4-FFF2-40B4-BE49-F238E27FC236}">
                  <a16:creationId xmlns:a16="http://schemas.microsoft.com/office/drawing/2014/main" id="{80DCBBFB-C58E-0DA4-94BB-0586D19C9E21}"/>
                </a:ext>
              </a:extLst>
            </p:cNvPr>
            <p:cNvSpPr/>
            <p:nvPr/>
          </p:nvSpPr>
          <p:spPr>
            <a:xfrm>
              <a:off x="4826002" y="2348307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6"/>
                <a:gd name="f9" fmla="val 8"/>
                <a:gd name="f10" fmla="val 23"/>
                <a:gd name="f11" fmla="val 22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25 f23 1"/>
                <a:gd name="f30" fmla="*/ 0 f24 1"/>
                <a:gd name="f31" fmla="*/ 22 f23 1"/>
                <a:gd name="f32" fmla="*/ 0 f23 1"/>
                <a:gd name="f33" fmla="*/ 2 f23 1"/>
                <a:gd name="f34" fmla="+- f25 0 f1"/>
                <a:gd name="f35" fmla="*/ f28 1 24"/>
                <a:gd name="f36" fmla="*/ f29 1 25"/>
                <a:gd name="f37" fmla="*/ f30 1 24"/>
                <a:gd name="f38" fmla="*/ f31 1 25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6" name="Freeform 171">
              <a:extLst>
                <a:ext uri="{FF2B5EF4-FFF2-40B4-BE49-F238E27FC236}">
                  <a16:creationId xmlns:a16="http://schemas.microsoft.com/office/drawing/2014/main" id="{FA6D663A-55C8-796E-61DA-ADD35D4F1D8D}"/>
                </a:ext>
              </a:extLst>
            </p:cNvPr>
            <p:cNvSpPr/>
            <p:nvPr/>
          </p:nvSpPr>
          <p:spPr>
            <a:xfrm>
              <a:off x="4749805" y="1735540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11"/>
                <a:gd name="f9" fmla="val 18"/>
                <a:gd name="f10" fmla="val 17"/>
                <a:gd name="f11" fmla="val 24"/>
                <a:gd name="f12" fmla="val 8"/>
                <a:gd name="f13" fmla="val 21"/>
                <a:gd name="f14" fmla="val 1"/>
                <a:gd name="f15" fmla="val 6"/>
                <a:gd name="f16" fmla="val 4"/>
                <a:gd name="f17" fmla="val 5"/>
                <a:gd name="f18" fmla="val 10"/>
                <a:gd name="f19" fmla="val 2"/>
                <a:gd name="f20" fmla="+- 0 0 -90"/>
                <a:gd name="f21" fmla="*/ f3 1 26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6"/>
                <a:gd name="f31" fmla="*/ f27 1 27"/>
                <a:gd name="f32" fmla="*/ 26 f28 1"/>
                <a:gd name="f33" fmla="*/ 0 f27 1"/>
                <a:gd name="f34" fmla="*/ 27 f27 1"/>
                <a:gd name="f35" fmla="*/ 1 f28 1"/>
                <a:gd name="f36" fmla="*/ 17 f27 1"/>
                <a:gd name="f37" fmla="*/ 4 f28 1"/>
                <a:gd name="f38" fmla="*/ 5 f27 1"/>
                <a:gd name="f39" fmla="+- f29 0 f1"/>
                <a:gd name="f40" fmla="*/ f32 1 26"/>
                <a:gd name="f41" fmla="*/ f33 1 27"/>
                <a:gd name="f42" fmla="*/ f34 1 27"/>
                <a:gd name="f43" fmla="*/ f35 1 26"/>
                <a:gd name="f44" fmla="*/ f36 1 27"/>
                <a:gd name="f45" fmla="*/ f37 1 26"/>
                <a:gd name="f46" fmla="*/ f38 1 2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6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14" y="f10"/>
                  </a:cubicBezTo>
                  <a:cubicBezTo>
                    <a:pt x="f5" y="f10"/>
                    <a:pt x="f14" y="f15"/>
                    <a:pt x="f16" y="f17"/>
                  </a:cubicBezTo>
                  <a:cubicBezTo>
                    <a:pt x="f18" y="f19"/>
                    <a:pt x="f9" y="f19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7" name="Freeform 172">
              <a:extLst>
                <a:ext uri="{FF2B5EF4-FFF2-40B4-BE49-F238E27FC236}">
                  <a16:creationId xmlns:a16="http://schemas.microsoft.com/office/drawing/2014/main" id="{BF2D8172-9CEA-B979-67C2-37C6163F8F16}"/>
                </a:ext>
              </a:extLst>
            </p:cNvPr>
            <p:cNvSpPr/>
            <p:nvPr/>
          </p:nvSpPr>
          <p:spPr>
            <a:xfrm>
              <a:off x="4826002" y="1684736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5"/>
                <a:gd name="f10" fmla="val 8"/>
                <a:gd name="f11" fmla="val 21"/>
                <a:gd name="f12" fmla="val 14"/>
                <a:gd name="f13" fmla="val 1"/>
                <a:gd name="f14" fmla="val 5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1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5" y="f12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8" name="Freeform 173">
              <a:extLst>
                <a:ext uri="{FF2B5EF4-FFF2-40B4-BE49-F238E27FC236}">
                  <a16:creationId xmlns:a16="http://schemas.microsoft.com/office/drawing/2014/main" id="{C4061832-78F2-02A4-5A47-A51994011110}"/>
                </a:ext>
              </a:extLst>
            </p:cNvPr>
            <p:cNvSpPr/>
            <p:nvPr/>
          </p:nvSpPr>
          <p:spPr>
            <a:xfrm>
              <a:off x="4826002" y="2146700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9"/>
                <a:gd name="f13" fmla="val 22"/>
                <a:gd name="f14" fmla="val 15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24 f26 1"/>
                <a:gd name="f31" fmla="*/ 3 f25 1"/>
                <a:gd name="f32" fmla="*/ 25 f25 1"/>
                <a:gd name="f33" fmla="*/ 0 f26 1"/>
                <a:gd name="f34" fmla="*/ 22 f25 1"/>
                <a:gd name="f35" fmla="*/ 0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6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69" name="Freeform 174">
              <a:extLst>
                <a:ext uri="{FF2B5EF4-FFF2-40B4-BE49-F238E27FC236}">
                  <a16:creationId xmlns:a16="http://schemas.microsoft.com/office/drawing/2014/main" id="{8399824C-5B99-7F60-E6E5-B0C8F07553FF}"/>
                </a:ext>
              </a:extLst>
            </p:cNvPr>
            <p:cNvSpPr/>
            <p:nvPr/>
          </p:nvSpPr>
          <p:spPr>
            <a:xfrm>
              <a:off x="4826002" y="1214835"/>
              <a:ext cx="50804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9"/>
                <a:gd name="f9" fmla="val 25"/>
                <a:gd name="f10" fmla="val 3"/>
                <a:gd name="f11" fmla="val 24"/>
                <a:gd name="f12" fmla="val 16"/>
                <a:gd name="f13" fmla="val 27"/>
                <a:gd name="f14" fmla="val 8"/>
                <a:gd name="f15" fmla="val 21"/>
                <a:gd name="f16" fmla="val 14"/>
                <a:gd name="f17" fmla="val 7"/>
                <a:gd name="f18" fmla="+- 0 0 -90"/>
                <a:gd name="f19" fmla="*/ f3 1 29"/>
                <a:gd name="f20" fmla="*/ f4 1 3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30"/>
                <a:gd name="f30" fmla="*/ 0 f26 1"/>
                <a:gd name="f31" fmla="*/ 0 f25 1"/>
                <a:gd name="f32" fmla="*/ 24 f26 1"/>
                <a:gd name="f33" fmla="*/ 30 f25 1"/>
                <a:gd name="f34" fmla="*/ 21 f25 1"/>
                <a:gd name="f35" fmla="+- f27 0 f1"/>
                <a:gd name="f36" fmla="*/ f30 1 29"/>
                <a:gd name="f37" fmla="*/ f31 1 30"/>
                <a:gd name="f38" fmla="*/ f32 1 29"/>
                <a:gd name="f39" fmla="*/ f33 1 30"/>
                <a:gd name="f40" fmla="*/ f34 1 30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9" h="30">
                  <a:moveTo>
                    <a:pt x="f5" y="f5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12" y="f13"/>
                    <a:pt x="f14" y="f11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0" name="Freeform 175">
              <a:extLst>
                <a:ext uri="{FF2B5EF4-FFF2-40B4-BE49-F238E27FC236}">
                  <a16:creationId xmlns:a16="http://schemas.microsoft.com/office/drawing/2014/main" id="{330EB33E-8A9C-397C-6C87-A43CAB317E02}"/>
                </a:ext>
              </a:extLst>
            </p:cNvPr>
            <p:cNvSpPr/>
            <p:nvPr/>
          </p:nvSpPr>
          <p:spPr>
            <a:xfrm>
              <a:off x="4821238" y="1281513"/>
              <a:ext cx="4604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3"/>
                <a:gd name="f9" fmla="val 11"/>
                <a:gd name="f10" fmla="val 19"/>
                <a:gd name="f11" fmla="val 6"/>
                <a:gd name="f12" fmla="val 9"/>
                <a:gd name="f13" fmla="val 16"/>
                <a:gd name="f14" fmla="val 22"/>
                <a:gd name="f15" fmla="val 2"/>
                <a:gd name="f16" fmla="val 27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3 f26 1"/>
                <a:gd name="f31" fmla="*/ 0 f25 1"/>
                <a:gd name="f32" fmla="*/ 26 f26 1"/>
                <a:gd name="f33" fmla="*/ 9 f25 1"/>
                <a:gd name="f34" fmla="*/ 29 f25 1"/>
                <a:gd name="f35" fmla="+- f27 0 f1"/>
                <a:gd name="f36" fmla="*/ f30 1 26"/>
                <a:gd name="f37" fmla="*/ f31 1 29"/>
                <a:gd name="f38" fmla="*/ f32 1 26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1" name="Freeform 176">
              <a:extLst>
                <a:ext uri="{FF2B5EF4-FFF2-40B4-BE49-F238E27FC236}">
                  <a16:creationId xmlns:a16="http://schemas.microsoft.com/office/drawing/2014/main" id="{D3DDA3A8-9FB5-1610-6B7B-DB1FED7A3438}"/>
                </a:ext>
              </a:extLst>
            </p:cNvPr>
            <p:cNvSpPr/>
            <p:nvPr/>
          </p:nvSpPr>
          <p:spPr>
            <a:xfrm>
              <a:off x="4826002" y="2749948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4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24 f19 1"/>
                <a:gd name="f24" fmla="*/ 22 f18 1"/>
                <a:gd name="f25" fmla="*/ 0 f19 1"/>
                <a:gd name="f26" fmla="*/ 0 f18 1"/>
                <a:gd name="f27" fmla="+- f20 0 f1"/>
                <a:gd name="f28" fmla="*/ f23 1 24"/>
                <a:gd name="f29" fmla="*/ f24 1 22"/>
                <a:gd name="f30" fmla="*/ f25 1 24"/>
                <a:gd name="f31" fmla="*/ f26 1 22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2" name="Freeform 177">
              <a:extLst>
                <a:ext uri="{FF2B5EF4-FFF2-40B4-BE49-F238E27FC236}">
                  <a16:creationId xmlns:a16="http://schemas.microsoft.com/office/drawing/2014/main" id="{124147DB-AAB0-8633-1655-809C3304C692}"/>
                </a:ext>
              </a:extLst>
            </p:cNvPr>
            <p:cNvSpPr/>
            <p:nvPr/>
          </p:nvSpPr>
          <p:spPr>
            <a:xfrm>
              <a:off x="4819646" y="2214960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3"/>
                <a:gd name="f9" fmla="val 11"/>
                <a:gd name="f10" fmla="val 18"/>
                <a:gd name="f11" fmla="val 23"/>
                <a:gd name="f12" fmla="val 4"/>
                <a:gd name="f13" fmla="val 1"/>
                <a:gd name="f14" fmla="val 19"/>
                <a:gd name="f15" fmla="val 2"/>
                <a:gd name="f16" fmla="+- 0 0 -90"/>
                <a:gd name="f17" fmla="*/ f3 1 2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4"/>
                <a:gd name="f28" fmla="*/ 27 f24 1"/>
                <a:gd name="f29" fmla="*/ 3 f23 1"/>
                <a:gd name="f30" fmla="*/ 24 f23 1"/>
                <a:gd name="f31" fmla="*/ 4 f24 1"/>
                <a:gd name="f32" fmla="*/ 0 f23 1"/>
                <a:gd name="f33" fmla="+- f25 0 f1"/>
                <a:gd name="f34" fmla="*/ f28 1 27"/>
                <a:gd name="f35" fmla="*/ f29 1 24"/>
                <a:gd name="f36" fmla="*/ f30 1 24"/>
                <a:gd name="f37" fmla="*/ f31 1 27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4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9" y="f13"/>
                    <a:pt x="f14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3" name="Freeform 178">
              <a:extLst>
                <a:ext uri="{FF2B5EF4-FFF2-40B4-BE49-F238E27FC236}">
                  <a16:creationId xmlns:a16="http://schemas.microsoft.com/office/drawing/2014/main" id="{5E9ACEC9-205D-C9FC-03AF-6F5D041A47ED}"/>
                </a:ext>
              </a:extLst>
            </p:cNvPr>
            <p:cNvSpPr/>
            <p:nvPr/>
          </p:nvSpPr>
          <p:spPr>
            <a:xfrm>
              <a:off x="4821238" y="1414860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8"/>
                <a:gd name="f10" fmla="val 26"/>
                <a:gd name="f11" fmla="val 4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4" name="Freeform 179">
              <a:extLst>
                <a:ext uri="{FF2B5EF4-FFF2-40B4-BE49-F238E27FC236}">
                  <a16:creationId xmlns:a16="http://schemas.microsoft.com/office/drawing/2014/main" id="{085264E7-2B8B-E3AA-C47A-7AB255DF8E7E}"/>
                </a:ext>
              </a:extLst>
            </p:cNvPr>
            <p:cNvSpPr/>
            <p:nvPr/>
          </p:nvSpPr>
          <p:spPr>
            <a:xfrm>
              <a:off x="4826002" y="2413394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0 f26 1"/>
                <a:gd name="f31" fmla="*/ 23 f25 1"/>
                <a:gd name="f32" fmla="*/ 0 f25 1"/>
                <a:gd name="f33" fmla="*/ 24 f26 1"/>
                <a:gd name="f34" fmla="*/ 3 f25 1"/>
                <a:gd name="f35" fmla="*/ 25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6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5" name="Freeform 180">
              <a:extLst>
                <a:ext uri="{FF2B5EF4-FFF2-40B4-BE49-F238E27FC236}">
                  <a16:creationId xmlns:a16="http://schemas.microsoft.com/office/drawing/2014/main" id="{65F68A25-4563-8220-E3BB-9C2134AC67C5}"/>
                </a:ext>
              </a:extLst>
            </p:cNvPr>
            <p:cNvSpPr/>
            <p:nvPr/>
          </p:nvSpPr>
          <p:spPr>
            <a:xfrm>
              <a:off x="5108579" y="275153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3"/>
                <a:gd name="f9" fmla="val 15"/>
                <a:gd name="f10" fmla="val 8"/>
                <a:gd name="f11" fmla="val 17"/>
                <a:gd name="f12" fmla="val 10"/>
                <a:gd name="f13" fmla="val 4"/>
                <a:gd name="f14" fmla="val 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23 f23 1"/>
                <a:gd name="f28" fmla="*/ 24 f22 1"/>
                <a:gd name="f29" fmla="*/ 0 f23 1"/>
                <a:gd name="f30" fmla="*/ 4 f22 1"/>
                <a:gd name="f31" fmla="+- f24 0 f1"/>
                <a:gd name="f32" fmla="*/ f27 1 26"/>
                <a:gd name="f33" fmla="*/ f28 1 24"/>
                <a:gd name="f34" fmla="*/ f29 1 26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6" h="24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7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51F6CE2D-4DD8-8420-B8DE-635E44FA9B4D}"/>
                </a:ext>
              </a:extLst>
            </p:cNvPr>
            <p:cNvSpPr/>
            <p:nvPr/>
          </p:nvSpPr>
          <p:spPr>
            <a:xfrm>
              <a:off x="5108579" y="2692798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8"/>
                <a:gd name="f13" fmla="val 1"/>
                <a:gd name="f14" fmla="+- 0 0 -90"/>
                <a:gd name="f15" fmla="*/ f3 1 24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2"/>
                <a:gd name="f26" fmla="*/ 24 f22 1"/>
                <a:gd name="f27" fmla="*/ 2 f21 1"/>
                <a:gd name="f28" fmla="*/ 22 f21 1"/>
                <a:gd name="f29" fmla="*/ 0 f22 1"/>
                <a:gd name="f30" fmla="*/ 0 f21 1"/>
                <a:gd name="f31" fmla="+- f23 0 f1"/>
                <a:gd name="f32" fmla="*/ f26 1 24"/>
                <a:gd name="f33" fmla="*/ f27 1 22"/>
                <a:gd name="f34" fmla="*/ f28 1 22"/>
                <a:gd name="f35" fmla="*/ f29 1 24"/>
                <a:gd name="f36" fmla="*/ f30 1 22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3" y="f54"/>
                </a:cxn>
                <a:cxn ang="f31">
                  <a:pos x="f50" y="f51"/>
                </a:cxn>
              </a:cxnLst>
              <a:rect l="f46" t="f49" r="f47" b="f48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0"/>
                    <a:pt x="f5" y="f12"/>
                    <a:pt x="f5" y="f5"/>
                  </a:cubicBezTo>
                  <a:cubicBezTo>
                    <a:pt x="f12" y="f13"/>
                    <a:pt x="f11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E995A656-29F0-3D9F-DEBF-8DC789E3366E}"/>
                </a:ext>
              </a:extLst>
            </p:cNvPr>
            <p:cNvSpPr/>
            <p:nvPr/>
          </p:nvSpPr>
          <p:spPr>
            <a:xfrm>
              <a:off x="4819646" y="2010171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19"/>
                <a:gd name="f9" fmla="val 11"/>
                <a:gd name="f10" fmla="val 25"/>
                <a:gd name="f11" fmla="val 4"/>
                <a:gd name="f12" fmla="val 24"/>
                <a:gd name="f13" fmla="val 1"/>
                <a:gd name="f14" fmla="val 2"/>
                <a:gd name="f15" fmla="val 7"/>
                <a:gd name="f16" fmla="val 14"/>
                <a:gd name="f17" fmla="val 21"/>
                <a:gd name="f18" fmla="+- 0 0 -90"/>
                <a:gd name="f19" fmla="*/ f3 1 27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9"/>
                <a:gd name="f30" fmla="*/ 27 f26 1"/>
                <a:gd name="f31" fmla="*/ 29 f25 1"/>
                <a:gd name="f32" fmla="*/ 4 f26 1"/>
                <a:gd name="f33" fmla="*/ 24 f25 1"/>
                <a:gd name="f34" fmla="*/ 7 f25 1"/>
                <a:gd name="f35" fmla="+- f27 0 f1"/>
                <a:gd name="f36" fmla="*/ f30 1 27"/>
                <a:gd name="f37" fmla="*/ f31 1 29"/>
                <a:gd name="f38" fmla="*/ f32 1 27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9">
                  <a:moveTo>
                    <a:pt x="f6" y="f7"/>
                  </a:moveTo>
                  <a:cubicBezTo>
                    <a:pt x="f8" y="f6"/>
                    <a:pt x="f9" y="f10"/>
                    <a:pt x="f11" y="f12"/>
                  </a:cubicBezTo>
                  <a:cubicBezTo>
                    <a:pt x="f5" y="f13"/>
                    <a:pt x="f14" y="f5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8" name="Freeform 183">
              <a:extLst>
                <a:ext uri="{FF2B5EF4-FFF2-40B4-BE49-F238E27FC236}">
                  <a16:creationId xmlns:a16="http://schemas.microsoft.com/office/drawing/2014/main" id="{3859A687-D000-3085-BE4A-FCE91C47B465}"/>
                </a:ext>
              </a:extLst>
            </p:cNvPr>
            <p:cNvSpPr/>
            <p:nvPr/>
          </p:nvSpPr>
          <p:spPr>
            <a:xfrm>
              <a:off x="5100642" y="2254645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4"/>
                <a:gd name="f9" fmla="val 12"/>
                <a:gd name="f10" fmla="val 1"/>
                <a:gd name="f11" fmla="val 19"/>
                <a:gd name="f12" fmla="val 2"/>
                <a:gd name="f13" fmla="val 28"/>
                <a:gd name="f14" fmla="val 10"/>
                <a:gd name="f15" fmla="val 17"/>
                <a:gd name="f16" fmla="val 24"/>
                <a:gd name="f17" fmla="val 21"/>
                <a:gd name="f18" fmla="+- 0 0 -90"/>
                <a:gd name="f19" fmla="*/ f3 1 29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26"/>
                <a:gd name="f30" fmla="*/ 4 f26 1"/>
                <a:gd name="f31" fmla="*/ 0 f25 1"/>
                <a:gd name="f32" fmla="*/ 28 f26 1"/>
                <a:gd name="f33" fmla="*/ 4 f25 1"/>
                <a:gd name="f34" fmla="*/ 29 f26 1"/>
                <a:gd name="f35" fmla="*/ 24 f25 1"/>
                <a:gd name="f36" fmla="+- f27 0 f1"/>
                <a:gd name="f37" fmla="*/ f30 1 29"/>
                <a:gd name="f38" fmla="*/ f31 1 26"/>
                <a:gd name="f39" fmla="*/ f32 1 29"/>
                <a:gd name="f40" fmla="*/ f33 1 26"/>
                <a:gd name="f41" fmla="*/ f34 1 29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9" h="26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3" y="f14"/>
                    <a:pt x="f6" y="f15"/>
                    <a:pt x="f6" y="f16"/>
                  </a:cubicBezTo>
                  <a:cubicBezTo>
                    <a:pt x="f5" y="f17"/>
                    <a:pt x="f12" y="f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79" name="Freeform 184">
              <a:extLst>
                <a:ext uri="{FF2B5EF4-FFF2-40B4-BE49-F238E27FC236}">
                  <a16:creationId xmlns:a16="http://schemas.microsoft.com/office/drawing/2014/main" id="{7180A9AE-9782-6B93-517F-AD3F50F3B96E}"/>
                </a:ext>
              </a:extLst>
            </p:cNvPr>
            <p:cNvSpPr/>
            <p:nvPr/>
          </p:nvSpPr>
          <p:spPr>
            <a:xfrm>
              <a:off x="4965704" y="2557860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0 f24 1"/>
                <a:gd name="f29" fmla="*/ 22 f23 1"/>
                <a:gd name="f30" fmla="*/ 0 f23 1"/>
                <a:gd name="f31" fmla="*/ 24 f24 1"/>
                <a:gd name="f32" fmla="*/ 2 f23 1"/>
                <a:gd name="f33" fmla="*/ 23 f23 1"/>
                <a:gd name="f34" fmla="+- f25 0 f1"/>
                <a:gd name="f35" fmla="*/ f28 1 24"/>
                <a:gd name="f36" fmla="*/ f29 1 23"/>
                <a:gd name="f37" fmla="*/ f30 1 23"/>
                <a:gd name="f38" fmla="*/ f31 1 24"/>
                <a:gd name="f39" fmla="*/ f32 1 23"/>
                <a:gd name="f40" fmla="*/ f33 1 23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5" y="f7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0" name="Freeform 185">
              <a:extLst>
                <a:ext uri="{FF2B5EF4-FFF2-40B4-BE49-F238E27FC236}">
                  <a16:creationId xmlns:a16="http://schemas.microsoft.com/office/drawing/2014/main" id="{96584797-D317-A9A3-798B-2ED2D593FD8E}"/>
                </a:ext>
              </a:extLst>
            </p:cNvPr>
            <p:cNvSpPr/>
            <p:nvPr/>
          </p:nvSpPr>
          <p:spPr>
            <a:xfrm>
              <a:off x="5030791" y="2118125"/>
              <a:ext cx="47621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7"/>
                <a:gd name="f14" fmla="val 24"/>
                <a:gd name="f15" fmla="val 23"/>
                <a:gd name="f16" fmla="+- 0 0 -90"/>
                <a:gd name="f17" fmla="*/ f3 1 27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6"/>
                <a:gd name="f28" fmla="*/ 3 f24 1"/>
                <a:gd name="f29" fmla="*/ 0 f23 1"/>
                <a:gd name="f30" fmla="*/ 27 f24 1"/>
                <a:gd name="f31" fmla="*/ 4 f23 1"/>
                <a:gd name="f32" fmla="*/ 24 f23 1"/>
                <a:gd name="f33" fmla="+- f25 0 f1"/>
                <a:gd name="f34" fmla="*/ f28 1 27"/>
                <a:gd name="f35" fmla="*/ f29 1 26"/>
                <a:gd name="f36" fmla="*/ f30 1 27"/>
                <a:gd name="f37" fmla="*/ f31 1 26"/>
                <a:gd name="f38" fmla="*/ f32 1 26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6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9"/>
                    <a:pt x="f6" y="f13"/>
                    <a:pt x="f6" y="f14"/>
                  </a:cubicBezTo>
                  <a:cubicBezTo>
                    <a:pt x="f8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1" name="Freeform 186">
              <a:extLst>
                <a:ext uri="{FF2B5EF4-FFF2-40B4-BE49-F238E27FC236}">
                  <a16:creationId xmlns:a16="http://schemas.microsoft.com/office/drawing/2014/main" id="{BAAEF29A-2AFF-5C9E-0AE7-862074FC3043}"/>
                </a:ext>
              </a:extLst>
            </p:cNvPr>
            <p:cNvSpPr/>
            <p:nvPr/>
          </p:nvSpPr>
          <p:spPr>
            <a:xfrm>
              <a:off x="5108579" y="2194322"/>
              <a:ext cx="4604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20"/>
                <a:gd name="f9" fmla="val 13"/>
                <a:gd name="f10" fmla="val 7"/>
                <a:gd name="f11" fmla="val 25"/>
                <a:gd name="f12" fmla="val 1"/>
                <a:gd name="f13" fmla="val 24"/>
                <a:gd name="f14" fmla="val 16"/>
                <a:gd name="f15" fmla="val 22"/>
                <a:gd name="f16" fmla="val 8"/>
                <a:gd name="f17" fmla="val 21"/>
                <a:gd name="f18" fmla="+- 0 0 -90"/>
                <a:gd name="f19" fmla="*/ f3 1 26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3"/>
                <a:gd name="f30" fmla="*/ 0 f26 1"/>
                <a:gd name="f31" fmla="*/ 20 f25 1"/>
                <a:gd name="f32" fmla="*/ 0 f25 1"/>
                <a:gd name="f33" fmla="*/ 24 f26 1"/>
                <a:gd name="f34" fmla="*/ 23 f25 1"/>
                <a:gd name="f35" fmla="+- f27 0 f1"/>
                <a:gd name="f36" fmla="*/ f30 1 26"/>
                <a:gd name="f37" fmla="*/ f31 1 23"/>
                <a:gd name="f38" fmla="*/ f32 1 23"/>
                <a:gd name="f39" fmla="*/ f33 1 26"/>
                <a:gd name="f40" fmla="*/ f34 1 23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13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2" name="Freeform 187">
              <a:extLst>
                <a:ext uri="{FF2B5EF4-FFF2-40B4-BE49-F238E27FC236}">
                  <a16:creationId xmlns:a16="http://schemas.microsoft.com/office/drawing/2014/main" id="{85DE4883-EEFB-B023-11FA-C592E1B5EE65}"/>
                </a:ext>
              </a:extLst>
            </p:cNvPr>
            <p:cNvSpPr/>
            <p:nvPr/>
          </p:nvSpPr>
          <p:spPr>
            <a:xfrm>
              <a:off x="5106988" y="206573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16"/>
                <a:gd name="f9" fmla="val 8"/>
                <a:gd name="f10" fmla="val 23"/>
                <a:gd name="f11" fmla="val 21"/>
                <a:gd name="f12" fmla="val 15"/>
                <a:gd name="f13" fmla="val 9"/>
                <a:gd name="f14" fmla="val 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5 f22 1"/>
                <a:gd name="f26" fmla="*/ 26 f22 1"/>
                <a:gd name="f27" fmla="*/ 0 f22 1"/>
                <a:gd name="f28" fmla="*/ 21 f22 1"/>
                <a:gd name="f29" fmla="*/ 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15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3" name="Freeform 188">
              <a:extLst>
                <a:ext uri="{FF2B5EF4-FFF2-40B4-BE49-F238E27FC236}">
                  <a16:creationId xmlns:a16="http://schemas.microsoft.com/office/drawing/2014/main" id="{E47EE474-7A6C-6800-091E-3A98CBE293D1}"/>
                </a:ext>
              </a:extLst>
            </p:cNvPr>
            <p:cNvSpPr/>
            <p:nvPr/>
          </p:nvSpPr>
          <p:spPr>
            <a:xfrm>
              <a:off x="5033964" y="2180039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6"/>
                <a:gd name="f8" fmla="val 24"/>
                <a:gd name="f9" fmla="val 9"/>
                <a:gd name="f10" fmla="val 23"/>
                <a:gd name="f11" fmla="val 22"/>
                <a:gd name="f12" fmla="val 14"/>
                <a:gd name="f13" fmla="val 8"/>
                <a:gd name="f14" fmla="val 2"/>
                <a:gd name="f15" fmla="val 17"/>
                <a:gd name="f16" fmla="val 3"/>
                <a:gd name="f17" fmla="val 4"/>
                <a:gd name="f18" fmla="val 11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25 f25 1"/>
                <a:gd name="f29" fmla="*/ 0 f25 1"/>
                <a:gd name="f30" fmla="*/ 22 f25 1"/>
                <a:gd name="f31" fmla="*/ 4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4" name="Freeform 189">
              <a:extLst>
                <a:ext uri="{FF2B5EF4-FFF2-40B4-BE49-F238E27FC236}">
                  <a16:creationId xmlns:a16="http://schemas.microsoft.com/office/drawing/2014/main" id="{7376048A-2E52-FCD2-4754-EE8C37885574}"/>
                </a:ext>
              </a:extLst>
            </p:cNvPr>
            <p:cNvSpPr/>
            <p:nvPr/>
          </p:nvSpPr>
          <p:spPr>
            <a:xfrm>
              <a:off x="5033964" y="2308622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4"/>
                <a:gd name="f9" fmla="val 7"/>
                <a:gd name="f10" fmla="val 9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23"/>
                <a:gd name="f17" fmla="val 22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1 f24 1"/>
                <a:gd name="f29" fmla="*/ 24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2"/>
                    <a:pt x="f6" y="f6"/>
                  </a:cubicBezTo>
                  <a:cubicBezTo>
                    <a:pt x="f12" y="f16"/>
                    <a:pt x="f10" y="f1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5" name="Freeform 190">
              <a:extLst>
                <a:ext uri="{FF2B5EF4-FFF2-40B4-BE49-F238E27FC236}">
                  <a16:creationId xmlns:a16="http://schemas.microsoft.com/office/drawing/2014/main" id="{A93DF79D-EBE3-99F5-6B5E-2248ED9E9EAF}"/>
                </a:ext>
              </a:extLst>
            </p:cNvPr>
            <p:cNvSpPr/>
            <p:nvPr/>
          </p:nvSpPr>
          <p:spPr>
            <a:xfrm>
              <a:off x="5108579" y="250547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10"/>
                <a:gd name="f10" fmla="val 16"/>
                <a:gd name="f11" fmla="val 15"/>
                <a:gd name="f12" fmla="val 8"/>
                <a:gd name="f13" fmla="val 1"/>
                <a:gd name="f14" fmla="val 2"/>
                <a:gd name="f15" fmla="+- 0 0 -90"/>
                <a:gd name="f16" fmla="*/ f3 1 24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2"/>
                <a:gd name="f27" fmla="*/ 24 f23 1"/>
                <a:gd name="f28" fmla="*/ 3 f22 1"/>
                <a:gd name="f29" fmla="*/ 22 f22 1"/>
                <a:gd name="f30" fmla="*/ 0 f23 1"/>
                <a:gd name="f31" fmla="*/ 0 f22 1"/>
                <a:gd name="f32" fmla="+- f24 0 f1"/>
                <a:gd name="f33" fmla="*/ f27 1 24"/>
                <a:gd name="f34" fmla="*/ f28 1 22"/>
                <a:gd name="f35" fmla="*/ f29 1 22"/>
                <a:gd name="f36" fmla="*/ f30 1 24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2" y="f13"/>
                    <a:pt x="f10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6" name="Freeform 191">
              <a:extLst>
                <a:ext uri="{FF2B5EF4-FFF2-40B4-BE49-F238E27FC236}">
                  <a16:creationId xmlns:a16="http://schemas.microsoft.com/office/drawing/2014/main" id="{FDD4BEEE-2A28-B590-6F12-9B5D46363704}"/>
                </a:ext>
              </a:extLst>
            </p:cNvPr>
            <p:cNvSpPr/>
            <p:nvPr/>
          </p:nvSpPr>
          <p:spPr>
            <a:xfrm>
              <a:off x="5106988" y="2565797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2"/>
                <a:gd name="f9" fmla="val 26"/>
                <a:gd name="f10" fmla="val 1"/>
                <a:gd name="f11" fmla="val 25"/>
                <a:gd name="f12" fmla="val 23"/>
                <a:gd name="f13" fmla="val 22"/>
                <a:gd name="f14" fmla="val 20"/>
                <a:gd name="f15" fmla="val 15"/>
                <a:gd name="f16" fmla="val 9"/>
                <a:gd name="f17" fmla="val 16"/>
                <a:gd name="f18" fmla="+- 0 0 -90"/>
                <a:gd name="f19" fmla="*/ f3 1 27"/>
                <a:gd name="f20" fmla="*/ f4 1 2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4"/>
                <a:gd name="f30" fmla="*/ 0 f26 1"/>
                <a:gd name="f31" fmla="*/ 2 f25 1"/>
                <a:gd name="f32" fmla="*/ 25 f26 1"/>
                <a:gd name="f33" fmla="*/ 23 f25 1"/>
                <a:gd name="f34" fmla="*/ 20 f26 1"/>
                <a:gd name="f35" fmla="*/ 24 f25 1"/>
                <a:gd name="f36" fmla="*/ 1 f26 1"/>
                <a:gd name="f37" fmla="*/ 22 f25 1"/>
                <a:gd name="f38" fmla="+- f27 0 f1"/>
                <a:gd name="f39" fmla="*/ f30 1 27"/>
                <a:gd name="f40" fmla="*/ f31 1 24"/>
                <a:gd name="f41" fmla="*/ f32 1 27"/>
                <a:gd name="f42" fmla="*/ f33 1 24"/>
                <a:gd name="f43" fmla="*/ f34 1 27"/>
                <a:gd name="f44" fmla="*/ f35 1 24"/>
                <a:gd name="f45" fmla="*/ f36 1 27"/>
                <a:gd name="f46" fmla="*/ f37 1 2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27" h="24">
                  <a:moveTo>
                    <a:pt x="f5" y="f8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2"/>
                    <a:pt x="f16" y="f12"/>
                    <a:pt x="f10" y="f13"/>
                  </a:cubicBezTo>
                  <a:cubicBezTo>
                    <a:pt x="f5" y="f17"/>
                    <a:pt x="f5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7" name="Freeform 192">
              <a:extLst>
                <a:ext uri="{FF2B5EF4-FFF2-40B4-BE49-F238E27FC236}">
                  <a16:creationId xmlns:a16="http://schemas.microsoft.com/office/drawing/2014/main" id="{2A371D64-C58D-191C-A856-598E4C73297A}"/>
                </a:ext>
              </a:extLst>
            </p:cNvPr>
            <p:cNvSpPr/>
            <p:nvPr/>
          </p:nvSpPr>
          <p:spPr>
            <a:xfrm>
              <a:off x="5106988" y="2626120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17"/>
                <a:gd name="f9" fmla="val 11"/>
                <a:gd name="f10" fmla="val 5"/>
                <a:gd name="f11" fmla="val 2"/>
                <a:gd name="f12" fmla="val 21"/>
                <a:gd name="f13" fmla="val 13"/>
                <a:gd name="f14" fmla="val 9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0 f23 1"/>
                <a:gd name="f28" fmla="*/ 24 f22 1"/>
                <a:gd name="f29" fmla="*/ 5 f22 1"/>
                <a:gd name="f30" fmla="*/ 24 f23 1"/>
                <a:gd name="f31" fmla="*/ 13 f23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2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7" y="f5"/>
                    <a:pt x="f6" y="f11"/>
                    <a:pt x="f7" y="f7"/>
                  </a:cubicBezTo>
                  <a:cubicBezTo>
                    <a:pt x="f12" y="f7"/>
                    <a:pt x="f8" y="f7"/>
                    <a:pt x="f13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8" name="Freeform 193">
              <a:extLst>
                <a:ext uri="{FF2B5EF4-FFF2-40B4-BE49-F238E27FC236}">
                  <a16:creationId xmlns:a16="http://schemas.microsoft.com/office/drawing/2014/main" id="{FBD14E07-B14F-3247-D3EF-C33C89A701C4}"/>
                </a:ext>
              </a:extLst>
            </p:cNvPr>
            <p:cNvSpPr/>
            <p:nvPr/>
          </p:nvSpPr>
          <p:spPr>
            <a:xfrm>
              <a:off x="5108579" y="2130826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20"/>
                <a:gd name="f12" fmla="val 14"/>
                <a:gd name="f13" fmla="val 7"/>
                <a:gd name="f14" fmla="val 1"/>
                <a:gd name="f15" fmla="val 16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24 f25 1"/>
                <a:gd name="f29" fmla="*/ 0 f25 1"/>
                <a:gd name="f30" fmla="*/ 20 f25 1"/>
                <a:gd name="f31" fmla="*/ 3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89" name="Freeform 194">
              <a:extLst>
                <a:ext uri="{FF2B5EF4-FFF2-40B4-BE49-F238E27FC236}">
                  <a16:creationId xmlns:a16="http://schemas.microsoft.com/office/drawing/2014/main" id="{656F6BC0-7D2E-6F1D-5F0D-6266E5050118}"/>
                </a:ext>
              </a:extLst>
            </p:cNvPr>
            <p:cNvSpPr/>
            <p:nvPr/>
          </p:nvSpPr>
          <p:spPr>
            <a:xfrm>
              <a:off x="5035555" y="243721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8"/>
                <a:gd name="f8" fmla="val 15"/>
                <a:gd name="f9" fmla="val 1"/>
                <a:gd name="f10" fmla="val 16"/>
                <a:gd name="f11" fmla="val 22"/>
                <a:gd name="f12" fmla="val 21"/>
                <a:gd name="f13" fmla="val 20"/>
                <a:gd name="f14" fmla="val 13"/>
                <a:gd name="f15" fmla="val 7"/>
                <a:gd name="f16" fmla="+- 0 0 -90"/>
                <a:gd name="f17" fmla="*/ f3 1 23"/>
                <a:gd name="f18" fmla="*/ f4 1 23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3"/>
                <a:gd name="f25" fmla="*/ 0 f22 1"/>
                <a:gd name="f26" fmla="*/ 23 f22 1"/>
                <a:gd name="f27" fmla="*/ 1 f22 1"/>
                <a:gd name="f28" fmla="*/ 20 f22 1"/>
                <a:gd name="f29" fmla="+- f23 0 f1"/>
                <a:gd name="f30" fmla="*/ f25 1 23"/>
                <a:gd name="f31" fmla="*/ f26 1 23"/>
                <a:gd name="f32" fmla="*/ f27 1 23"/>
                <a:gd name="f33" fmla="*/ f28 1 23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3" h="23">
                  <a:moveTo>
                    <a:pt x="f5" y="f5"/>
                  </a:moveTo>
                  <a:cubicBezTo>
                    <a:pt x="f7" y="f5"/>
                    <a:pt x="f8" y="f5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10" y="f11"/>
                    <a:pt x="f7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0" name="Freeform 195">
              <a:extLst>
                <a:ext uri="{FF2B5EF4-FFF2-40B4-BE49-F238E27FC236}">
                  <a16:creationId xmlns:a16="http://schemas.microsoft.com/office/drawing/2014/main" id="{C161F3EB-F5E6-8772-1474-C6084AE0C376}"/>
                </a:ext>
              </a:extLst>
            </p:cNvPr>
            <p:cNvSpPr/>
            <p:nvPr/>
          </p:nvSpPr>
          <p:spPr>
            <a:xfrm>
              <a:off x="5108579" y="2443560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8"/>
                <a:gd name="f10" fmla="val 22"/>
                <a:gd name="f11" fmla="val 21"/>
                <a:gd name="f12" fmla="val 14"/>
                <a:gd name="f13" fmla="val 2"/>
                <a:gd name="f14" fmla="val 26"/>
                <a:gd name="f15" fmla="val 1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3 f24 1"/>
                <a:gd name="f29" fmla="*/ 23 f23 1"/>
                <a:gd name="f30" fmla="*/ 0 f24 1"/>
                <a:gd name="f31" fmla="*/ 21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7" y="f7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9"/>
                    <a:pt x="f5" y="f13"/>
                  </a:cubicBezTo>
                  <a:cubicBezTo>
                    <a:pt x="f14" y="f15"/>
                    <a:pt x="f6" y="f5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1" name="Freeform 196">
              <a:extLst>
                <a:ext uri="{FF2B5EF4-FFF2-40B4-BE49-F238E27FC236}">
                  <a16:creationId xmlns:a16="http://schemas.microsoft.com/office/drawing/2014/main" id="{9A7EE7B6-630A-9C88-601F-D44FE7EFE849}"/>
                </a:ext>
              </a:extLst>
            </p:cNvPr>
            <p:cNvSpPr/>
            <p:nvPr/>
          </p:nvSpPr>
          <p:spPr>
            <a:xfrm>
              <a:off x="5035555" y="205462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5"/>
                <a:gd name="f9" fmla="val 12"/>
                <a:gd name="f10" fmla="val 18"/>
                <a:gd name="f11" fmla="val 16"/>
                <a:gd name="f12" fmla="val 8"/>
                <a:gd name="f13" fmla="val 23"/>
                <a:gd name="f14" fmla="val 21"/>
                <a:gd name="f15" fmla="val 14"/>
                <a:gd name="f16" fmla="val 7"/>
                <a:gd name="f17" fmla="val 1"/>
                <a:gd name="f18" fmla="val 15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5 f27 1"/>
                <a:gd name="f34" fmla="*/ 25 f27 1"/>
                <a:gd name="f35" fmla="*/ 0 f28 1"/>
                <a:gd name="f36" fmla="*/ 21 f27 1"/>
                <a:gd name="f37" fmla="*/ 0 f27 1"/>
                <a:gd name="f38" fmla="+- f29 0 f1"/>
                <a:gd name="f39" fmla="*/ f32 1 24"/>
                <a:gd name="f40" fmla="*/ f33 1 25"/>
                <a:gd name="f41" fmla="*/ f34 1 25"/>
                <a:gd name="f42" fmla="*/ f35 1 24"/>
                <a:gd name="f43" fmla="*/ f36 1 25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2" name="Freeform 197">
              <a:extLst>
                <a:ext uri="{FF2B5EF4-FFF2-40B4-BE49-F238E27FC236}">
                  <a16:creationId xmlns:a16="http://schemas.microsoft.com/office/drawing/2014/main" id="{3FDDE6D6-8323-AE02-57E4-1E1CB0CF30E9}"/>
                </a:ext>
              </a:extLst>
            </p:cNvPr>
            <p:cNvSpPr/>
            <p:nvPr/>
          </p:nvSpPr>
          <p:spPr>
            <a:xfrm>
              <a:off x="5033964" y="237212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14"/>
                <a:gd name="f10" fmla="val 7"/>
                <a:gd name="f11" fmla="val 2"/>
                <a:gd name="f12" fmla="val 24"/>
                <a:gd name="f13" fmla="val 22"/>
                <a:gd name="f14" fmla="val 8"/>
                <a:gd name="f15" fmla="+- 0 0 -90"/>
                <a:gd name="f16" fmla="*/ f3 1 27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3"/>
                <a:gd name="f27" fmla="*/ 0 f23 1"/>
                <a:gd name="f28" fmla="*/ 21 f22 1"/>
                <a:gd name="f29" fmla="*/ 0 f22 1"/>
                <a:gd name="f30" fmla="*/ 24 f23 1"/>
                <a:gd name="f31" fmla="*/ 23 f22 1"/>
                <a:gd name="f32" fmla="*/ 21 f23 1"/>
                <a:gd name="f33" fmla="+- f24 0 f1"/>
                <a:gd name="f34" fmla="*/ f27 1 27"/>
                <a:gd name="f35" fmla="*/ f28 1 23"/>
                <a:gd name="f36" fmla="*/ f29 1 23"/>
                <a:gd name="f37" fmla="*/ f30 1 27"/>
                <a:gd name="f38" fmla="*/ f31 1 23"/>
                <a:gd name="f39" fmla="*/ f32 1 2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9" y="f58"/>
                </a:cxn>
                <a:cxn ang="f33">
                  <a:pos x="f54" y="f55"/>
                </a:cxn>
              </a:cxnLst>
              <a:rect l="f50" t="f53" r="f51" b="f52"/>
              <a:pathLst>
                <a:path w="27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11"/>
                    <a:pt x="f6" y="f11"/>
                    <a:pt x="f12" y="f7"/>
                  </a:cubicBezTo>
                  <a:cubicBezTo>
                    <a:pt x="f7" y="f7"/>
                    <a:pt x="f13" y="f7"/>
                    <a:pt x="f8" y="f7"/>
                  </a:cubicBezTo>
                  <a:cubicBezTo>
                    <a:pt x="f9" y="f7"/>
                    <a:pt x="f14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3" name="Freeform 198">
              <a:extLst>
                <a:ext uri="{FF2B5EF4-FFF2-40B4-BE49-F238E27FC236}">
                  <a16:creationId xmlns:a16="http://schemas.microsoft.com/office/drawing/2014/main" id="{5E06318F-77BE-53D2-BCE6-9E8050012FBD}"/>
                </a:ext>
              </a:extLst>
            </p:cNvPr>
            <p:cNvSpPr/>
            <p:nvPr/>
          </p:nvSpPr>
          <p:spPr>
            <a:xfrm>
              <a:off x="5033964" y="2499119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3"/>
                <a:gd name="f9" fmla="val 8"/>
                <a:gd name="f10" fmla="val 22"/>
                <a:gd name="f11" fmla="val 21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1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3"/>
                    <a:pt x="f6" y="f14"/>
                  </a:cubicBezTo>
                  <a:cubicBezTo>
                    <a:pt x="f6" y="f15"/>
                    <a:pt x="f6" y="f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4" name="Freeform 199">
              <a:extLst>
                <a:ext uri="{FF2B5EF4-FFF2-40B4-BE49-F238E27FC236}">
                  <a16:creationId xmlns:a16="http://schemas.microsoft.com/office/drawing/2014/main" id="{52108331-AB88-9B48-6DF2-A9DF85ECEFB5}"/>
                </a:ext>
              </a:extLst>
            </p:cNvPr>
            <p:cNvSpPr/>
            <p:nvPr/>
          </p:nvSpPr>
          <p:spPr>
            <a:xfrm>
              <a:off x="5035555" y="2565797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1"/>
                <a:gd name="f8" fmla="val 8"/>
                <a:gd name="f9" fmla="val 15"/>
                <a:gd name="f10" fmla="val 7"/>
                <a:gd name="f11" fmla="val 14"/>
                <a:gd name="f12" fmla="val 20"/>
                <a:gd name="f13" fmla="val 19"/>
                <a:gd name="f14" fmla="val 13"/>
                <a:gd name="f15" fmla="val 6"/>
                <a:gd name="f16" fmla="+- 0 0 -90"/>
                <a:gd name="f17" fmla="*/ f3 1 23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3"/>
                <a:gd name="f27" fmla="*/ f23 1 21"/>
                <a:gd name="f28" fmla="*/ 0 f24 1"/>
                <a:gd name="f29" fmla="*/ 0 f23 1"/>
                <a:gd name="f30" fmla="*/ 23 f24 1"/>
                <a:gd name="f31" fmla="*/ 21 f23 1"/>
                <a:gd name="f32" fmla="*/ 19 f23 1"/>
                <a:gd name="f33" fmla="+- f25 0 f1"/>
                <a:gd name="f34" fmla="*/ f28 1 23"/>
                <a:gd name="f35" fmla="*/ f29 1 21"/>
                <a:gd name="f36" fmla="*/ f30 1 23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3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5" name="Freeform 200">
              <a:extLst>
                <a:ext uri="{FF2B5EF4-FFF2-40B4-BE49-F238E27FC236}">
                  <a16:creationId xmlns:a16="http://schemas.microsoft.com/office/drawing/2014/main" id="{0232B10B-A795-5C96-5EA8-5C7613AAADA3}"/>
                </a:ext>
              </a:extLst>
            </p:cNvPr>
            <p:cNvSpPr/>
            <p:nvPr/>
          </p:nvSpPr>
          <p:spPr>
            <a:xfrm>
              <a:off x="5181603" y="25150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7"/>
                <a:gd name="f11" fmla="val 14"/>
                <a:gd name="f12" fmla="val 20"/>
                <a:gd name="f13" fmla="val 9"/>
                <a:gd name="f14" fmla="val 19"/>
                <a:gd name="f15" fmla="val 13"/>
                <a:gd name="f16" fmla="val 6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0 f24 1"/>
                <a:gd name="f31" fmla="*/ 24 f25 1"/>
                <a:gd name="f32" fmla="*/ 21 f24 1"/>
                <a:gd name="f33" fmla="*/ 19 f24 1"/>
                <a:gd name="f34" fmla="+- f26 0 f1"/>
                <a:gd name="f35" fmla="*/ f29 1 24"/>
                <a:gd name="f36" fmla="*/ f30 1 21"/>
                <a:gd name="f37" fmla="*/ f31 1 24"/>
                <a:gd name="f38" fmla="*/ f32 1 21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6" name="Freeform 201">
              <a:extLst>
                <a:ext uri="{FF2B5EF4-FFF2-40B4-BE49-F238E27FC236}">
                  <a16:creationId xmlns:a16="http://schemas.microsoft.com/office/drawing/2014/main" id="{86FD350A-0335-AE55-5A59-40E6F99DD72C}"/>
                </a:ext>
              </a:extLst>
            </p:cNvPr>
            <p:cNvSpPr/>
            <p:nvPr/>
          </p:nvSpPr>
          <p:spPr>
            <a:xfrm>
              <a:off x="5175247" y="2205432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4"/>
                <a:gd name="f9" fmla="val 12"/>
                <a:gd name="f10" fmla="val 18"/>
                <a:gd name="f11" fmla="val 23"/>
                <a:gd name="f12" fmla="val 20"/>
                <a:gd name="f13" fmla="val 2"/>
                <a:gd name="f14" fmla="val 1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28 f23 1"/>
                <a:gd name="f28" fmla="*/ 4 f22 1"/>
                <a:gd name="f29" fmla="*/ 23 f22 1"/>
                <a:gd name="f30" fmla="*/ 4 f23 1"/>
                <a:gd name="f31" fmla="*/ 0 f22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5" y="f12"/>
                    <a:pt x="f13" y="f7"/>
                    <a:pt x="f8" y="f5"/>
                  </a:cubicBezTo>
                  <a:cubicBezTo>
                    <a:pt x="f9" y="f14"/>
                    <a:pt x="f12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7" name="Freeform 202">
              <a:extLst>
                <a:ext uri="{FF2B5EF4-FFF2-40B4-BE49-F238E27FC236}">
                  <a16:creationId xmlns:a16="http://schemas.microsoft.com/office/drawing/2014/main" id="{D1A4A932-461F-25BF-F0CD-724B9CBF26BF}"/>
                </a:ext>
              </a:extLst>
            </p:cNvPr>
            <p:cNvSpPr/>
            <p:nvPr/>
          </p:nvSpPr>
          <p:spPr>
            <a:xfrm>
              <a:off x="5181603" y="269756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6"/>
                <a:gd name="f9" fmla="val 10"/>
                <a:gd name="f10" fmla="val 3"/>
                <a:gd name="f11" fmla="val 2"/>
                <a:gd name="f12" fmla="val 1"/>
                <a:gd name="f13" fmla="val 20"/>
                <a:gd name="f14" fmla="val 14"/>
                <a:gd name="f15" fmla="val 7"/>
                <a:gd name="f16" fmla="val 4"/>
                <a:gd name="f17" fmla="val 8"/>
                <a:gd name="f18" fmla="val 12"/>
                <a:gd name="f19" fmla="val 15"/>
                <a:gd name="f20" fmla="val 19"/>
                <a:gd name="f21" fmla="+- 0 0 -90"/>
                <a:gd name="f22" fmla="*/ f3 1 24"/>
                <a:gd name="f23" fmla="*/ f4 1 2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4"/>
                <a:gd name="f32" fmla="*/ f28 1 21"/>
                <a:gd name="f33" fmla="*/ 24 f29 1"/>
                <a:gd name="f34" fmla="*/ 21 f28 1"/>
                <a:gd name="f35" fmla="*/ 3 f29 1"/>
                <a:gd name="f36" fmla="*/ 0 f29 1"/>
                <a:gd name="f37" fmla="*/ 20 f28 1"/>
                <a:gd name="f38" fmla="*/ 0 f28 1"/>
                <a:gd name="f39" fmla="*/ 12 f29 1"/>
                <a:gd name="f40" fmla="*/ 1 f28 1"/>
                <a:gd name="f41" fmla="+- f30 0 f1"/>
                <a:gd name="f42" fmla="*/ f33 1 24"/>
                <a:gd name="f43" fmla="*/ f34 1 21"/>
                <a:gd name="f44" fmla="*/ f35 1 24"/>
                <a:gd name="f45" fmla="*/ f36 1 24"/>
                <a:gd name="f46" fmla="*/ f37 1 21"/>
                <a:gd name="f47" fmla="*/ f38 1 21"/>
                <a:gd name="f48" fmla="*/ f39 1 24"/>
                <a:gd name="f49" fmla="*/ f40 1 2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1"/>
                <a:gd name="f58" fmla="*/ f46 1 f32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2 1"/>
                <a:gd name="f70" fmla="*/ f58 f23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71"/>
                </a:cxn>
                <a:cxn ang="f41">
                  <a:pos x="f72" y="f73"/>
                </a:cxn>
                <a:cxn ang="f41">
                  <a:pos x="f66" y="f73"/>
                </a:cxn>
                <a:cxn ang="f41">
                  <a:pos x="f66" y="f67"/>
                </a:cxn>
              </a:cxnLst>
              <a:rect l="f62" t="f65" r="f63" b="f64"/>
              <a:pathLst>
                <a:path w="24" h="2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7" y="f12"/>
                    <a:pt x="f18" y="f12"/>
                  </a:cubicBezTo>
                  <a:cubicBezTo>
                    <a:pt x="f19" y="f12"/>
                    <a:pt x="f20" y="f12"/>
                    <a:pt x="f6" y="f12"/>
                  </a:cubicBezTo>
                  <a:cubicBezTo>
                    <a:pt x="f6" y="f17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8" name="Freeform 203">
              <a:extLst>
                <a:ext uri="{FF2B5EF4-FFF2-40B4-BE49-F238E27FC236}">
                  <a16:creationId xmlns:a16="http://schemas.microsoft.com/office/drawing/2014/main" id="{6B3EE254-6C04-5C9B-87D3-20520C926F53}"/>
                </a:ext>
              </a:extLst>
            </p:cNvPr>
            <p:cNvSpPr/>
            <p:nvPr/>
          </p:nvSpPr>
          <p:spPr>
            <a:xfrm>
              <a:off x="5108579" y="2378473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2"/>
                <a:gd name="f9" fmla="val 15"/>
                <a:gd name="f10" fmla="val 9"/>
                <a:gd name="f11" fmla="val 4"/>
                <a:gd name="f12" fmla="val 24"/>
                <a:gd name="f13" fmla="val 3"/>
                <a:gd name="f14" fmla="val 23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7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5"/>
                <a:gd name="f31" fmla="*/ 0 f27 1"/>
                <a:gd name="f32" fmla="*/ 22 f26 1"/>
                <a:gd name="f33" fmla="*/ 4 f26 1"/>
                <a:gd name="f34" fmla="*/ 23 f27 1"/>
                <a:gd name="f35" fmla="*/ 24 f26 1"/>
                <a:gd name="f36" fmla="*/ 20 f27 1"/>
                <a:gd name="f37" fmla="*/ 25 f26 1"/>
                <a:gd name="f38" fmla="+- f28 0 f1"/>
                <a:gd name="f39" fmla="*/ f31 1 27"/>
                <a:gd name="f40" fmla="*/ f32 1 25"/>
                <a:gd name="f41" fmla="*/ f33 1 25"/>
                <a:gd name="f42" fmla="*/ f34 1 27"/>
                <a:gd name="f43" fmla="*/ f35 1 25"/>
                <a:gd name="f44" fmla="*/ f36 1 27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14" y="f12"/>
                  </a:cubicBezTo>
                  <a:cubicBezTo>
                    <a:pt x="f8" y="f7"/>
                    <a:pt x="f15" y="f7"/>
                    <a:pt x="f16" y="f7"/>
                  </a:cubicBezTo>
                  <a:cubicBezTo>
                    <a:pt x="f17" y="f12"/>
                    <a:pt x="f18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199" name="Freeform 204">
              <a:extLst>
                <a:ext uri="{FF2B5EF4-FFF2-40B4-BE49-F238E27FC236}">
                  <a16:creationId xmlns:a16="http://schemas.microsoft.com/office/drawing/2014/main" id="{82D1BB3D-C103-C254-9C59-D3CDB117161D}"/>
                </a:ext>
              </a:extLst>
            </p:cNvPr>
            <p:cNvSpPr/>
            <p:nvPr/>
          </p:nvSpPr>
          <p:spPr>
            <a:xfrm>
              <a:off x="5035555" y="224670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5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3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9"/>
                    <a:pt x="f6" y="f6"/>
                  </a:cubicBezTo>
                  <a:cubicBezTo>
                    <a:pt x="f13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0" name="Freeform 205">
              <a:extLst>
                <a:ext uri="{FF2B5EF4-FFF2-40B4-BE49-F238E27FC236}">
                  <a16:creationId xmlns:a16="http://schemas.microsoft.com/office/drawing/2014/main" id="{07F35929-69DC-F8B6-18E9-20AACD3B4EA1}"/>
                </a:ext>
              </a:extLst>
            </p:cNvPr>
            <p:cNvSpPr/>
            <p:nvPr/>
          </p:nvSpPr>
          <p:spPr>
            <a:xfrm>
              <a:off x="5035555" y="26293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7"/>
                <a:gd name="f9" fmla="val 13"/>
                <a:gd name="f10" fmla="val 15"/>
                <a:gd name="f11" fmla="val 20"/>
                <a:gd name="f12" fmla="val 8"/>
                <a:gd name="f13" fmla="val 6"/>
                <a:gd name="f14" fmla="+- 0 0 -90"/>
                <a:gd name="f15" fmla="*/ f3 1 24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1"/>
                <a:gd name="f26" fmla="*/ 24 f22 1"/>
                <a:gd name="f27" fmla="*/ 0 f21 1"/>
                <a:gd name="f28" fmla="*/ 21 f21 1"/>
                <a:gd name="f29" fmla="*/ 0 f22 1"/>
                <a:gd name="f30" fmla="*/ 20 f21 1"/>
                <a:gd name="f31" fmla="+- f23 0 f1"/>
                <a:gd name="f32" fmla="*/ f26 1 24"/>
                <a:gd name="f33" fmla="*/ f27 1 21"/>
                <a:gd name="f34" fmla="*/ f28 1 21"/>
                <a:gd name="f35" fmla="*/ f29 1 24"/>
                <a:gd name="f36" fmla="*/ f30 1 2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5" y="f11"/>
                  </a:cubicBezTo>
                  <a:cubicBezTo>
                    <a:pt x="f5" y="f9"/>
                    <a:pt x="f5" y="f13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1" name="Freeform 206">
              <a:extLst>
                <a:ext uri="{FF2B5EF4-FFF2-40B4-BE49-F238E27FC236}">
                  <a16:creationId xmlns:a16="http://schemas.microsoft.com/office/drawing/2014/main" id="{43EF1210-F626-B964-CB41-4705891671D1}"/>
                </a:ext>
              </a:extLst>
            </p:cNvPr>
            <p:cNvSpPr/>
            <p:nvPr/>
          </p:nvSpPr>
          <p:spPr>
            <a:xfrm>
              <a:off x="5178430" y="2081613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8"/>
                <a:gd name="f10" fmla="val 3"/>
                <a:gd name="f11" fmla="val 4"/>
                <a:gd name="f12" fmla="val 11"/>
                <a:gd name="f13" fmla="val 17"/>
                <a:gd name="f14" fmla="val 2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 f22 1"/>
                <a:gd name="f26" fmla="*/ 0 f22 1"/>
                <a:gd name="f27" fmla="*/ 26 f22 1"/>
                <a:gd name="f28" fmla="*/ 4 f22 1"/>
                <a:gd name="f29" fmla="*/ 2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1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896CBD7A-8CE0-A1F2-824D-4ADB951069C2}"/>
                </a:ext>
              </a:extLst>
            </p:cNvPr>
            <p:cNvSpPr/>
            <p:nvPr/>
          </p:nvSpPr>
          <p:spPr>
            <a:xfrm>
              <a:off x="5181603" y="2329260"/>
              <a:ext cx="46040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3"/>
                <a:gd name="f9" fmla="val 24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6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3"/>
                <a:gd name="f28" fmla="*/ 0 f24 1"/>
                <a:gd name="f29" fmla="*/ 0 f23 1"/>
                <a:gd name="f30" fmla="*/ 24 f24 1"/>
                <a:gd name="f31" fmla="*/ 23 f23 1"/>
                <a:gd name="f32" fmla="*/ 21 f23 1"/>
                <a:gd name="f33" fmla="+- f25 0 f1"/>
                <a:gd name="f34" fmla="*/ f28 1 26"/>
                <a:gd name="f35" fmla="*/ f29 1 23"/>
                <a:gd name="f36" fmla="*/ f30 1 26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3">
                  <a:moveTo>
                    <a:pt x="f5" y="f5"/>
                  </a:moveTo>
                  <a:cubicBezTo>
                    <a:pt x="f6" y="f8"/>
                    <a:pt x="f6" y="f8"/>
                    <a:pt x="f9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id="{4F860989-AF48-54B5-48C4-06897B23251B}"/>
                </a:ext>
              </a:extLst>
            </p:cNvPr>
            <p:cNvSpPr/>
            <p:nvPr/>
          </p:nvSpPr>
          <p:spPr>
            <a:xfrm>
              <a:off x="5176839" y="245149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2"/>
                <a:gd name="f10" fmla="val 3"/>
                <a:gd name="f11" fmla="val 11"/>
                <a:gd name="f12" fmla="val 19"/>
                <a:gd name="f13" fmla="val 1"/>
                <a:gd name="f14" fmla="val 9"/>
                <a:gd name="f15" fmla="val 15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7 f24 1"/>
                <a:gd name="f29" fmla="*/ 21 f23 1"/>
                <a:gd name="f30" fmla="*/ 3 f24 1"/>
                <a:gd name="f31" fmla="*/ 0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5"/>
                    <a:pt x="f12" y="f13"/>
                    <a:pt x="f6" y="f9"/>
                  </a:cubicBezTo>
                  <a:cubicBezTo>
                    <a:pt x="f6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id="{8244BDC3-9CD6-0CCB-94A1-2C39132293ED}"/>
                </a:ext>
              </a:extLst>
            </p:cNvPr>
            <p:cNvSpPr/>
            <p:nvPr/>
          </p:nvSpPr>
          <p:spPr>
            <a:xfrm>
              <a:off x="5035555" y="2692798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4"/>
                <a:gd name="f9" fmla="val 8"/>
                <a:gd name="f10" fmla="val 12"/>
                <a:gd name="f11" fmla="val 14"/>
                <a:gd name="f12" fmla="val 17"/>
                <a:gd name="f13" fmla="val 23"/>
                <a:gd name="f14" fmla="val 15"/>
                <a:gd name="f15" fmla="val 20"/>
                <a:gd name="f16" fmla="val 13"/>
                <a:gd name="f17" fmla="val 7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0 f25 1"/>
                <a:gd name="f32" fmla="*/ 12 f25 1"/>
                <a:gd name="f33" fmla="*/ 23 f26 1"/>
                <a:gd name="f34" fmla="*/ 21 f25 1"/>
                <a:gd name="f35" fmla="*/ 0 f26 1"/>
                <a:gd name="f36" fmla="*/ 20 f25 1"/>
                <a:gd name="f37" fmla="+- f27 0 f1"/>
                <a:gd name="f38" fmla="*/ f30 1 24"/>
                <a:gd name="f39" fmla="*/ f31 1 21"/>
                <a:gd name="f40" fmla="*/ f32 1 21"/>
                <a:gd name="f41" fmla="*/ f33 1 24"/>
                <a:gd name="f42" fmla="*/ f34 1 21"/>
                <a:gd name="f43" fmla="*/ f35 1 24"/>
                <a:gd name="f44" fmla="*/ f36 1 21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9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20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5" y="f61"/>
                </a:cxn>
                <a:cxn ang="f37">
                  <a:pos x="f60" y="f61"/>
                </a:cxn>
              </a:cxnLst>
              <a:rect l="f56" t="f59" r="f57" b="f5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6" y="f11"/>
                    <a:pt x="f6" y="f12"/>
                    <a:pt x="f13" y="f7"/>
                  </a:cubicBezTo>
                  <a:cubicBezTo>
                    <a:pt x="f14" y="f7"/>
                    <a:pt x="f9" y="f15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9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id="{60D13352-2726-B0A9-B49A-1034EC5C0B6E}"/>
                </a:ext>
              </a:extLst>
            </p:cNvPr>
            <p:cNvSpPr/>
            <p:nvPr/>
          </p:nvSpPr>
          <p:spPr>
            <a:xfrm>
              <a:off x="5181603" y="2143527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23"/>
                <a:gd name="f10" fmla="val 8"/>
                <a:gd name="f11" fmla="val 22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24 f25 1"/>
                <a:gd name="f30" fmla="*/ 24 f24 1"/>
                <a:gd name="f31" fmla="*/ 0 f25 1"/>
                <a:gd name="f32" fmla="*/ 20 f24 1"/>
                <a:gd name="f33" fmla="*/ 1 f24 1"/>
                <a:gd name="f34" fmla="+- f26 0 f1"/>
                <a:gd name="f35" fmla="*/ f29 1 26"/>
                <a:gd name="f36" fmla="*/ f30 1 24"/>
                <a:gd name="f37" fmla="*/ f31 1 26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7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7" y="f5"/>
                    <a:pt x="f6" y="f16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DC32384E-DE82-C1B5-6FF8-18C3C6AF15E4}"/>
                </a:ext>
              </a:extLst>
            </p:cNvPr>
            <p:cNvSpPr/>
            <p:nvPr/>
          </p:nvSpPr>
          <p:spPr>
            <a:xfrm>
              <a:off x="5181603" y="2267346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22"/>
                <a:gd name="f10" fmla="val 8"/>
                <a:gd name="f11" fmla="val 21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23 f26 1"/>
                <a:gd name="f33" fmla="*/ 0 f27 1"/>
                <a:gd name="f34" fmla="*/ 20 f26 1"/>
                <a:gd name="f35" fmla="*/ 0 f26 1"/>
                <a:gd name="f36" fmla="*/ 3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0" y="f15"/>
                    <a:pt x="f8" y="f16"/>
                    <a:pt x="f6" y="f17"/>
                  </a:cubicBezTo>
                  <a:cubicBezTo>
                    <a:pt x="f6" y="f18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id="{82FFEE36-6BDC-D6BD-5C9B-60A032959BAC}"/>
                </a:ext>
              </a:extLst>
            </p:cNvPr>
            <p:cNvSpPr/>
            <p:nvPr/>
          </p:nvSpPr>
          <p:spPr>
            <a:xfrm>
              <a:off x="5181603" y="25737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1"/>
                <a:gd name="f9" fmla="val 13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21 f23 1"/>
                <a:gd name="f30" fmla="*/ 0 f23 1"/>
                <a:gd name="f31" fmla="*/ 24 f24 1"/>
                <a:gd name="f32" fmla="*/ 2 f23 1"/>
                <a:gd name="f33" fmla="*/ 22 f23 1"/>
                <a:gd name="f34" fmla="+- f25 0 f1"/>
                <a:gd name="f35" fmla="*/ f28 1 24"/>
                <a:gd name="f36" fmla="*/ f29 1 22"/>
                <a:gd name="f37" fmla="*/ f30 1 22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2"/>
                    <a:pt x="f6" y="f7"/>
                  </a:cubicBezTo>
                  <a:cubicBezTo>
                    <a:pt x="f15" y="f7"/>
                    <a:pt x="f10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id="{DB6DD505-DE28-77DA-08BF-BF2EF45A74A8}"/>
                </a:ext>
              </a:extLst>
            </p:cNvPr>
            <p:cNvSpPr/>
            <p:nvPr/>
          </p:nvSpPr>
          <p:spPr>
            <a:xfrm>
              <a:off x="5254627" y="245943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3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5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id="{8A6317F5-DCB3-3E4B-5A06-21DE2B2268C1}"/>
                </a:ext>
              </a:extLst>
            </p:cNvPr>
            <p:cNvSpPr/>
            <p:nvPr/>
          </p:nvSpPr>
          <p:spPr>
            <a:xfrm>
              <a:off x="5108579" y="2318150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1"/>
                <a:gd name="f9" fmla="val 13"/>
                <a:gd name="f10" fmla="val 7"/>
                <a:gd name="f11" fmla="val 8"/>
                <a:gd name="f12" fmla="val 1"/>
                <a:gd name="f13" fmla="val 15"/>
                <a:gd name="f14" fmla="val 2"/>
                <a:gd name="f15" fmla="val 3"/>
                <a:gd name="f16" fmla="val 9"/>
                <a:gd name="f17" fmla="val 16"/>
                <a:gd name="f18" fmla="val 2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1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7" y="f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id="{827EA129-27C9-860E-4996-29B75062FF27}"/>
                </a:ext>
              </a:extLst>
            </p:cNvPr>
            <p:cNvSpPr/>
            <p:nvPr/>
          </p:nvSpPr>
          <p:spPr>
            <a:xfrm>
              <a:off x="5322886" y="2170511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"/>
                <a:gd name="f9" fmla="val 21"/>
                <a:gd name="f10" fmla="val 20"/>
                <a:gd name="f11" fmla="val 4"/>
                <a:gd name="f12" fmla="val 12"/>
                <a:gd name="f13" fmla="val 19"/>
                <a:gd name="f14" fmla="val 3"/>
                <a:gd name="f15" fmla="val 11"/>
                <a:gd name="f16" fmla="val 17"/>
                <a:gd name="f17" fmla="+- 0 0 -90"/>
                <a:gd name="f18" fmla="*/ f3 1 27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7"/>
                <a:gd name="f28" fmla="*/ f24 1 23"/>
                <a:gd name="f29" fmla="*/ 27 f25 1"/>
                <a:gd name="f30" fmla="*/ 23 f24 1"/>
                <a:gd name="f31" fmla="*/ 4 f25 1"/>
                <a:gd name="f32" fmla="*/ 0 f24 1"/>
                <a:gd name="f33" fmla="*/ 4 f24 1"/>
                <a:gd name="f34" fmla="+- f26 0 f1"/>
                <a:gd name="f35" fmla="*/ f29 1 27"/>
                <a:gd name="f36" fmla="*/ f30 1 23"/>
                <a:gd name="f37" fmla="*/ f31 1 27"/>
                <a:gd name="f38" fmla="*/ f32 1 23"/>
                <a:gd name="f39" fmla="*/ f33 1 23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7" h="23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8"/>
                    <a:pt x="f13" y="f14"/>
                    <a:pt x="f6" y="f11"/>
                  </a:cubicBezTo>
                  <a:cubicBezTo>
                    <a:pt x="f6" y="f15"/>
                    <a:pt x="f6" y="f16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id="{684E7BA1-B7A1-38B9-C479-1C5A8BB60FE6}"/>
                </a:ext>
              </a:extLst>
            </p:cNvPr>
            <p:cNvSpPr/>
            <p:nvPr/>
          </p:nvSpPr>
          <p:spPr>
            <a:xfrm>
              <a:off x="5181603" y="2389583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3"/>
                <a:gd name="f9" fmla="val 10"/>
                <a:gd name="f10" fmla="val 16"/>
                <a:gd name="f11" fmla="val 22"/>
                <a:gd name="f12" fmla="val 8"/>
                <a:gd name="f13" fmla="val 21"/>
                <a:gd name="f14" fmla="val 20"/>
                <a:gd name="f15" fmla="val 13"/>
                <a:gd name="f16" fmla="val 7"/>
                <a:gd name="f17" fmla="val 1"/>
                <a:gd name="f18" fmla="val 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3 f26 1"/>
                <a:gd name="f33" fmla="*/ 23 f26 1"/>
                <a:gd name="f34" fmla="*/ 0 f27 1"/>
                <a:gd name="f35" fmla="*/ 20 f26 1"/>
                <a:gd name="f36" fmla="*/ 0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11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0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id="{87106F1F-BA1D-2458-2715-E09130F99A6C}"/>
                </a:ext>
              </a:extLst>
            </p:cNvPr>
            <p:cNvSpPr/>
            <p:nvPr/>
          </p:nvSpPr>
          <p:spPr>
            <a:xfrm>
              <a:off x="5254627" y="2518175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4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17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id="{6575416F-78A4-3D4A-2C9C-5A62A0A7FAEB}"/>
                </a:ext>
              </a:extLst>
            </p:cNvPr>
            <p:cNvSpPr/>
            <p:nvPr/>
          </p:nvSpPr>
          <p:spPr>
            <a:xfrm>
              <a:off x="5033964" y="2756294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6"/>
                <a:gd name="f12" fmla="val 9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id="{31C984D0-116D-5417-CE50-2C7F42605169}"/>
                </a:ext>
              </a:extLst>
            </p:cNvPr>
            <p:cNvSpPr/>
            <p:nvPr/>
          </p:nvSpPr>
          <p:spPr>
            <a:xfrm>
              <a:off x="5254627" y="2337197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2"/>
                <a:gd name="f9" fmla="val 8"/>
                <a:gd name="f10" fmla="val 21"/>
                <a:gd name="f11" fmla="val 20"/>
                <a:gd name="f12" fmla="val 14"/>
                <a:gd name="f13" fmla="val 1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24 f24 1"/>
                <a:gd name="f28" fmla="*/ 0 f24 1"/>
                <a:gd name="f29" fmla="*/ 20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4"/>
                    <a:pt x="f6" y="f15"/>
                  </a:cubicBezTo>
                  <a:cubicBezTo>
                    <a:pt x="f6" y="f16"/>
                    <a:pt x="f6" y="f1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id="{1D20EEAF-60CF-9284-91A6-47894E889566}"/>
                </a:ext>
              </a:extLst>
            </p:cNvPr>
            <p:cNvSpPr/>
            <p:nvPr/>
          </p:nvSpPr>
          <p:spPr>
            <a:xfrm>
              <a:off x="5324478" y="264517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1"/>
                <a:gd name="f10" fmla="val 18"/>
                <a:gd name="f11" fmla="val 6"/>
                <a:gd name="f12" fmla="val 12"/>
                <a:gd name="f13" fmla="val 17"/>
                <a:gd name="f14" fmla="val 5"/>
                <a:gd name="f15" fmla="val 21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3 f24 1"/>
                <a:gd name="f29" fmla="*/ 0 f23 1"/>
                <a:gd name="f30" fmla="*/ 26 f24 1"/>
                <a:gd name="f31" fmla="*/ 17 f23 1"/>
                <a:gd name="f32" fmla="+- f25 0 f1"/>
                <a:gd name="f33" fmla="*/ f28 1 26"/>
                <a:gd name="f34" fmla="*/ f29 1 24"/>
                <a:gd name="f35" fmla="*/ f30 1 26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6" h="24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id="{9D6F0F47-5F3B-37DC-F4E5-C83B64F59556}"/>
                </a:ext>
              </a:extLst>
            </p:cNvPr>
            <p:cNvSpPr/>
            <p:nvPr/>
          </p:nvSpPr>
          <p:spPr>
            <a:xfrm>
              <a:off x="5327651" y="252611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"/>
                <a:gd name="f9" fmla="val 9"/>
                <a:gd name="f10" fmla="val 15"/>
                <a:gd name="f11" fmla="val 16"/>
                <a:gd name="f12" fmla="val 20"/>
                <a:gd name="f13" fmla="val 19"/>
                <a:gd name="f14" fmla="val 13"/>
                <a:gd name="f15" fmla="val 7"/>
                <a:gd name="f16" fmla="val 8"/>
                <a:gd name="f17" fmla="val 1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2 f25 1"/>
                <a:gd name="f32" fmla="*/ 21 f25 1"/>
                <a:gd name="f33" fmla="*/ 0 f26 1"/>
                <a:gd name="f34" fmla="*/ 19 f25 1"/>
                <a:gd name="f35" fmla="*/ 0 f25 1"/>
                <a:gd name="f36" fmla="+- f27 0 f1"/>
                <a:gd name="f37" fmla="*/ f30 1 24"/>
                <a:gd name="f38" fmla="*/ f31 1 21"/>
                <a:gd name="f39" fmla="*/ f32 1 21"/>
                <a:gd name="f40" fmla="*/ f33 1 24"/>
                <a:gd name="f41" fmla="*/ f34 1 21"/>
                <a:gd name="f42" fmla="*/ f35 1 2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id="{A907B199-3E59-86ED-9BDF-6A9F7E866623}"/>
                </a:ext>
              </a:extLst>
            </p:cNvPr>
            <p:cNvSpPr/>
            <p:nvPr/>
          </p:nvSpPr>
          <p:spPr>
            <a:xfrm>
              <a:off x="5181603" y="2637239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8" name="Freeform 223">
              <a:extLst>
                <a:ext uri="{FF2B5EF4-FFF2-40B4-BE49-F238E27FC236}">
                  <a16:creationId xmlns:a16="http://schemas.microsoft.com/office/drawing/2014/main" id="{F7FFDE46-16C1-5738-E9D7-DA190A28AEDD}"/>
                </a:ext>
              </a:extLst>
            </p:cNvPr>
            <p:cNvSpPr/>
            <p:nvPr/>
          </p:nvSpPr>
          <p:spPr>
            <a:xfrm>
              <a:off x="5254627" y="2397520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22"/>
                <a:gd name="f15" fmla="val 21"/>
                <a:gd name="f16" fmla="val 14"/>
                <a:gd name="f17" fmla="+- 0 0 -90"/>
                <a:gd name="f18" fmla="*/ f3 1 24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3"/>
                <a:gd name="f29" fmla="*/ 0 f25 1"/>
                <a:gd name="f30" fmla="*/ 0 f24 1"/>
                <a:gd name="f31" fmla="*/ 24 f25 1"/>
                <a:gd name="f32" fmla="*/ 3 f24 1"/>
                <a:gd name="f33" fmla="*/ 23 f24 1"/>
                <a:gd name="f34" fmla="*/ 21 f24 1"/>
                <a:gd name="f35" fmla="+- f26 0 f1"/>
                <a:gd name="f36" fmla="*/ f29 1 24"/>
                <a:gd name="f37" fmla="*/ f30 1 23"/>
                <a:gd name="f38" fmla="*/ f31 1 24"/>
                <a:gd name="f39" fmla="*/ f32 1 23"/>
                <a:gd name="f40" fmla="*/ f33 1 23"/>
                <a:gd name="f41" fmla="*/ f34 1 23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5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B0D8485B-DC94-C133-66F7-4D0B6BD7CFA1}"/>
                </a:ext>
              </a:extLst>
            </p:cNvPr>
            <p:cNvSpPr/>
            <p:nvPr/>
          </p:nvSpPr>
          <p:spPr>
            <a:xfrm>
              <a:off x="5326059" y="2110188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2"/>
                <a:gd name="f9" fmla="val 10"/>
                <a:gd name="f10" fmla="val 17"/>
                <a:gd name="f11" fmla="val 3"/>
                <a:gd name="f12" fmla="val 4"/>
                <a:gd name="f13" fmla="val 11"/>
                <a:gd name="f14" fmla="val 1"/>
                <a:gd name="f15" fmla="val 22"/>
                <a:gd name="f16" fmla="+- 0 0 -90"/>
                <a:gd name="f17" fmla="*/ f3 1 25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23"/>
                <a:gd name="f28" fmla="*/ 2 f24 1"/>
                <a:gd name="f29" fmla="*/ 0 f23 1"/>
                <a:gd name="f30" fmla="*/ 25 f24 1"/>
                <a:gd name="f31" fmla="*/ 4 f23 1"/>
                <a:gd name="f32" fmla="*/ 23 f23 1"/>
                <a:gd name="f33" fmla="+- f25 0 f1"/>
                <a:gd name="f34" fmla="*/ f28 1 25"/>
                <a:gd name="f35" fmla="*/ f29 1 23"/>
                <a:gd name="f36" fmla="*/ f30 1 25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5" h="23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0" name="Freeform 225">
              <a:extLst>
                <a:ext uri="{FF2B5EF4-FFF2-40B4-BE49-F238E27FC236}">
                  <a16:creationId xmlns:a16="http://schemas.microsoft.com/office/drawing/2014/main" id="{1F9BC8B1-49AB-3FBF-DF1A-A69491387764}"/>
                </a:ext>
              </a:extLst>
            </p:cNvPr>
            <p:cNvSpPr/>
            <p:nvPr/>
          </p:nvSpPr>
          <p:spPr>
            <a:xfrm>
              <a:off x="5254627" y="2581671"/>
              <a:ext cx="41276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2"/>
                <a:gd name="f9" fmla="val 6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9"/>
                <a:gd name="f25" fmla="*/ 0 f21 1"/>
                <a:gd name="f26" fmla="*/ 19 f20 1"/>
                <a:gd name="f27" fmla="*/ 0 f20 1"/>
                <a:gd name="f28" fmla="*/ 24 f21 1"/>
                <a:gd name="f29" fmla="+- f22 0 f1"/>
                <a:gd name="f30" fmla="*/ f25 1 24"/>
                <a:gd name="f31" fmla="*/ f26 1 19"/>
                <a:gd name="f32" fmla="*/ f27 1 19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1" name="Freeform 226">
              <a:extLst>
                <a:ext uri="{FF2B5EF4-FFF2-40B4-BE49-F238E27FC236}">
                  <a16:creationId xmlns:a16="http://schemas.microsoft.com/office/drawing/2014/main" id="{9880AC02-8C76-B89C-4BBE-A7114AB250EC}"/>
                </a:ext>
              </a:extLst>
            </p:cNvPr>
            <p:cNvSpPr/>
            <p:nvPr/>
          </p:nvSpPr>
          <p:spPr>
            <a:xfrm>
              <a:off x="5327651" y="2765822"/>
              <a:ext cx="42867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8"/>
                <a:gd name="f8" fmla="val 6"/>
                <a:gd name="f9" fmla="val 12"/>
                <a:gd name="f10" fmla="val 16"/>
                <a:gd name="f11" fmla="val 9"/>
                <a:gd name="f12" fmla="val 8"/>
                <a:gd name="f13" fmla="+- 0 0 -90"/>
                <a:gd name="f14" fmla="*/ f3 1 24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8"/>
                <a:gd name="f25" fmla="*/ 24 f21 1"/>
                <a:gd name="f26" fmla="*/ 0 f20 1"/>
                <a:gd name="f27" fmla="*/ 18 f20 1"/>
                <a:gd name="f28" fmla="*/ 0 f21 1"/>
                <a:gd name="f29" fmla="+- f22 0 f1"/>
                <a:gd name="f30" fmla="*/ f25 1 24"/>
                <a:gd name="f31" fmla="*/ f26 1 18"/>
                <a:gd name="f32" fmla="*/ f27 1 18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2" name="Freeform 227">
              <a:extLst>
                <a:ext uri="{FF2B5EF4-FFF2-40B4-BE49-F238E27FC236}">
                  <a16:creationId xmlns:a16="http://schemas.microsoft.com/office/drawing/2014/main" id="{86656C10-D693-C645-4A82-96E9104200F9}"/>
                </a:ext>
              </a:extLst>
            </p:cNvPr>
            <p:cNvSpPr/>
            <p:nvPr/>
          </p:nvSpPr>
          <p:spPr>
            <a:xfrm>
              <a:off x="5254627" y="227687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0"/>
                <a:gd name="f14" fmla="val 22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0 f26 1"/>
                <a:gd name="f33" fmla="*/ 24 f27 1"/>
                <a:gd name="f34" fmla="*/ 4 f26 1"/>
                <a:gd name="f35" fmla="*/ 23 f26 1"/>
                <a:gd name="f36" fmla="*/ 20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3" name="Freeform 228">
              <a:extLst>
                <a:ext uri="{FF2B5EF4-FFF2-40B4-BE49-F238E27FC236}">
                  <a16:creationId xmlns:a16="http://schemas.microsoft.com/office/drawing/2014/main" id="{8AFEF8CC-6E9A-6B7B-0DAB-D998912AEFB9}"/>
                </a:ext>
              </a:extLst>
            </p:cNvPr>
            <p:cNvSpPr/>
            <p:nvPr/>
          </p:nvSpPr>
          <p:spPr>
            <a:xfrm>
              <a:off x="5329242" y="2705499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9"/>
                <a:gd name="f8" fmla="val 8"/>
                <a:gd name="f9" fmla="val 15"/>
                <a:gd name="f10" fmla="val 6"/>
                <a:gd name="f11" fmla="val 12"/>
                <a:gd name="f12" fmla="val 16"/>
                <a:gd name="f13" fmla="val 13"/>
                <a:gd name="f14" fmla="val 7"/>
                <a:gd name="f15" fmla="+- 0 0 -90"/>
                <a:gd name="f16" fmla="*/ f3 1 23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3"/>
                <a:gd name="f26" fmla="*/ f22 1 19"/>
                <a:gd name="f27" fmla="*/ 0 f23 1"/>
                <a:gd name="f28" fmla="*/ 0 f22 1"/>
                <a:gd name="f29" fmla="*/ 23 f23 1"/>
                <a:gd name="f30" fmla="*/ 19 f22 1"/>
                <a:gd name="f31" fmla="+- f24 0 f1"/>
                <a:gd name="f32" fmla="*/ f27 1 23"/>
                <a:gd name="f33" fmla="*/ f28 1 19"/>
                <a:gd name="f34" fmla="*/ f29 1 23"/>
                <a:gd name="f35" fmla="*/ f30 1 1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23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4" name="Freeform 229">
              <a:extLst>
                <a:ext uri="{FF2B5EF4-FFF2-40B4-BE49-F238E27FC236}">
                  <a16:creationId xmlns:a16="http://schemas.microsoft.com/office/drawing/2014/main" id="{5468B5BF-1D42-0AE8-8B64-458767775928}"/>
                </a:ext>
              </a:extLst>
            </p:cNvPr>
            <p:cNvSpPr/>
            <p:nvPr/>
          </p:nvSpPr>
          <p:spPr>
            <a:xfrm>
              <a:off x="5254627" y="2216551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2"/>
                <a:gd name="f9" fmla="val 16"/>
                <a:gd name="f10" fmla="val 3"/>
                <a:gd name="f11" fmla="val 5"/>
                <a:gd name="f12" fmla="val 11"/>
                <a:gd name="f13" fmla="val 17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5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320691F3-CC2E-49FA-FBF6-B3B0CEF42D53}"/>
                </a:ext>
              </a:extLst>
            </p:cNvPr>
            <p:cNvSpPr/>
            <p:nvPr/>
          </p:nvSpPr>
          <p:spPr>
            <a:xfrm>
              <a:off x="5254627" y="2702326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6"/>
                <a:gd name="f9" fmla="val 8"/>
                <a:gd name="f10" fmla="val 13"/>
                <a:gd name="f11" fmla="val 7"/>
                <a:gd name="f12" fmla="val 6"/>
                <a:gd name="f13" fmla="val 12"/>
                <a:gd name="f14" fmla="+- 0 0 -90"/>
                <a:gd name="f15" fmla="*/ f3 1 24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19"/>
                <a:gd name="f26" fmla="*/ 24 f22 1"/>
                <a:gd name="f27" fmla="*/ 19 f21 1"/>
                <a:gd name="f28" fmla="*/ 0 f22 1"/>
                <a:gd name="f29" fmla="*/ 0 f21 1"/>
                <a:gd name="f30" fmla="+- f23 0 f1"/>
                <a:gd name="f31" fmla="*/ f26 1 24"/>
                <a:gd name="f32" fmla="*/ f27 1 19"/>
                <a:gd name="f33" fmla="*/ f28 1 24"/>
                <a:gd name="f34" fmla="*/ f29 1 1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4" h="1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ADDEC9ED-174A-BB17-B6FE-3AA9C18F5264}"/>
                </a:ext>
              </a:extLst>
            </p:cNvPr>
            <p:cNvSpPr/>
            <p:nvPr/>
          </p:nvSpPr>
          <p:spPr>
            <a:xfrm>
              <a:off x="5254627" y="209589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0"/>
                <a:gd name="f9" fmla="val 13"/>
                <a:gd name="f10" fmla="val 7"/>
                <a:gd name="f11" fmla="val 1"/>
                <a:gd name="f12" fmla="val 22"/>
                <a:gd name="f13" fmla="val 4"/>
                <a:gd name="f14" fmla="val 16"/>
                <a:gd name="f15" fmla="val 23"/>
                <a:gd name="f16" fmla="val 8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0 f25 1"/>
                <a:gd name="f30" fmla="*/ 20 f24 1"/>
                <a:gd name="f31" fmla="*/ 1 f24 1"/>
                <a:gd name="f32" fmla="*/ 24 f25 1"/>
                <a:gd name="f33" fmla="*/ 24 f24 1"/>
                <a:gd name="f34" fmla="+- f26 0 f1"/>
                <a:gd name="f35" fmla="*/ f29 1 26"/>
                <a:gd name="f36" fmla="*/ f30 1 24"/>
                <a:gd name="f37" fmla="*/ f31 1 24"/>
                <a:gd name="f38" fmla="*/ f32 1 26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6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7" name="Freeform 232">
              <a:extLst>
                <a:ext uri="{FF2B5EF4-FFF2-40B4-BE49-F238E27FC236}">
                  <a16:creationId xmlns:a16="http://schemas.microsoft.com/office/drawing/2014/main" id="{29F8355F-F2CC-600E-F32F-667717F39ADF}"/>
                </a:ext>
              </a:extLst>
            </p:cNvPr>
            <p:cNvSpPr/>
            <p:nvPr/>
          </p:nvSpPr>
          <p:spPr>
            <a:xfrm>
              <a:off x="5181603" y="2759476"/>
              <a:ext cx="44448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13"/>
                <a:gd name="f9" fmla="val 7"/>
                <a:gd name="f10" fmla="val 8"/>
                <a:gd name="f11" fmla="val 15"/>
                <a:gd name="f12" fmla="val 23"/>
                <a:gd name="f13" fmla="val 24"/>
                <a:gd name="f14" fmla="val 16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19 f22 1"/>
                <a:gd name="f29" fmla="*/ 0 f22 1"/>
                <a:gd name="f30" fmla="*/ 23 f23 1"/>
                <a:gd name="f31" fmla="*/ 25 f23 1"/>
                <a:gd name="f32" fmla="+- f24 0 f1"/>
                <a:gd name="f33" fmla="*/ f27 1 25"/>
                <a:gd name="f34" fmla="*/ f28 1 19"/>
                <a:gd name="f35" fmla="*/ f29 1 19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9"/>
                    <a:pt x="f13" y="f8"/>
                    <a:pt x="f6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8" name="Freeform 233">
              <a:extLst>
                <a:ext uri="{FF2B5EF4-FFF2-40B4-BE49-F238E27FC236}">
                  <a16:creationId xmlns:a16="http://schemas.microsoft.com/office/drawing/2014/main" id="{8DD474AB-F367-7F31-359E-647CD418B15F}"/>
                </a:ext>
              </a:extLst>
            </p:cNvPr>
            <p:cNvSpPr/>
            <p:nvPr/>
          </p:nvSpPr>
          <p:spPr>
            <a:xfrm>
              <a:off x="5254627" y="2638821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3"/>
                <a:gd name="f9" fmla="val 16"/>
                <a:gd name="f10" fmla="val 9"/>
                <a:gd name="f11" fmla="val 15"/>
                <a:gd name="f12" fmla="+- 0 0 -90"/>
                <a:gd name="f13" fmla="*/ f3 1 24"/>
                <a:gd name="f14" fmla="*/ f4 1 21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1"/>
                <a:gd name="f24" fmla="*/ 0 f20 1"/>
                <a:gd name="f25" fmla="*/ 3 f19 1"/>
                <a:gd name="f26" fmla="*/ 24 f20 1"/>
                <a:gd name="f27" fmla="*/ 21 f19 1"/>
                <a:gd name="f28" fmla="+- f21 0 f1"/>
                <a:gd name="f29" fmla="*/ f24 1 24"/>
                <a:gd name="f30" fmla="*/ f25 1 21"/>
                <a:gd name="f31" fmla="*/ f26 1 24"/>
                <a:gd name="f32" fmla="*/ f27 1 21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4" h="21">
                  <a:moveTo>
                    <a:pt x="f5" y="f8"/>
                  </a:moveTo>
                  <a:cubicBezTo>
                    <a:pt x="f6" y="f5"/>
                    <a:pt x="f6" y="f5"/>
                    <a:pt x="f6" y="f7"/>
                  </a:cubicBez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9" name="Freeform 234">
              <a:extLst>
                <a:ext uri="{FF2B5EF4-FFF2-40B4-BE49-F238E27FC236}">
                  <a16:creationId xmlns:a16="http://schemas.microsoft.com/office/drawing/2014/main" id="{F71A9B64-86B3-4D7C-D920-B7C6B1730F86}"/>
                </a:ext>
              </a:extLst>
            </p:cNvPr>
            <p:cNvSpPr/>
            <p:nvPr/>
          </p:nvSpPr>
          <p:spPr>
            <a:xfrm>
              <a:off x="5254627" y="215621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5"/>
                <a:gd name="f9" fmla="val 16"/>
                <a:gd name="f10" fmla="val 23"/>
                <a:gd name="f11" fmla="val 8"/>
                <a:gd name="f12" fmla="val 22"/>
                <a:gd name="f13" fmla="val 20"/>
                <a:gd name="f14" fmla="val 13"/>
                <a:gd name="f15" fmla="val 7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0 f24 1"/>
                <a:gd name="f29" fmla="*/ 0 f23 1"/>
                <a:gd name="f30" fmla="*/ 24 f24 1"/>
                <a:gd name="f31" fmla="*/ 24 f23 1"/>
                <a:gd name="f32" fmla="*/ 20 f23 1"/>
                <a:gd name="f33" fmla="+- f25 0 f1"/>
                <a:gd name="f34" fmla="*/ f28 1 26"/>
                <a:gd name="f35" fmla="*/ f29 1 24"/>
                <a:gd name="f36" fmla="*/ f30 1 26"/>
                <a:gd name="f37" fmla="*/ f31 1 24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4">
                  <a:moveTo>
                    <a:pt x="f5" y="f5"/>
                  </a:moveTo>
                  <a:cubicBezTo>
                    <a:pt x="f6" y="f8"/>
                    <a:pt x="f6" y="f8"/>
                    <a:pt x="f7" y="f7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0" name="Freeform 235">
              <a:extLst>
                <a:ext uri="{FF2B5EF4-FFF2-40B4-BE49-F238E27FC236}">
                  <a16:creationId xmlns:a16="http://schemas.microsoft.com/office/drawing/2014/main" id="{65678CB5-2BA1-1B58-BB53-3C77B1A16B79}"/>
                </a:ext>
              </a:extLst>
            </p:cNvPr>
            <p:cNvSpPr/>
            <p:nvPr/>
          </p:nvSpPr>
          <p:spPr>
            <a:xfrm>
              <a:off x="5327651" y="2405457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9"/>
                <a:gd name="f12" fmla="val 1"/>
                <a:gd name="f13" fmla="val 16"/>
                <a:gd name="f14" fmla="val 2"/>
                <a:gd name="f15" fmla="val 3"/>
                <a:gd name="f16" fmla="val 15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1"/>
                    <a:pt x="f6" y="f16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1" name="Freeform 236">
              <a:extLst>
                <a:ext uri="{FF2B5EF4-FFF2-40B4-BE49-F238E27FC236}">
                  <a16:creationId xmlns:a16="http://schemas.microsoft.com/office/drawing/2014/main" id="{C5E0C4BF-2748-A81C-655A-493F1789FCB0}"/>
                </a:ext>
              </a:extLst>
            </p:cNvPr>
            <p:cNvSpPr/>
            <p:nvPr/>
          </p:nvSpPr>
          <p:spPr>
            <a:xfrm>
              <a:off x="5322886" y="2227661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3"/>
                <a:gd name="f8" fmla="val 5"/>
                <a:gd name="f9" fmla="val 12"/>
                <a:gd name="f10" fmla="val 17"/>
                <a:gd name="f11" fmla="val 22"/>
                <a:gd name="f12" fmla="val 4"/>
                <a:gd name="f13" fmla="val 10"/>
                <a:gd name="f14" fmla="val 1"/>
                <a:gd name="f15" fmla="val 16"/>
                <a:gd name="f16" fmla="val 2"/>
                <a:gd name="f17" fmla="val 3"/>
                <a:gd name="f18" fmla="val 24"/>
                <a:gd name="f19" fmla="val 25"/>
                <a:gd name="f20" fmla="+- 0 0 -90"/>
                <a:gd name="f21" fmla="*/ f3 1 28"/>
                <a:gd name="f22" fmla="*/ f4 1 2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8"/>
                <a:gd name="f31" fmla="*/ f27 1 23"/>
                <a:gd name="f32" fmla="*/ 28 f28 1"/>
                <a:gd name="f33" fmla="*/ 5 f27 1"/>
                <a:gd name="f34" fmla="*/ 23 f27 1"/>
                <a:gd name="f35" fmla="*/ 4 f28 1"/>
                <a:gd name="f36" fmla="*/ 0 f27 1"/>
                <a:gd name="f37" fmla="*/ 22 f28 1"/>
                <a:gd name="f38" fmla="*/ 3 f27 1"/>
                <a:gd name="f39" fmla="+- f29 0 f1"/>
                <a:gd name="f40" fmla="*/ f32 1 28"/>
                <a:gd name="f41" fmla="*/ f33 1 23"/>
                <a:gd name="f42" fmla="*/ f34 1 23"/>
                <a:gd name="f43" fmla="*/ f35 1 28"/>
                <a:gd name="f44" fmla="*/ f36 1 23"/>
                <a:gd name="f45" fmla="*/ f37 1 28"/>
                <a:gd name="f46" fmla="*/ f38 1 23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8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13" y="f14"/>
                    <a:pt x="f15" y="f16"/>
                    <a:pt x="f11" y="f17"/>
                  </a:cubicBezTo>
                  <a:cubicBezTo>
                    <a:pt x="f18" y="f12"/>
                    <a:pt x="f19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2" name="Freeform 237">
              <a:extLst>
                <a:ext uri="{FF2B5EF4-FFF2-40B4-BE49-F238E27FC236}">
                  <a16:creationId xmlns:a16="http://schemas.microsoft.com/office/drawing/2014/main" id="{9DF32D62-0CEF-2558-EA32-D3114C15BC93}"/>
                </a:ext>
              </a:extLst>
            </p:cNvPr>
            <p:cNvSpPr/>
            <p:nvPr/>
          </p:nvSpPr>
          <p:spPr>
            <a:xfrm>
              <a:off x="5254627" y="2759476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2"/>
                <a:gd name="f9" fmla="val 7"/>
                <a:gd name="f10" fmla="val 8"/>
                <a:gd name="f11" fmla="val 16"/>
                <a:gd name="f12" fmla="val 1"/>
                <a:gd name="f13" fmla="val 14"/>
                <a:gd name="f14" fmla="val 9"/>
                <a:gd name="f15" fmla="+- 0 0 -90"/>
                <a:gd name="f16" fmla="*/ f3 1 2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0"/>
                <a:gd name="f27" fmla="*/ 0 f23 1"/>
                <a:gd name="f28" fmla="*/ 20 f22 1"/>
                <a:gd name="f29" fmla="*/ 0 f22 1"/>
                <a:gd name="f30" fmla="*/ 24 f23 1"/>
                <a:gd name="f31" fmla="*/ 1 f22 1"/>
                <a:gd name="f32" fmla="+- f24 0 f1"/>
                <a:gd name="f33" fmla="*/ f27 1 24"/>
                <a:gd name="f34" fmla="*/ f28 1 20"/>
                <a:gd name="f35" fmla="*/ f29 1 20"/>
                <a:gd name="f36" fmla="*/ f30 1 24"/>
                <a:gd name="f37" fmla="*/ f31 1 2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3" name="Freeform 238">
              <a:extLst>
                <a:ext uri="{FF2B5EF4-FFF2-40B4-BE49-F238E27FC236}">
                  <a16:creationId xmlns:a16="http://schemas.microsoft.com/office/drawing/2014/main" id="{D76AD48C-C226-B319-2C8A-4BE7D919AB78}"/>
                </a:ext>
              </a:extLst>
            </p:cNvPr>
            <p:cNvSpPr/>
            <p:nvPr/>
          </p:nvSpPr>
          <p:spPr>
            <a:xfrm>
              <a:off x="5329242" y="2348307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9"/>
                <a:gd name="f9" fmla="val 15"/>
                <a:gd name="f10" fmla="val 21"/>
                <a:gd name="f11" fmla="val 8"/>
                <a:gd name="f12" fmla="val 20"/>
                <a:gd name="f13" fmla="val 19"/>
                <a:gd name="f14" fmla="val 13"/>
                <a:gd name="f15" fmla="val 7"/>
                <a:gd name="f16" fmla="val 1"/>
                <a:gd name="f17" fmla="val 2"/>
                <a:gd name="f18" fmla="+- 0 0 -90"/>
                <a:gd name="f19" fmla="*/ f3 1 23"/>
                <a:gd name="f20" fmla="*/ f4 1 23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3"/>
                <a:gd name="f27" fmla="*/ 23 f24 1"/>
                <a:gd name="f28" fmla="*/ 3 f24 1"/>
                <a:gd name="f29" fmla="*/ 0 f24 1"/>
                <a:gd name="f30" fmla="*/ 19 f24 1"/>
                <a:gd name="f31" fmla="+- f25 0 f1"/>
                <a:gd name="f32" fmla="*/ f27 1 23"/>
                <a:gd name="f33" fmla="*/ f28 1 23"/>
                <a:gd name="f34" fmla="*/ f29 1 23"/>
                <a:gd name="f35" fmla="*/ f30 1 23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3" h="23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1" y="f16"/>
                    <a:pt x="f9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4" name="Freeform 239">
              <a:extLst>
                <a:ext uri="{FF2B5EF4-FFF2-40B4-BE49-F238E27FC236}">
                  <a16:creationId xmlns:a16="http://schemas.microsoft.com/office/drawing/2014/main" id="{8A6924AF-0FF7-6513-608D-B1B6DDCB92D2}"/>
                </a:ext>
              </a:extLst>
            </p:cNvPr>
            <p:cNvSpPr/>
            <p:nvPr/>
          </p:nvSpPr>
          <p:spPr>
            <a:xfrm>
              <a:off x="5327651" y="2287984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3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5" name="Freeform 240">
              <a:extLst>
                <a:ext uri="{FF2B5EF4-FFF2-40B4-BE49-F238E27FC236}">
                  <a16:creationId xmlns:a16="http://schemas.microsoft.com/office/drawing/2014/main" id="{C4F917C7-7D7F-FB3A-7A3F-9AB53030E354}"/>
                </a:ext>
              </a:extLst>
            </p:cNvPr>
            <p:cNvSpPr/>
            <p:nvPr/>
          </p:nvSpPr>
          <p:spPr>
            <a:xfrm>
              <a:off x="5327651" y="2465789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9"/>
                <a:gd name="f10" fmla="val 15"/>
                <a:gd name="f11" fmla="val 16"/>
                <a:gd name="f12" fmla="val 21"/>
                <a:gd name="f13" fmla="val 20"/>
                <a:gd name="f14" fmla="val 13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3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9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6" name="Freeform 241">
              <a:extLst>
                <a:ext uri="{FF2B5EF4-FFF2-40B4-BE49-F238E27FC236}">
                  <a16:creationId xmlns:a16="http://schemas.microsoft.com/office/drawing/2014/main" id="{94E52E1D-67DB-59AF-D949-4FF15439FB5D}"/>
                </a:ext>
              </a:extLst>
            </p:cNvPr>
            <p:cNvSpPr/>
            <p:nvPr/>
          </p:nvSpPr>
          <p:spPr>
            <a:xfrm>
              <a:off x="4964113" y="217051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1"/>
                <a:gd name="f9" fmla="val 13"/>
                <a:gd name="f10" fmla="val 8"/>
                <a:gd name="f11" fmla="val 2"/>
                <a:gd name="f12" fmla="val 16"/>
                <a:gd name="f13" fmla="val 9"/>
                <a:gd name="f14" fmla="val 17"/>
                <a:gd name="f15" fmla="val 24"/>
                <a:gd name="f16" fmla="val 22"/>
                <a:gd name="f17" fmla="+- 0 0 -90"/>
                <a:gd name="f18" fmla="*/ f3 1 26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5"/>
                <a:gd name="f29" fmla="*/ 0 f25 1"/>
                <a:gd name="f30" fmla="*/ 21 f24 1"/>
                <a:gd name="f31" fmla="*/ 2 f24 1"/>
                <a:gd name="f32" fmla="*/ 25 f25 1"/>
                <a:gd name="f33" fmla="*/ 25 f24 1"/>
                <a:gd name="f34" fmla="+- f26 0 f1"/>
                <a:gd name="f35" fmla="*/ f29 1 26"/>
                <a:gd name="f36" fmla="*/ f30 1 25"/>
                <a:gd name="f37" fmla="*/ f31 1 25"/>
                <a:gd name="f38" fmla="*/ f32 1 26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3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7" name="Freeform 242">
              <a:extLst>
                <a:ext uri="{FF2B5EF4-FFF2-40B4-BE49-F238E27FC236}">
                  <a16:creationId xmlns:a16="http://schemas.microsoft.com/office/drawing/2014/main" id="{2CAF605A-9F69-7DD9-7E14-79DB5103F945}"/>
                </a:ext>
              </a:extLst>
            </p:cNvPr>
            <p:cNvSpPr/>
            <p:nvPr/>
          </p:nvSpPr>
          <p:spPr>
            <a:xfrm>
              <a:off x="5327651" y="2586435"/>
              <a:ext cx="42867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3"/>
                <a:gd name="f9" fmla="val 7"/>
                <a:gd name="f10" fmla="val 8"/>
                <a:gd name="f11" fmla="val 16"/>
                <a:gd name="f12" fmla="val 1"/>
                <a:gd name="f13" fmla="val 2"/>
                <a:gd name="f14" fmla="val 9"/>
                <a:gd name="f15" fmla="+- 0 0 -90"/>
                <a:gd name="f16" fmla="*/ f3 1 24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19"/>
                <a:gd name="f27" fmla="*/ 0 f23 1"/>
                <a:gd name="f28" fmla="*/ 19 f22 1"/>
                <a:gd name="f29" fmla="*/ 0 f22 1"/>
                <a:gd name="f30" fmla="*/ 24 f23 1"/>
                <a:gd name="f31" fmla="*/ 2 f22 1"/>
                <a:gd name="f32" fmla="+- f24 0 f1"/>
                <a:gd name="f33" fmla="*/ f27 1 24"/>
                <a:gd name="f34" fmla="*/ f28 1 19"/>
                <a:gd name="f35" fmla="*/ f29 1 19"/>
                <a:gd name="f36" fmla="*/ f30 1 24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3"/>
                  </a:cubicBezTo>
                  <a:cubicBezTo>
                    <a:pt x="f6" y="f10"/>
                    <a:pt x="f6" y="f8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8" name="Freeform 243">
              <a:extLst>
                <a:ext uri="{FF2B5EF4-FFF2-40B4-BE49-F238E27FC236}">
                  <a16:creationId xmlns:a16="http://schemas.microsoft.com/office/drawing/2014/main" id="{1D5606D0-56CD-52DA-5692-8BADABC3E357}"/>
                </a:ext>
              </a:extLst>
            </p:cNvPr>
            <p:cNvSpPr/>
            <p:nvPr/>
          </p:nvSpPr>
          <p:spPr>
            <a:xfrm>
              <a:off x="4603747" y="1833957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2"/>
                <a:gd name="f9" fmla="val 23"/>
                <a:gd name="f10" fmla="val 5"/>
                <a:gd name="f11" fmla="val 1"/>
                <a:gd name="f12" fmla="val 17"/>
                <a:gd name="f13" fmla="val 11"/>
                <a:gd name="f14" fmla="val 6"/>
                <a:gd name="f15" fmla="val 9"/>
                <a:gd name="f16" fmla="val 2"/>
                <a:gd name="f17" fmla="val 16"/>
                <a:gd name="f18" fmla="val 3"/>
                <a:gd name="f19" fmla="val 24"/>
                <a:gd name="f20" fmla="val 21"/>
                <a:gd name="f21" fmla="val 15"/>
                <a:gd name="f22" fmla="val 19"/>
                <a:gd name="f23" fmla="+- 0 0 -90"/>
                <a:gd name="f24" fmla="*/ f3 1 25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5"/>
                <a:gd name="f34" fmla="*/ f30 1 27"/>
                <a:gd name="f35" fmla="*/ 12 f31 1"/>
                <a:gd name="f36" fmla="*/ 23 f30 1"/>
                <a:gd name="f37" fmla="*/ 0 f31 1"/>
                <a:gd name="f38" fmla="*/ 17 f30 1"/>
                <a:gd name="f39" fmla="*/ 0 f30 1"/>
                <a:gd name="f40" fmla="*/ 23 f31 1"/>
                <a:gd name="f41" fmla="*/ 5 f30 1"/>
                <a:gd name="f42" fmla="*/ 25 f31 1"/>
                <a:gd name="f43" fmla="*/ 12 f30 1"/>
                <a:gd name="f44" fmla="+- f32 0 f1"/>
                <a:gd name="f45" fmla="*/ f35 1 25"/>
                <a:gd name="f46" fmla="*/ f36 1 27"/>
                <a:gd name="f47" fmla="*/ f37 1 25"/>
                <a:gd name="f48" fmla="*/ f38 1 27"/>
                <a:gd name="f49" fmla="*/ f39 1 27"/>
                <a:gd name="f50" fmla="*/ f40 1 25"/>
                <a:gd name="f51" fmla="*/ f41 1 27"/>
                <a:gd name="f52" fmla="*/ f42 1 25"/>
                <a:gd name="f53" fmla="*/ f43 1 2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4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5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25" h="27">
                  <a:moveTo>
                    <a:pt x="f8" y="f9"/>
                  </a:moveTo>
                  <a:cubicBezTo>
                    <a:pt x="f10" y="f7"/>
                    <a:pt x="f11" y="f6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9" y="f10"/>
                  </a:cubicBezTo>
                  <a:cubicBezTo>
                    <a:pt x="f19" y="f10"/>
                    <a:pt x="f19" y="f15"/>
                    <a:pt x="f6" y="f8"/>
                  </a:cubicBezTo>
                  <a:cubicBezTo>
                    <a:pt x="f20" y="f21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39" name="Freeform 244">
              <a:extLst>
                <a:ext uri="{FF2B5EF4-FFF2-40B4-BE49-F238E27FC236}">
                  <a16:creationId xmlns:a16="http://schemas.microsoft.com/office/drawing/2014/main" id="{2B180397-7EA9-BFD2-2C87-DC2BA6A0ACBB}"/>
                </a:ext>
              </a:extLst>
            </p:cNvPr>
            <p:cNvSpPr/>
            <p:nvPr/>
          </p:nvSpPr>
          <p:spPr>
            <a:xfrm>
              <a:off x="4678363" y="1851422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0"/>
                <a:gd name="f9" fmla="val 24"/>
                <a:gd name="f10" fmla="val 12"/>
                <a:gd name="f11" fmla="val 2"/>
                <a:gd name="f12" fmla="val 3"/>
                <a:gd name="f13" fmla="val 4"/>
                <a:gd name="f14" fmla="val 5"/>
                <a:gd name="f15" fmla="val 11"/>
                <a:gd name="f16" fmla="val 1"/>
                <a:gd name="f17" fmla="val 18"/>
                <a:gd name="f18" fmla="val 19"/>
                <a:gd name="f19" fmla="+- 0 0 -90"/>
                <a:gd name="f20" fmla="*/ f3 1 25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7"/>
                <a:gd name="f31" fmla="*/ 25 f27 1"/>
                <a:gd name="f32" fmla="*/ 27 f26 1"/>
                <a:gd name="f33" fmla="*/ 2 f27 1"/>
                <a:gd name="f34" fmla="*/ 0 f26 1"/>
                <a:gd name="f35" fmla="*/ 5 f27 1"/>
                <a:gd name="f36" fmla="*/ 5 f26 1"/>
                <a:gd name="f37" fmla="+- f28 0 f1"/>
                <a:gd name="f38" fmla="*/ f31 1 25"/>
                <a:gd name="f39" fmla="*/ f32 1 27"/>
                <a:gd name="f40" fmla="*/ f33 1 25"/>
                <a:gd name="f41" fmla="*/ f34 1 27"/>
                <a:gd name="f42" fmla="*/ f35 1 25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7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16"/>
                    <a:pt x="f17" y="f12"/>
                    <a:pt x="f6" y="f14"/>
                  </a:cubicBezTo>
                  <a:cubicBezTo>
                    <a:pt x="f6" y="f10"/>
                    <a:pt x="f6" y="f1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0" name="Freeform 245">
              <a:extLst>
                <a:ext uri="{FF2B5EF4-FFF2-40B4-BE49-F238E27FC236}">
                  <a16:creationId xmlns:a16="http://schemas.microsoft.com/office/drawing/2014/main" id="{D6155627-29FF-48F4-CF7D-FAE159633BF4}"/>
                </a:ext>
              </a:extLst>
            </p:cNvPr>
            <p:cNvSpPr/>
            <p:nvPr/>
          </p:nvSpPr>
          <p:spPr>
            <a:xfrm>
              <a:off x="4900617" y="1579964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1"/>
                <a:gd name="f9" fmla="val 26"/>
                <a:gd name="f10" fmla="val 2"/>
                <a:gd name="f11" fmla="val 22"/>
                <a:gd name="f12" fmla="val 15"/>
                <a:gd name="f13" fmla="val 21"/>
                <a:gd name="f14" fmla="val 8"/>
                <a:gd name="f15" fmla="val 19"/>
                <a:gd name="f16" fmla="val 1"/>
                <a:gd name="f17" fmla="val 17"/>
                <a:gd name="f18" fmla="val 16"/>
                <a:gd name="f19" fmla="val 13"/>
                <a:gd name="f20" fmla="val 4"/>
                <a:gd name="f21" fmla="val 7"/>
                <a:gd name="f22" fmla="val 3"/>
                <a:gd name="f23" fmla="+- 0 0 -90"/>
                <a:gd name="f24" fmla="*/ f3 1 27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3"/>
                <a:gd name="f35" fmla="*/ 11 f31 1"/>
                <a:gd name="f36" fmla="*/ 0 f30 1"/>
                <a:gd name="f37" fmla="*/ 22 f31 1"/>
                <a:gd name="f38" fmla="*/ 23 f30 1"/>
                <a:gd name="f39" fmla="*/ 1 f31 1"/>
                <a:gd name="f40" fmla="*/ 17 f30 1"/>
                <a:gd name="f41" fmla="*/ 0 f31 1"/>
                <a:gd name="f42" fmla="*/ 11 f30 1"/>
                <a:gd name="f43" fmla="+- f32 0 f1"/>
                <a:gd name="f44" fmla="*/ f35 1 27"/>
                <a:gd name="f45" fmla="*/ f36 1 23"/>
                <a:gd name="f46" fmla="*/ f37 1 27"/>
                <a:gd name="f47" fmla="*/ f38 1 23"/>
                <a:gd name="f48" fmla="*/ f39 1 27"/>
                <a:gd name="f49" fmla="*/ f40 1 23"/>
                <a:gd name="f50" fmla="*/ f41 1 27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7" h="23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9"/>
                    <a:pt x="f5" y="f8"/>
                  </a:cubicBezTo>
                  <a:cubicBezTo>
                    <a:pt x="f20" y="f21"/>
                    <a:pt x="f21" y="f2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1" name="Freeform 246">
              <a:extLst>
                <a:ext uri="{FF2B5EF4-FFF2-40B4-BE49-F238E27FC236}">
                  <a16:creationId xmlns:a16="http://schemas.microsoft.com/office/drawing/2014/main" id="{07E26936-82E6-8EE8-1B9F-955FF62E71FC}"/>
                </a:ext>
              </a:extLst>
            </p:cNvPr>
            <p:cNvSpPr/>
            <p:nvPr/>
          </p:nvSpPr>
          <p:spPr>
            <a:xfrm>
              <a:off x="4826002" y="1614885"/>
              <a:ext cx="39684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1"/>
                <a:gd name="f8" fmla="val 7"/>
                <a:gd name="f9" fmla="val 4"/>
                <a:gd name="f10" fmla="val 15"/>
                <a:gd name="f11" fmla="val 8"/>
                <a:gd name="f12" fmla="val 2"/>
                <a:gd name="f13" fmla="val 3"/>
                <a:gd name="f14" fmla="val 21"/>
                <a:gd name="f15" fmla="val 6"/>
                <a:gd name="f16" fmla="val 22"/>
                <a:gd name="f17" fmla="val 9"/>
                <a:gd name="f18" fmla="val 19"/>
                <a:gd name="f19" fmla="+- 0 0 -90"/>
                <a:gd name="f20" fmla="*/ f3 1 23"/>
                <a:gd name="f21" fmla="*/ f4 1 23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3"/>
                <a:gd name="f28" fmla="*/ 11 f25 1"/>
                <a:gd name="f29" fmla="*/ 23 f25 1"/>
                <a:gd name="f30" fmla="*/ 0 f25 1"/>
                <a:gd name="f31" fmla="*/ 21 f25 1"/>
                <a:gd name="f32" fmla="*/ 6 f25 1"/>
                <a:gd name="f33" fmla="+- f26 0 f1"/>
                <a:gd name="f34" fmla="*/ f28 1 23"/>
                <a:gd name="f35" fmla="*/ f29 1 23"/>
                <a:gd name="f36" fmla="*/ f30 1 23"/>
                <a:gd name="f37" fmla="*/ f31 1 23"/>
                <a:gd name="f38" fmla="*/ f32 1 23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3 f20 1"/>
                <a:gd name="f53" fmla="*/ f43 f21 1"/>
                <a:gd name="f54" fmla="*/ f44 f20 1"/>
                <a:gd name="f55" fmla="*/ f45 f21 1"/>
                <a:gd name="f56" fmla="*/ f42 f20 1"/>
                <a:gd name="f57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2" y="f51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0" y="f51"/>
                </a:cxn>
              </a:cxnLst>
              <a:rect l="f46" t="f49" r="f47" b="f48"/>
              <a:pathLst>
                <a:path w="23" h="23">
                  <a:moveTo>
                    <a:pt x="f7" y="f6"/>
                  </a:moveTo>
                  <a:cubicBezTo>
                    <a:pt x="f8" y="f6"/>
                    <a:pt x="f9" y="f6"/>
                    <a:pt x="f5" y="f6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16" y="f17"/>
                    <a:pt x="f6" y="f7"/>
                  </a:cubicBezTo>
                  <a:cubicBezTo>
                    <a:pt x="f18" y="f10"/>
                    <a:pt x="f10" y="f18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2" name="Freeform 247">
              <a:extLst>
                <a:ext uri="{FF2B5EF4-FFF2-40B4-BE49-F238E27FC236}">
                  <a16:creationId xmlns:a16="http://schemas.microsoft.com/office/drawing/2014/main" id="{1C085161-A5D6-8C9D-C5D8-A725FE9BCFC3}"/>
                </a:ext>
              </a:extLst>
            </p:cNvPr>
            <p:cNvSpPr/>
            <p:nvPr/>
          </p:nvSpPr>
          <p:spPr>
            <a:xfrm>
              <a:off x="4897434" y="1567263"/>
              <a:ext cx="22229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7"/>
                <a:gd name="f9" fmla="val 9"/>
                <a:gd name="f10" fmla="val 10"/>
                <a:gd name="f11" fmla="val 6"/>
                <a:gd name="f12" fmla="val 14"/>
                <a:gd name="f13" fmla="val 2"/>
                <a:gd name="f14" fmla="val 1"/>
                <a:gd name="f15" fmla="val 8"/>
                <a:gd name="f16" fmla="val 3"/>
                <a:gd name="f17" fmla="val 5"/>
                <a:gd name="f18" fmla="+- 0 0 -90"/>
                <a:gd name="f19" fmla="*/ f3 1 13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8"/>
                <a:gd name="f30" fmla="*/ 13 f26 1"/>
                <a:gd name="f31" fmla="*/ 7 f25 1"/>
                <a:gd name="f32" fmla="*/ 2 f26 1"/>
                <a:gd name="f33" fmla="*/ 18 f25 1"/>
                <a:gd name="f34" fmla="*/ 0 f26 1"/>
                <a:gd name="f35" fmla="*/ 0 f25 1"/>
                <a:gd name="f36" fmla="+- f27 0 f1"/>
                <a:gd name="f37" fmla="*/ f30 1 13"/>
                <a:gd name="f38" fmla="*/ f31 1 18"/>
                <a:gd name="f39" fmla="*/ f32 1 13"/>
                <a:gd name="f40" fmla="*/ f33 1 18"/>
                <a:gd name="f41" fmla="*/ f34 1 13"/>
                <a:gd name="f42" fmla="*/ f35 1 1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3" h="1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6"/>
                    <a:pt x="f14" y="f15"/>
                    <a:pt x="f5" y="f5"/>
                  </a:cubicBezTo>
                  <a:cubicBezTo>
                    <a:pt x="f11" y="f16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3" name="Freeform 248">
              <a:extLst>
                <a:ext uri="{FF2B5EF4-FFF2-40B4-BE49-F238E27FC236}">
                  <a16:creationId xmlns:a16="http://schemas.microsoft.com/office/drawing/2014/main" id="{0C0BC963-5BC0-D3F3-D3E5-A777D4743ACA}"/>
                </a:ext>
              </a:extLst>
            </p:cNvPr>
            <p:cNvSpPr/>
            <p:nvPr/>
          </p:nvSpPr>
          <p:spPr>
            <a:xfrm>
              <a:off x="4624385" y="1854595"/>
              <a:ext cx="2698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11"/>
                <a:gd name="f9" fmla="val 4"/>
                <a:gd name="f10" fmla="val 7"/>
                <a:gd name="f11" fmla="val 9"/>
                <a:gd name="f12" fmla="val 3"/>
                <a:gd name="f13" fmla="val 13"/>
                <a:gd name="f14" fmla="val 14"/>
                <a:gd name="f15" fmla="+- 0 0 -90"/>
                <a:gd name="f16" fmla="*/ f3 1 1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8"/>
                <a:gd name="f27" fmla="*/ 0 f23 1"/>
                <a:gd name="f28" fmla="*/ 11 f22 1"/>
                <a:gd name="f29" fmla="*/ 13 f23 1"/>
                <a:gd name="f30" fmla="*/ 0 f22 1"/>
                <a:gd name="f31" fmla="*/ 15 f23 1"/>
                <a:gd name="f32" fmla="*/ 18 f22 1"/>
                <a:gd name="f33" fmla="+- f24 0 f1"/>
                <a:gd name="f34" fmla="*/ f27 1 15"/>
                <a:gd name="f35" fmla="*/ f28 1 18"/>
                <a:gd name="f36" fmla="*/ f29 1 15"/>
                <a:gd name="f37" fmla="*/ f30 1 18"/>
                <a:gd name="f38" fmla="*/ f31 1 15"/>
                <a:gd name="f39" fmla="*/ f32 1 18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5" h="1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9"/>
                    <a:pt x="f14" y="f11"/>
                    <a:pt x="f6" y="f7"/>
                  </a:cubicBezTo>
                  <a:cubicBezTo>
                    <a:pt x="f11" y="f6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4" name="Freeform 249">
              <a:extLst>
                <a:ext uri="{FF2B5EF4-FFF2-40B4-BE49-F238E27FC236}">
                  <a16:creationId xmlns:a16="http://schemas.microsoft.com/office/drawing/2014/main" id="{0C947A34-18A4-9800-697F-0DAD34291964}"/>
                </a:ext>
              </a:extLst>
            </p:cNvPr>
            <p:cNvSpPr/>
            <p:nvPr/>
          </p:nvSpPr>
          <p:spPr>
            <a:xfrm>
              <a:off x="4845048" y="1635523"/>
              <a:ext cx="2540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9"/>
                <a:gd name="f8" fmla="val 12"/>
                <a:gd name="f9" fmla="val 4"/>
                <a:gd name="f10" fmla="val 8"/>
                <a:gd name="f11" fmla="val 13"/>
                <a:gd name="f12" fmla="val 5"/>
                <a:gd name="f13" fmla="val 14"/>
                <a:gd name="f14" fmla="val 10"/>
                <a:gd name="f15" fmla="val 16"/>
                <a:gd name="f16" fmla="+- 0 0 -90"/>
                <a:gd name="f17" fmla="*/ f3 1 1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5"/>
                <a:gd name="f27" fmla="*/ f23 1 19"/>
                <a:gd name="f28" fmla="*/ 0 f24 1"/>
                <a:gd name="f29" fmla="*/ 12 f23 1"/>
                <a:gd name="f30" fmla="*/ 12 f24 1"/>
                <a:gd name="f31" fmla="*/ 0 f23 1"/>
                <a:gd name="f32" fmla="*/ 15 f24 1"/>
                <a:gd name="f33" fmla="*/ 19 f23 1"/>
                <a:gd name="f34" fmla="+- f25 0 f1"/>
                <a:gd name="f35" fmla="*/ f28 1 15"/>
                <a:gd name="f36" fmla="*/ f29 1 19"/>
                <a:gd name="f37" fmla="*/ f30 1 15"/>
                <a:gd name="f38" fmla="*/ f31 1 19"/>
                <a:gd name="f39" fmla="*/ f32 1 15"/>
                <a:gd name="f40" fmla="*/ f33 1 19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5" h="19">
                  <a:moveTo>
                    <a:pt x="f5" y="f8"/>
                  </a:moveTo>
                  <a:cubicBezTo>
                    <a:pt x="f9" y="f10"/>
                    <a:pt x="f10" y="f9"/>
                    <a:pt x="f8" y="f5"/>
                  </a:cubicBezTo>
                  <a:cubicBezTo>
                    <a:pt x="f11" y="f12"/>
                    <a:pt x="f13" y="f14"/>
                    <a:pt x="f6" y="f7"/>
                  </a:cubicBezTo>
                  <a:cubicBezTo>
                    <a:pt x="f10" y="f15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5" name="Freeform 250">
              <a:extLst>
                <a:ext uri="{FF2B5EF4-FFF2-40B4-BE49-F238E27FC236}">
                  <a16:creationId xmlns:a16="http://schemas.microsoft.com/office/drawing/2014/main" id="{1E1B1A09-F35D-33FA-2620-9FDFC839A70F}"/>
                </a:ext>
              </a:extLst>
            </p:cNvPr>
            <p:cNvSpPr/>
            <p:nvPr/>
          </p:nvSpPr>
          <p:spPr>
            <a:xfrm>
              <a:off x="5845173" y="2497537"/>
              <a:ext cx="2730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6"/>
                <a:gd name="f8" fmla="val 20"/>
                <a:gd name="f9" fmla="val 15"/>
                <a:gd name="f10" fmla="val 9"/>
                <a:gd name="f11" fmla="val 51"/>
                <a:gd name="f12" fmla="val 6"/>
                <a:gd name="f13" fmla="val 103"/>
                <a:gd name="f14" fmla="val 3"/>
                <a:gd name="f15" fmla="val 11"/>
                <a:gd name="f16" fmla="val 18"/>
                <a:gd name="f17" fmla="val 104"/>
                <a:gd name="f18" fmla="val 21"/>
                <a:gd name="f19" fmla="val 52"/>
                <a:gd name="f20" fmla="val 23"/>
                <a:gd name="f21" fmla="+- 0 0 -90"/>
                <a:gd name="f22" fmla="*/ f3 1 155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5"/>
                <a:gd name="f32" fmla="*/ f28 1 26"/>
                <a:gd name="f33" fmla="*/ 0 f29 1"/>
                <a:gd name="f34" fmla="*/ 26 f28 1"/>
                <a:gd name="f35" fmla="*/ 9 f28 1"/>
                <a:gd name="f36" fmla="*/ 155 f29 1"/>
                <a:gd name="f37" fmla="*/ 0 f28 1"/>
                <a:gd name="f38" fmla="*/ 18 f28 1"/>
                <a:gd name="f39" fmla="+- f30 0 f1"/>
                <a:gd name="f40" fmla="*/ f33 1 155"/>
                <a:gd name="f41" fmla="*/ f34 1 26"/>
                <a:gd name="f42" fmla="*/ f35 1 26"/>
                <a:gd name="f43" fmla="*/ f36 1 155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2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3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0" y="f62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155" h="26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6" y="f5"/>
                  </a:cubicBezTo>
                  <a:cubicBezTo>
                    <a:pt x="f6" y="f12"/>
                    <a:pt x="f6" y="f15"/>
                    <a:pt x="f6" y="f16"/>
                  </a:cubicBezTo>
                  <a:cubicBezTo>
                    <a:pt x="f17" y="f18"/>
                    <a:pt x="f19" y="f20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6" name="Freeform 251">
              <a:extLst>
                <a:ext uri="{FF2B5EF4-FFF2-40B4-BE49-F238E27FC236}">
                  <a16:creationId xmlns:a16="http://schemas.microsoft.com/office/drawing/2014/main" id="{9930F2C1-00D6-BF1B-BB72-91E86C7220A7}"/>
                </a:ext>
              </a:extLst>
            </p:cNvPr>
            <p:cNvSpPr/>
            <p:nvPr/>
          </p:nvSpPr>
          <p:spPr>
            <a:xfrm>
              <a:off x="5845173" y="2607073"/>
              <a:ext cx="2730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3"/>
                <a:gd name="f8" fmla="val 6"/>
                <a:gd name="f9" fmla="val 11"/>
                <a:gd name="f10" fmla="val 18"/>
                <a:gd name="f11" fmla="val 103"/>
                <a:gd name="f12" fmla="val 20"/>
                <a:gd name="f13" fmla="val 52"/>
                <a:gd name="f14" fmla="val 21"/>
                <a:gd name="f15" fmla="val 17"/>
                <a:gd name="f16" fmla="val 12"/>
                <a:gd name="f17" fmla="val 5"/>
                <a:gd name="f18" fmla="val 51"/>
                <a:gd name="f19" fmla="val 3"/>
                <a:gd name="f20" fmla="val 102"/>
                <a:gd name="f21" fmla="val 2"/>
                <a:gd name="f22" fmla="+- 0 0 -90"/>
                <a:gd name="f23" fmla="*/ f3 1 155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23"/>
                <a:gd name="f34" fmla="*/ 155 f30 1"/>
                <a:gd name="f35" fmla="*/ 0 f29 1"/>
                <a:gd name="f36" fmla="*/ 18 f29 1"/>
                <a:gd name="f37" fmla="*/ 0 f30 1"/>
                <a:gd name="f38" fmla="*/ 23 f29 1"/>
                <a:gd name="f39" fmla="*/ 5 f29 1"/>
                <a:gd name="f40" fmla="+- f31 0 f1"/>
                <a:gd name="f41" fmla="*/ f34 1 155"/>
                <a:gd name="f42" fmla="*/ f35 1 23"/>
                <a:gd name="f43" fmla="*/ f36 1 23"/>
                <a:gd name="f44" fmla="*/ f37 1 155"/>
                <a:gd name="f45" fmla="*/ f38 1 23"/>
                <a:gd name="f46" fmla="*/ f39 1 2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47" name="Freeform 252">
              <a:extLst>
                <a:ext uri="{FF2B5EF4-FFF2-40B4-BE49-F238E27FC236}">
                  <a16:creationId xmlns:a16="http://schemas.microsoft.com/office/drawing/2014/main" id="{DD829806-6C69-A981-F734-B4DACDCFFAEA}"/>
                </a:ext>
              </a:extLst>
            </p:cNvPr>
            <p:cNvSpPr/>
            <p:nvPr/>
          </p:nvSpPr>
          <p:spPr>
            <a:xfrm>
              <a:off x="5845173" y="2334024"/>
              <a:ext cx="2730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31"/>
                <a:gd name="f8" fmla="val 7"/>
                <a:gd name="f9" fmla="val 12"/>
                <a:gd name="f10" fmla="val 18"/>
                <a:gd name="f11" fmla="val 103"/>
                <a:gd name="f12" fmla="val 22"/>
                <a:gd name="f13" fmla="val 52"/>
                <a:gd name="f14" fmla="val 27"/>
                <a:gd name="f15" fmla="val 25"/>
                <a:gd name="f16" fmla="val 20"/>
                <a:gd name="f17" fmla="val 13"/>
                <a:gd name="f18" fmla="val 51"/>
                <a:gd name="f19" fmla="val 9"/>
                <a:gd name="f20" fmla="val 102"/>
                <a:gd name="f21" fmla="val 5"/>
                <a:gd name="f22" fmla="+- 0 0 -90"/>
                <a:gd name="f23" fmla="*/ f3 1 155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31"/>
                <a:gd name="f34" fmla="*/ 155 f30 1"/>
                <a:gd name="f35" fmla="*/ 0 f29 1"/>
                <a:gd name="f36" fmla="*/ 18 f29 1"/>
                <a:gd name="f37" fmla="*/ 0 f30 1"/>
                <a:gd name="f38" fmla="*/ 31 f29 1"/>
                <a:gd name="f39" fmla="*/ 13 f29 1"/>
                <a:gd name="f40" fmla="+- f31 0 f1"/>
                <a:gd name="f41" fmla="*/ f34 1 155"/>
                <a:gd name="f42" fmla="*/ f35 1 31"/>
                <a:gd name="f43" fmla="*/ f36 1 31"/>
                <a:gd name="f44" fmla="*/ f37 1 155"/>
                <a:gd name="f45" fmla="*/ f38 1 31"/>
                <a:gd name="f46" fmla="*/ f39 1 31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3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  <p:sp>
        <p:nvSpPr>
          <p:cNvPr id="248" name="Freeform 254">
            <a:extLst>
              <a:ext uri="{FF2B5EF4-FFF2-40B4-BE49-F238E27FC236}">
                <a16:creationId xmlns:a16="http://schemas.microsoft.com/office/drawing/2014/main" id="{95DA0903-E683-E3E5-1EFB-B2CF52460A72}"/>
              </a:ext>
            </a:extLst>
          </p:cNvPr>
          <p:cNvSpPr/>
          <p:nvPr/>
        </p:nvSpPr>
        <p:spPr>
          <a:xfrm>
            <a:off x="5840409" y="2172102"/>
            <a:ext cx="277813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"/>
              <a:gd name="f7" fmla="val 34"/>
              <a:gd name="f8" fmla="val 1"/>
              <a:gd name="f9" fmla="val 6"/>
              <a:gd name="f10" fmla="val 11"/>
              <a:gd name="f11" fmla="val 18"/>
              <a:gd name="f12" fmla="val 107"/>
              <a:gd name="f13" fmla="val 23"/>
              <a:gd name="f14" fmla="val 55"/>
              <a:gd name="f15" fmla="val 29"/>
              <a:gd name="f16" fmla="val 4"/>
              <a:gd name="f17" fmla="val 19"/>
              <a:gd name="f18" fmla="val 17"/>
              <a:gd name="f19" fmla="val 16"/>
              <a:gd name="f20" fmla="val 58"/>
              <a:gd name="f21" fmla="val 101"/>
              <a:gd name="f22" fmla="val 143"/>
              <a:gd name="f23" fmla="val 148"/>
              <a:gd name="f24" fmla="val 153"/>
              <a:gd name="f25" fmla="+- 0 0 -90"/>
              <a:gd name="f26" fmla="*/ f3 1 158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8"/>
              <a:gd name="f36" fmla="*/ f32 1 34"/>
              <a:gd name="f37" fmla="*/ 158 f33 1"/>
              <a:gd name="f38" fmla="*/ 1 f32 1"/>
              <a:gd name="f39" fmla="*/ 18 f32 1"/>
              <a:gd name="f40" fmla="*/ 4 f33 1"/>
              <a:gd name="f41" fmla="*/ 34 f32 1"/>
              <a:gd name="f42" fmla="*/ 16 f33 1"/>
              <a:gd name="f43" fmla="*/ 16 f32 1"/>
              <a:gd name="f44" fmla="*/ 143 f33 1"/>
              <a:gd name="f45" fmla="+- f34 0 f1"/>
              <a:gd name="f46" fmla="*/ f37 1 158"/>
              <a:gd name="f47" fmla="*/ f38 1 34"/>
              <a:gd name="f48" fmla="*/ f39 1 34"/>
              <a:gd name="f49" fmla="*/ f40 1 158"/>
              <a:gd name="f50" fmla="*/ f41 1 34"/>
              <a:gd name="f51" fmla="*/ f42 1 158"/>
              <a:gd name="f52" fmla="*/ f43 1 34"/>
              <a:gd name="f53" fmla="*/ f44 1 158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6"/>
              <a:gd name="f61" fmla="*/ f49 1 f35"/>
              <a:gd name="f62" fmla="*/ f50 1 f36"/>
              <a:gd name="f63" fmla="*/ f51 1 f35"/>
              <a:gd name="f64" fmla="*/ f52 1 f36"/>
              <a:gd name="f65" fmla="*/ f53 1 f35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7 1"/>
              <a:gd name="f73" fmla="*/ f61 f26 1"/>
              <a:gd name="f74" fmla="*/ f62 f27 1"/>
              <a:gd name="f75" fmla="*/ f63 f26 1"/>
              <a:gd name="f76" fmla="*/ f64 f27 1"/>
              <a:gd name="f77" fmla="*/ f65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0" y="f72"/>
              </a:cxn>
              <a:cxn ang="f45">
                <a:pos x="f73" y="f74"/>
              </a:cxn>
              <a:cxn ang="f45">
                <a:pos x="f75" y="f76"/>
              </a:cxn>
              <a:cxn ang="f45">
                <a:pos x="f77" y="f71"/>
              </a:cxn>
              <a:cxn ang="f45">
                <a:pos x="f70" y="f71"/>
              </a:cxn>
            </a:cxnLst>
            <a:rect l="f66" t="f69" r="f67" b="f68"/>
            <a:pathLst>
              <a:path w="158" h="34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8" y="f18"/>
                  <a:pt x="f19" y="f19"/>
                </a:cubicBezTo>
                <a:cubicBezTo>
                  <a:pt x="f20" y="f10"/>
                  <a:pt x="f21" y="f9"/>
                  <a:pt x="f22" y="f8"/>
                </a:cubicBezTo>
                <a:cubicBezTo>
                  <a:pt x="f23" y="f5"/>
                  <a:pt x="f24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49" name="Freeform 255">
            <a:extLst>
              <a:ext uri="{FF2B5EF4-FFF2-40B4-BE49-F238E27FC236}">
                <a16:creationId xmlns:a16="http://schemas.microsoft.com/office/drawing/2014/main" id="{53DC1198-AF85-D0B8-D087-1405E371871A}"/>
              </a:ext>
            </a:extLst>
          </p:cNvPr>
          <p:cNvSpPr/>
          <p:nvPr/>
        </p:nvSpPr>
        <p:spPr>
          <a:xfrm>
            <a:off x="5845173" y="2443560"/>
            <a:ext cx="273048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8"/>
              <a:gd name="f8" fmla="val 21"/>
              <a:gd name="f9" fmla="val 16"/>
              <a:gd name="f10" fmla="val 10"/>
              <a:gd name="f11" fmla="val 51"/>
              <a:gd name="f12" fmla="val 7"/>
              <a:gd name="f13" fmla="val 102"/>
              <a:gd name="f14" fmla="val 3"/>
              <a:gd name="f15" fmla="val 6"/>
              <a:gd name="f16" fmla="val 11"/>
              <a:gd name="f17" fmla="val 18"/>
              <a:gd name="f18" fmla="val 103"/>
              <a:gd name="f19" fmla="val 52"/>
              <a:gd name="f20" fmla="val 24"/>
              <a:gd name="f21" fmla="+- 0 0 -90"/>
              <a:gd name="f22" fmla="*/ f3 1 155"/>
              <a:gd name="f23" fmla="*/ f4 1 2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5"/>
              <a:gd name="f32" fmla="*/ f28 1 28"/>
              <a:gd name="f33" fmla="*/ 0 f29 1"/>
              <a:gd name="f34" fmla="*/ 28 f28 1"/>
              <a:gd name="f35" fmla="*/ 10 f28 1"/>
              <a:gd name="f36" fmla="*/ 155 f29 1"/>
              <a:gd name="f37" fmla="*/ 0 f28 1"/>
              <a:gd name="f38" fmla="*/ 18 f28 1"/>
              <a:gd name="f39" fmla="+- f30 0 f1"/>
              <a:gd name="f40" fmla="*/ f33 1 155"/>
              <a:gd name="f41" fmla="*/ f34 1 28"/>
              <a:gd name="f42" fmla="*/ f35 1 28"/>
              <a:gd name="f43" fmla="*/ f36 1 155"/>
              <a:gd name="f44" fmla="*/ f37 1 28"/>
              <a:gd name="f45" fmla="*/ f38 1 28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5" h="28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0" name="Freeform 256">
            <a:extLst>
              <a:ext uri="{FF2B5EF4-FFF2-40B4-BE49-F238E27FC236}">
                <a16:creationId xmlns:a16="http://schemas.microsoft.com/office/drawing/2014/main" id="{18A14B1E-980B-802D-DEAB-106B27E89F65}"/>
              </a:ext>
            </a:extLst>
          </p:cNvPr>
          <p:cNvSpPr/>
          <p:nvPr/>
        </p:nvSpPr>
        <p:spPr>
          <a:xfrm>
            <a:off x="5845173" y="2224488"/>
            <a:ext cx="276221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7"/>
              <a:gd name="f7" fmla="val 34"/>
              <a:gd name="f8" fmla="val 154"/>
              <a:gd name="f9" fmla="val 19"/>
              <a:gd name="f10" fmla="val 18"/>
              <a:gd name="f11" fmla="val 141"/>
              <a:gd name="f12" fmla="val 20"/>
              <a:gd name="f13" fmla="val 99"/>
              <a:gd name="f14" fmla="val 24"/>
              <a:gd name="f15" fmla="val 57"/>
              <a:gd name="f16" fmla="val 28"/>
              <a:gd name="f17" fmla="val 15"/>
              <a:gd name="f18" fmla="val 33"/>
              <a:gd name="f19" fmla="val 11"/>
              <a:gd name="f20" fmla="val 6"/>
              <a:gd name="f21" fmla="val 23"/>
              <a:gd name="f22" fmla="val 17"/>
              <a:gd name="f23" fmla="val 51"/>
              <a:gd name="f24" fmla="val 102"/>
              <a:gd name="f25" fmla="+- 0 0 -90"/>
              <a:gd name="f26" fmla="*/ f3 1 157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7"/>
              <a:gd name="f36" fmla="*/ f32 1 34"/>
              <a:gd name="f37" fmla="*/ 154 f33 1"/>
              <a:gd name="f38" fmla="*/ 0 f32 1"/>
              <a:gd name="f39" fmla="*/ 141 f33 1"/>
              <a:gd name="f40" fmla="*/ 20 f32 1"/>
              <a:gd name="f41" fmla="*/ 15 f33 1"/>
              <a:gd name="f42" fmla="*/ 33 f32 1"/>
              <a:gd name="f43" fmla="*/ 0 f33 1"/>
              <a:gd name="f44" fmla="*/ 34 f32 1"/>
              <a:gd name="f45" fmla="*/ 17 f32 1"/>
              <a:gd name="f46" fmla="+- f34 0 f1"/>
              <a:gd name="f47" fmla="*/ f37 1 157"/>
              <a:gd name="f48" fmla="*/ f38 1 34"/>
              <a:gd name="f49" fmla="*/ f39 1 157"/>
              <a:gd name="f50" fmla="*/ f40 1 34"/>
              <a:gd name="f51" fmla="*/ f41 1 157"/>
              <a:gd name="f52" fmla="*/ f42 1 34"/>
              <a:gd name="f53" fmla="*/ f43 1 157"/>
              <a:gd name="f54" fmla="*/ f44 1 34"/>
              <a:gd name="f55" fmla="*/ f45 1 34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9" y="f81"/>
              </a:cxn>
              <a:cxn ang="f46">
                <a:pos x="f73" y="f74"/>
              </a:cxn>
            </a:cxnLst>
            <a:rect l="f69" t="f72" r="f70" b="f71"/>
            <a:pathLst>
              <a:path w="157" h="34">
                <a:moveTo>
                  <a:pt x="f8" y="f5"/>
                </a:moveTo>
                <a:cubicBezTo>
                  <a:pt x="f6" y="f9"/>
                  <a:pt x="f6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5" y="f7"/>
                </a:cubicBezTo>
                <a:cubicBezTo>
                  <a:pt x="f5" y="f16"/>
                  <a:pt x="f5" y="f21"/>
                  <a:pt x="f5" y="f22"/>
                </a:cubicBezTo>
                <a:cubicBezTo>
                  <a:pt x="f23" y="f19"/>
                  <a:pt x="f24" y="f2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1" name="Freeform 257">
            <a:extLst>
              <a:ext uri="{FF2B5EF4-FFF2-40B4-BE49-F238E27FC236}">
                <a16:creationId xmlns:a16="http://schemas.microsoft.com/office/drawing/2014/main" id="{B94A6A14-1444-B099-33BD-F939E2BE9CFA}"/>
              </a:ext>
            </a:extLst>
          </p:cNvPr>
          <p:cNvSpPr/>
          <p:nvPr/>
        </p:nvSpPr>
        <p:spPr>
          <a:xfrm>
            <a:off x="5845173" y="2659459"/>
            <a:ext cx="273048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0"/>
              <a:gd name="f8" fmla="val 16"/>
              <a:gd name="f9" fmla="val 11"/>
              <a:gd name="f10" fmla="val 5"/>
              <a:gd name="f11" fmla="val 51"/>
              <a:gd name="f12" fmla="val 3"/>
              <a:gd name="f13" fmla="val 103"/>
              <a:gd name="f14" fmla="val 2"/>
              <a:gd name="f15" fmla="val 7"/>
              <a:gd name="f16" fmla="val 12"/>
              <a:gd name="f17" fmla="val 52"/>
              <a:gd name="f18" fmla="+- 0 0 -90"/>
              <a:gd name="f19" fmla="*/ f3 1 155"/>
              <a:gd name="f20" fmla="*/ f4 1 2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0"/>
              <a:gd name="f30" fmla="*/ 0 f26 1"/>
              <a:gd name="f31" fmla="*/ 20 f25 1"/>
              <a:gd name="f32" fmla="*/ 5 f25 1"/>
              <a:gd name="f33" fmla="*/ 155 f26 1"/>
              <a:gd name="f34" fmla="*/ 0 f25 1"/>
              <a:gd name="f35" fmla="+- f27 0 f1"/>
              <a:gd name="f36" fmla="*/ f30 1 155"/>
              <a:gd name="f37" fmla="*/ f31 1 20"/>
              <a:gd name="f38" fmla="*/ f32 1 20"/>
              <a:gd name="f39" fmla="*/ f33 1 155"/>
              <a:gd name="f40" fmla="*/ f34 1 20"/>
              <a:gd name="f41" fmla="*/ 0 1 f28"/>
              <a:gd name="f42" fmla="*/ f22 1 f28"/>
              <a:gd name="f43" fmla="*/ 0 1 f29"/>
              <a:gd name="f44" fmla="*/ f23 1 f29"/>
              <a:gd name="f45" fmla="*/ f36 1 f28"/>
              <a:gd name="f46" fmla="*/ f37 1 f29"/>
              <a:gd name="f47" fmla="*/ f38 1 f29"/>
              <a:gd name="f48" fmla="*/ f39 1 f28"/>
              <a:gd name="f49" fmla="*/ f40 1 f29"/>
              <a:gd name="f50" fmla="*/ f41 f19 1"/>
              <a:gd name="f51" fmla="*/ f42 f19 1"/>
              <a:gd name="f52" fmla="*/ f44 f20 1"/>
              <a:gd name="f53" fmla="*/ f43 f20 1"/>
              <a:gd name="f54" fmla="*/ f45 f19 1"/>
              <a:gd name="f55" fmla="*/ f46 f20 1"/>
              <a:gd name="f56" fmla="*/ f47 f20 1"/>
              <a:gd name="f57" fmla="*/ f48 f19 1"/>
              <a:gd name="f58" fmla="*/ f4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4" y="f55"/>
              </a:cxn>
              <a:cxn ang="f35">
                <a:pos x="f54" y="f56"/>
              </a:cxn>
              <a:cxn ang="f35">
                <a:pos x="f57" y="f58"/>
              </a:cxn>
              <a:cxn ang="f35">
                <a:pos x="f57" y="f55"/>
              </a:cxn>
              <a:cxn ang="f35">
                <a:pos x="f54" y="f55"/>
              </a:cxn>
            </a:cxnLst>
            <a:rect l="f50" t="f53" r="f51" b="f52"/>
            <a:pathLst>
              <a:path w="155" h="20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7"/>
                </a:cubicBezTo>
                <a:cubicBezTo>
                  <a:pt x="f13" y="f7"/>
                  <a:pt x="f17" y="f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2" name="Freeform 258">
            <a:extLst>
              <a:ext uri="{FF2B5EF4-FFF2-40B4-BE49-F238E27FC236}">
                <a16:creationId xmlns:a16="http://schemas.microsoft.com/office/drawing/2014/main" id="{01D510AE-A035-F828-F855-2A2B9F75383B}"/>
              </a:ext>
            </a:extLst>
          </p:cNvPr>
          <p:cNvSpPr/>
          <p:nvPr/>
        </p:nvSpPr>
        <p:spPr>
          <a:xfrm>
            <a:off x="5845173" y="2553096"/>
            <a:ext cx="271467" cy="41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24"/>
              <a:gd name="f8" fmla="val 18"/>
              <a:gd name="f9" fmla="val 13"/>
              <a:gd name="f10" fmla="val 7"/>
              <a:gd name="f11" fmla="val 51"/>
              <a:gd name="f12" fmla="val 5"/>
              <a:gd name="f13" fmla="val 102"/>
              <a:gd name="f14" fmla="val 2"/>
              <a:gd name="f15" fmla="val 6"/>
              <a:gd name="f16" fmla="val 12"/>
              <a:gd name="f17" fmla="val 103"/>
              <a:gd name="f18" fmla="val 20"/>
              <a:gd name="f19" fmla="val 52"/>
              <a:gd name="f20" fmla="val 22"/>
              <a:gd name="f21" fmla="+- 0 0 -90"/>
              <a:gd name="f22" fmla="*/ f3 1 154"/>
              <a:gd name="f23" fmla="*/ f4 1 2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4"/>
              <a:gd name="f32" fmla="*/ f28 1 24"/>
              <a:gd name="f33" fmla="*/ 0 f29 1"/>
              <a:gd name="f34" fmla="*/ 24 f28 1"/>
              <a:gd name="f35" fmla="*/ 7 f28 1"/>
              <a:gd name="f36" fmla="*/ 154 f29 1"/>
              <a:gd name="f37" fmla="*/ 0 f28 1"/>
              <a:gd name="f38" fmla="*/ 18 f28 1"/>
              <a:gd name="f39" fmla="+- f30 0 f1"/>
              <a:gd name="f40" fmla="*/ f33 1 154"/>
              <a:gd name="f41" fmla="*/ f34 1 24"/>
              <a:gd name="f42" fmla="*/ f35 1 24"/>
              <a:gd name="f43" fmla="*/ f36 1 154"/>
              <a:gd name="f44" fmla="*/ f37 1 24"/>
              <a:gd name="f45" fmla="*/ f38 1 2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4" h="2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8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3" name="Freeform 259">
            <a:extLst>
              <a:ext uri="{FF2B5EF4-FFF2-40B4-BE49-F238E27FC236}">
                <a16:creationId xmlns:a16="http://schemas.microsoft.com/office/drawing/2014/main" id="{05D4C0D5-A745-6A5B-CFCA-207E77EF38FE}"/>
              </a:ext>
            </a:extLst>
          </p:cNvPr>
          <p:cNvSpPr/>
          <p:nvPr/>
        </p:nvSpPr>
        <p:spPr>
          <a:xfrm>
            <a:off x="5845173" y="2114952"/>
            <a:ext cx="271467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37"/>
              <a:gd name="f8" fmla="val 30"/>
              <a:gd name="f9" fmla="val 26"/>
              <a:gd name="f10" fmla="val 20"/>
              <a:gd name="f11" fmla="val 51"/>
              <a:gd name="f12" fmla="val 13"/>
              <a:gd name="f13" fmla="val 102"/>
              <a:gd name="f14" fmla="val 7"/>
              <a:gd name="f15" fmla="val 6"/>
              <a:gd name="f16" fmla="val 12"/>
              <a:gd name="f17" fmla="val 19"/>
              <a:gd name="f18" fmla="val 104"/>
              <a:gd name="f19" fmla="val 25"/>
              <a:gd name="f20" fmla="val 52"/>
              <a:gd name="f21" fmla="val 31"/>
              <a:gd name="f22" fmla="+- 0 0 -90"/>
              <a:gd name="f23" fmla="*/ f3 1 154"/>
              <a:gd name="f24" fmla="*/ f4 1 3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4"/>
              <a:gd name="f33" fmla="*/ f29 1 37"/>
              <a:gd name="f34" fmla="*/ 0 f30 1"/>
              <a:gd name="f35" fmla="*/ 37 f29 1"/>
              <a:gd name="f36" fmla="*/ 20 f29 1"/>
              <a:gd name="f37" fmla="*/ 154 f30 1"/>
              <a:gd name="f38" fmla="*/ 0 f29 1"/>
              <a:gd name="f39" fmla="*/ 19 f29 1"/>
              <a:gd name="f40" fmla="+- f31 0 f1"/>
              <a:gd name="f41" fmla="*/ f34 1 154"/>
              <a:gd name="f42" fmla="*/ f35 1 37"/>
              <a:gd name="f43" fmla="*/ f36 1 37"/>
              <a:gd name="f44" fmla="*/ f37 1 154"/>
              <a:gd name="f45" fmla="*/ f38 1 37"/>
              <a:gd name="f46" fmla="*/ f39 1 37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4" h="3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19"/>
                  <a:pt x="f20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4" name="Freeform 260">
            <a:extLst>
              <a:ext uri="{FF2B5EF4-FFF2-40B4-BE49-F238E27FC236}">
                <a16:creationId xmlns:a16="http://schemas.microsoft.com/office/drawing/2014/main" id="{02C3FACB-9D65-54B9-33F3-8FC1A19E3454}"/>
              </a:ext>
            </a:extLst>
          </p:cNvPr>
          <p:cNvSpPr/>
          <p:nvPr/>
        </p:nvSpPr>
        <p:spPr>
          <a:xfrm>
            <a:off x="5845173" y="2388001"/>
            <a:ext cx="273048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9"/>
              <a:gd name="f8" fmla="val 22"/>
              <a:gd name="f9" fmla="val 18"/>
              <a:gd name="f10" fmla="val 12"/>
              <a:gd name="f11" fmla="val 51"/>
              <a:gd name="f12" fmla="val 8"/>
              <a:gd name="f13" fmla="val 103"/>
              <a:gd name="f14" fmla="val 4"/>
              <a:gd name="f15" fmla="val 7"/>
              <a:gd name="f16" fmla="val 52"/>
              <a:gd name="f17" fmla="val 25"/>
              <a:gd name="f18" fmla="+- 0 0 -90"/>
              <a:gd name="f19" fmla="*/ f3 1 155"/>
              <a:gd name="f20" fmla="*/ f4 1 29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9"/>
              <a:gd name="f30" fmla="*/ 0 f26 1"/>
              <a:gd name="f31" fmla="*/ 29 f25 1"/>
              <a:gd name="f32" fmla="*/ 12 f25 1"/>
              <a:gd name="f33" fmla="*/ 155 f26 1"/>
              <a:gd name="f34" fmla="*/ 0 f25 1"/>
              <a:gd name="f35" fmla="*/ 18 f25 1"/>
              <a:gd name="f36" fmla="+- f27 0 f1"/>
              <a:gd name="f37" fmla="*/ f30 1 155"/>
              <a:gd name="f38" fmla="*/ f31 1 29"/>
              <a:gd name="f39" fmla="*/ f32 1 29"/>
              <a:gd name="f40" fmla="*/ f33 1 155"/>
              <a:gd name="f41" fmla="*/ f34 1 29"/>
              <a:gd name="f42" fmla="*/ f35 1 29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9"/>
              <a:gd name="f50" fmla="*/ f40 1 f28"/>
              <a:gd name="f51" fmla="*/ f41 1 f29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20 1"/>
              <a:gd name="f60" fmla="*/ f50 f19 1"/>
              <a:gd name="f61" fmla="*/ f51 f20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7" y="f59"/>
              </a:cxn>
              <a:cxn ang="f36">
                <a:pos x="f60" y="f61"/>
              </a:cxn>
              <a:cxn ang="f36">
                <a:pos x="f60" y="f62"/>
              </a:cxn>
              <a:cxn ang="f36">
                <a:pos x="f57" y="f58"/>
              </a:cxn>
            </a:cxnLst>
            <a:rect l="f53" t="f56" r="f54" b="f55"/>
            <a:pathLst>
              <a:path w="155" h="29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0"/>
                  <a:pt x="f6" y="f9"/>
                </a:cubicBezTo>
                <a:cubicBezTo>
                  <a:pt x="f13" y="f8"/>
                  <a:pt x="f16" y="f1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5" name="Freeform 261">
            <a:extLst>
              <a:ext uri="{FF2B5EF4-FFF2-40B4-BE49-F238E27FC236}">
                <a16:creationId xmlns:a16="http://schemas.microsoft.com/office/drawing/2014/main" id="{6B022AAD-3EBD-D0B5-211E-AAA12574D625}"/>
              </a:ext>
            </a:extLst>
          </p:cNvPr>
          <p:cNvSpPr/>
          <p:nvPr/>
        </p:nvSpPr>
        <p:spPr>
          <a:xfrm>
            <a:off x="5845173" y="2280047"/>
            <a:ext cx="273048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32"/>
              <a:gd name="f8" fmla="val 7"/>
              <a:gd name="f9" fmla="val 12"/>
              <a:gd name="f10" fmla="val 18"/>
              <a:gd name="f11" fmla="val 104"/>
              <a:gd name="f12" fmla="val 23"/>
              <a:gd name="f13" fmla="val 52"/>
              <a:gd name="f14" fmla="val 28"/>
              <a:gd name="f15" fmla="val 26"/>
              <a:gd name="f16" fmla="val 21"/>
              <a:gd name="f17" fmla="val 15"/>
              <a:gd name="f18" fmla="val 51"/>
              <a:gd name="f19" fmla="val 10"/>
              <a:gd name="f20" fmla="val 103"/>
              <a:gd name="f21" fmla="val 5"/>
              <a:gd name="f22" fmla="+- 0 0 -90"/>
              <a:gd name="f23" fmla="*/ f3 1 155"/>
              <a:gd name="f24" fmla="*/ f4 1 3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5"/>
              <a:gd name="f33" fmla="*/ f29 1 32"/>
              <a:gd name="f34" fmla="*/ 155 f30 1"/>
              <a:gd name="f35" fmla="*/ 0 f29 1"/>
              <a:gd name="f36" fmla="*/ 18 f29 1"/>
              <a:gd name="f37" fmla="*/ 0 f30 1"/>
              <a:gd name="f38" fmla="*/ 32 f29 1"/>
              <a:gd name="f39" fmla="*/ 15 f29 1"/>
              <a:gd name="f40" fmla="+- f31 0 f1"/>
              <a:gd name="f41" fmla="*/ f34 1 155"/>
              <a:gd name="f42" fmla="*/ f35 1 32"/>
              <a:gd name="f43" fmla="*/ f36 1 32"/>
              <a:gd name="f44" fmla="*/ f37 1 155"/>
              <a:gd name="f45" fmla="*/ f38 1 32"/>
              <a:gd name="f46" fmla="*/ f39 1 32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5" y="f7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18" y="f19"/>
                  <a:pt x="f20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6" name="Freeform 262">
            <a:extLst>
              <a:ext uri="{FF2B5EF4-FFF2-40B4-BE49-F238E27FC236}">
                <a16:creationId xmlns:a16="http://schemas.microsoft.com/office/drawing/2014/main" id="{6B11C639-5968-04EB-E325-6CDE1A3B78DD}"/>
              </a:ext>
            </a:extLst>
          </p:cNvPr>
          <p:cNvSpPr/>
          <p:nvPr/>
        </p:nvSpPr>
        <p:spPr>
          <a:xfrm>
            <a:off x="5845173" y="2719782"/>
            <a:ext cx="273048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17"/>
              <a:gd name="f8" fmla="val 103"/>
              <a:gd name="f9" fmla="val 52"/>
              <a:gd name="f10" fmla="val 12"/>
              <a:gd name="f11" fmla="val 7"/>
              <a:gd name="f12" fmla="val 51"/>
              <a:gd name="f13" fmla="val 4"/>
              <a:gd name="f14" fmla="val 9"/>
              <a:gd name="f15" fmla="+- 0 0 -90"/>
              <a:gd name="f16" fmla="*/ f3 1 155"/>
              <a:gd name="f17" fmla="*/ f4 1 1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55"/>
              <a:gd name="f26" fmla="*/ f22 1 17"/>
              <a:gd name="f27" fmla="*/ 155 f23 1"/>
              <a:gd name="f28" fmla="*/ 17 f22 1"/>
              <a:gd name="f29" fmla="*/ 0 f23 1"/>
              <a:gd name="f30" fmla="*/ 0 f22 1"/>
              <a:gd name="f31" fmla="+- f24 0 f1"/>
              <a:gd name="f32" fmla="*/ f27 1 155"/>
              <a:gd name="f33" fmla="*/ f28 1 17"/>
              <a:gd name="f34" fmla="*/ f29 1 155"/>
              <a:gd name="f35" fmla="*/ f30 1 17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49"/>
              </a:cxn>
              <a:cxn ang="f31">
                <a:pos x="f50" y="f51"/>
              </a:cxn>
              <a:cxn ang="f31">
                <a:pos x="f48" y="f51"/>
              </a:cxn>
              <a:cxn ang="f31">
                <a:pos x="f48" y="f49"/>
              </a:cxn>
            </a:cxnLst>
            <a:rect l="f44" t="f47" r="f45" b="f46"/>
            <a:pathLst>
              <a:path w="155" h="17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12" y="f5"/>
                  <a:pt x="f8" y="f5"/>
                  <a:pt x="f6" y="f5"/>
                </a:cubicBezTo>
                <a:cubicBezTo>
                  <a:pt x="f6" y="f13"/>
                  <a:pt x="f6" y="f14"/>
                  <a:pt x="f6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7" name="Freeform 263">
            <a:extLst>
              <a:ext uri="{FF2B5EF4-FFF2-40B4-BE49-F238E27FC236}">
                <a16:creationId xmlns:a16="http://schemas.microsoft.com/office/drawing/2014/main" id="{60F4A90A-365D-8D99-2E75-4A4A1FEBC009}"/>
              </a:ext>
            </a:extLst>
          </p:cNvPr>
          <p:cNvSpPr/>
          <p:nvPr/>
        </p:nvSpPr>
        <p:spPr>
          <a:xfrm>
            <a:off x="5929317" y="1514877"/>
            <a:ext cx="192088" cy="74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42"/>
              <a:gd name="f8" fmla="val 107"/>
              <a:gd name="f9" fmla="val 18"/>
              <a:gd name="f10" fmla="val 108"/>
              <a:gd name="f11" fmla="val 92"/>
              <a:gd name="f12" fmla="val 21"/>
              <a:gd name="f13" fmla="val 62"/>
              <a:gd name="f14" fmla="val 28"/>
              <a:gd name="f15" fmla="val 32"/>
              <a:gd name="f16" fmla="val 35"/>
              <a:gd name="f17" fmla="val 36"/>
              <a:gd name="f18" fmla="val 30"/>
              <a:gd name="f19" fmla="val 24"/>
              <a:gd name="f20" fmla="val 16"/>
              <a:gd name="f21" fmla="val 71"/>
              <a:gd name="f22" fmla="val 8"/>
              <a:gd name="f23" fmla="+- 0 0 -90"/>
              <a:gd name="f24" fmla="*/ f3 1 109"/>
              <a:gd name="f25" fmla="*/ f4 1 4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9"/>
              <a:gd name="f34" fmla="*/ f30 1 42"/>
              <a:gd name="f35" fmla="*/ 107 f31 1"/>
              <a:gd name="f36" fmla="*/ 0 f30 1"/>
              <a:gd name="f37" fmla="*/ 92 f31 1"/>
              <a:gd name="f38" fmla="*/ 21 f30 1"/>
              <a:gd name="f39" fmla="*/ 0 f31 1"/>
              <a:gd name="f40" fmla="*/ 42 f30 1"/>
              <a:gd name="f41" fmla="*/ 24 f30 1"/>
              <a:gd name="f42" fmla="+- f32 0 f1"/>
              <a:gd name="f43" fmla="*/ f35 1 109"/>
              <a:gd name="f44" fmla="*/ f36 1 42"/>
              <a:gd name="f45" fmla="*/ f37 1 109"/>
              <a:gd name="f46" fmla="*/ f38 1 42"/>
              <a:gd name="f47" fmla="*/ f39 1 109"/>
              <a:gd name="f48" fmla="*/ f40 1 42"/>
              <a:gd name="f49" fmla="*/ f41 1 42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3"/>
              <a:gd name="f59" fmla="*/ f48 1 f34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4 1"/>
              <a:gd name="f70" fmla="*/ f59 f25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9" y="f70"/>
              </a:cxn>
              <a:cxn ang="f42">
                <a:pos x="f69" y="f71"/>
              </a:cxn>
              <a:cxn ang="f42">
                <a:pos x="f65" y="f66"/>
              </a:cxn>
            </a:cxnLst>
            <a:rect l="f61" t="f64" r="f62" b="f63"/>
            <a:pathLst>
              <a:path w="109" h="42">
                <a:moveTo>
                  <a:pt x="f8" y="f5"/>
                </a:moveTo>
                <a:cubicBezTo>
                  <a:pt x="f6" y="f9"/>
                  <a:pt x="f10" y="f9"/>
                  <a:pt x="f11" y="f12"/>
                </a:cubicBezTo>
                <a:cubicBezTo>
                  <a:pt x="f13" y="f14"/>
                  <a:pt x="f15" y="f16"/>
                  <a:pt x="f5" y="f7"/>
                </a:cubicBezTo>
                <a:cubicBezTo>
                  <a:pt x="f5" y="f17"/>
                  <a:pt x="f5" y="f18"/>
                  <a:pt x="f5" y="f19"/>
                </a:cubicBezTo>
                <a:cubicBezTo>
                  <a:pt x="f16" y="f20"/>
                  <a:pt x="f21" y="f22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8" name="Freeform 264">
            <a:extLst>
              <a:ext uri="{FF2B5EF4-FFF2-40B4-BE49-F238E27FC236}">
                <a16:creationId xmlns:a16="http://schemas.microsoft.com/office/drawing/2014/main" id="{7BD6CE2B-E174-2C4F-3843-B0CAA5144C5E}"/>
              </a:ext>
            </a:extLst>
          </p:cNvPr>
          <p:cNvSpPr/>
          <p:nvPr/>
        </p:nvSpPr>
        <p:spPr>
          <a:xfrm>
            <a:off x="5926134" y="1567263"/>
            <a:ext cx="193679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41"/>
              <a:gd name="f8" fmla="val 109"/>
              <a:gd name="f9" fmla="val 18"/>
              <a:gd name="f10" fmla="val 96"/>
              <a:gd name="f11" fmla="val 22"/>
              <a:gd name="f12" fmla="val 66"/>
              <a:gd name="f13" fmla="val 28"/>
              <a:gd name="f14" fmla="val 37"/>
              <a:gd name="f15" fmla="val 34"/>
              <a:gd name="f16" fmla="val 8"/>
              <a:gd name="f17" fmla="val 6"/>
              <a:gd name="f18" fmla="val 4"/>
              <a:gd name="f19" fmla="val 3"/>
              <a:gd name="f20" fmla="val 25"/>
              <a:gd name="f21" fmla="val 14"/>
              <a:gd name="f22" fmla="val 21"/>
              <a:gd name="f23" fmla="val 45"/>
              <a:gd name="f24" fmla="val 76"/>
              <a:gd name="f25" fmla="+- 0 0 -90"/>
              <a:gd name="f26" fmla="*/ f3 1 110"/>
              <a:gd name="f27" fmla="*/ f4 1 4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10"/>
              <a:gd name="f36" fmla="*/ f32 1 41"/>
              <a:gd name="f37" fmla="*/ 109 f33 1"/>
              <a:gd name="f38" fmla="*/ 0 f32 1"/>
              <a:gd name="f39" fmla="*/ 96 f33 1"/>
              <a:gd name="f40" fmla="*/ 22 f32 1"/>
              <a:gd name="f41" fmla="*/ 8 f33 1"/>
              <a:gd name="f42" fmla="*/ 41 f32 1"/>
              <a:gd name="f43" fmla="*/ 3 f33 1"/>
              <a:gd name="f44" fmla="*/ 14 f33 1"/>
              <a:gd name="f45" fmla="*/ 21 f32 1"/>
              <a:gd name="f46" fmla="+- f34 0 f1"/>
              <a:gd name="f47" fmla="*/ f37 1 110"/>
              <a:gd name="f48" fmla="*/ f38 1 41"/>
              <a:gd name="f49" fmla="*/ f39 1 110"/>
              <a:gd name="f50" fmla="*/ f40 1 41"/>
              <a:gd name="f51" fmla="*/ f41 1 110"/>
              <a:gd name="f52" fmla="*/ f42 1 41"/>
              <a:gd name="f53" fmla="*/ f43 1 110"/>
              <a:gd name="f54" fmla="*/ f44 1 110"/>
              <a:gd name="f55" fmla="*/ f45 1 4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78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110" h="41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17" y="f7"/>
                  <a:pt x="f18" y="f7"/>
                  <a:pt x="f19" y="f7"/>
                </a:cubicBezTo>
                <a:cubicBezTo>
                  <a:pt x="f5" y="f20"/>
                  <a:pt x="f5" y="f20"/>
                  <a:pt x="f21" y="f22"/>
                </a:cubicBezTo>
                <a:cubicBezTo>
                  <a:pt x="f23" y="f21"/>
                  <a:pt x="f24" y="f16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59" name="Freeform 265">
            <a:extLst>
              <a:ext uri="{FF2B5EF4-FFF2-40B4-BE49-F238E27FC236}">
                <a16:creationId xmlns:a16="http://schemas.microsoft.com/office/drawing/2014/main" id="{250B7297-029E-1AC7-FC3E-8BBDB9E3FF4A}"/>
              </a:ext>
            </a:extLst>
          </p:cNvPr>
          <p:cNvSpPr/>
          <p:nvPr/>
        </p:nvSpPr>
        <p:spPr>
          <a:xfrm>
            <a:off x="5929317" y="1895871"/>
            <a:ext cx="192088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35"/>
              <a:gd name="f8" fmla="val 106"/>
              <a:gd name="f9" fmla="val 17"/>
              <a:gd name="f10" fmla="val 94"/>
              <a:gd name="f11" fmla="val 20"/>
              <a:gd name="f12" fmla="val 63"/>
              <a:gd name="f13" fmla="val 25"/>
              <a:gd name="f14" fmla="val 32"/>
              <a:gd name="f15" fmla="val 30"/>
              <a:gd name="f16" fmla="val 29"/>
              <a:gd name="f17" fmla="val 24"/>
              <a:gd name="f18" fmla="val 18"/>
              <a:gd name="f19" fmla="val 12"/>
              <a:gd name="f20" fmla="val 70"/>
              <a:gd name="f21" fmla="val 6"/>
              <a:gd name="f22" fmla="+- 0 0 -90"/>
              <a:gd name="f23" fmla="*/ f3 1 109"/>
              <a:gd name="f24" fmla="*/ f4 1 35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09"/>
              <a:gd name="f33" fmla="*/ f29 1 35"/>
              <a:gd name="f34" fmla="*/ 106 f30 1"/>
              <a:gd name="f35" fmla="*/ 0 f29 1"/>
              <a:gd name="f36" fmla="*/ 94 f30 1"/>
              <a:gd name="f37" fmla="*/ 20 f29 1"/>
              <a:gd name="f38" fmla="*/ 0 f30 1"/>
              <a:gd name="f39" fmla="*/ 35 f29 1"/>
              <a:gd name="f40" fmla="*/ 18 f29 1"/>
              <a:gd name="f41" fmla="+- f31 0 f1"/>
              <a:gd name="f42" fmla="*/ f34 1 109"/>
              <a:gd name="f43" fmla="*/ f35 1 35"/>
              <a:gd name="f44" fmla="*/ f36 1 109"/>
              <a:gd name="f45" fmla="*/ f37 1 35"/>
              <a:gd name="f46" fmla="*/ f38 1 109"/>
              <a:gd name="f47" fmla="*/ f39 1 35"/>
              <a:gd name="f48" fmla="*/ f40 1 35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109" h="35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5" y="f7"/>
                </a:cubicBezTo>
                <a:cubicBezTo>
                  <a:pt x="f5" y="f16"/>
                  <a:pt x="f5" y="f17"/>
                  <a:pt x="f5" y="f18"/>
                </a:cubicBezTo>
                <a:cubicBezTo>
                  <a:pt x="f7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0" name="Freeform 266">
            <a:extLst>
              <a:ext uri="{FF2B5EF4-FFF2-40B4-BE49-F238E27FC236}">
                <a16:creationId xmlns:a16="http://schemas.microsoft.com/office/drawing/2014/main" id="{DE0FC3AD-AC41-9D19-737E-1D6B1DFC5591}"/>
              </a:ext>
            </a:extLst>
          </p:cNvPr>
          <p:cNvSpPr/>
          <p:nvPr/>
        </p:nvSpPr>
        <p:spPr>
          <a:xfrm>
            <a:off x="5924553" y="2005407"/>
            <a:ext cx="193679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3"/>
              <a:gd name="f8" fmla="val 1"/>
              <a:gd name="f9" fmla="val 7"/>
              <a:gd name="f10" fmla="val 12"/>
              <a:gd name="f11" fmla="val 18"/>
              <a:gd name="f12" fmla="val 75"/>
              <a:gd name="f13" fmla="val 23"/>
              <a:gd name="f14" fmla="val 39"/>
              <a:gd name="f15" fmla="val 28"/>
              <a:gd name="f16" fmla="val 4"/>
              <a:gd name="f17" fmla="val 19"/>
              <a:gd name="f18" fmla="val 14"/>
              <a:gd name="f19" fmla="val 17"/>
              <a:gd name="f20" fmla="val 13"/>
              <a:gd name="f21" fmla="val 46"/>
              <a:gd name="f22" fmla="val 10"/>
              <a:gd name="f23" fmla="val 74"/>
              <a:gd name="f24" fmla="val 5"/>
              <a:gd name="f25" fmla="val 103"/>
              <a:gd name="f26" fmla="val 105"/>
              <a:gd name="f27" fmla="val 107"/>
              <a:gd name="f28" fmla="+- 0 0 -90"/>
              <a:gd name="f29" fmla="*/ f3 1 110"/>
              <a:gd name="f30" fmla="*/ f4 1 3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10"/>
              <a:gd name="f39" fmla="*/ f35 1 33"/>
              <a:gd name="f40" fmla="*/ 110 f36 1"/>
              <a:gd name="f41" fmla="*/ 1 f35 1"/>
              <a:gd name="f42" fmla="*/ 18 f35 1"/>
              <a:gd name="f43" fmla="*/ 4 f36 1"/>
              <a:gd name="f44" fmla="*/ 33 f35 1"/>
              <a:gd name="f45" fmla="*/ 17 f36 1"/>
              <a:gd name="f46" fmla="*/ 13 f35 1"/>
              <a:gd name="f47" fmla="*/ 103 f36 1"/>
              <a:gd name="f48" fmla="+- f37 0 f1"/>
              <a:gd name="f49" fmla="*/ f40 1 110"/>
              <a:gd name="f50" fmla="*/ f41 1 33"/>
              <a:gd name="f51" fmla="*/ f42 1 33"/>
              <a:gd name="f52" fmla="*/ f43 1 110"/>
              <a:gd name="f53" fmla="*/ f44 1 33"/>
              <a:gd name="f54" fmla="*/ f45 1 110"/>
              <a:gd name="f55" fmla="*/ f46 1 33"/>
              <a:gd name="f56" fmla="*/ f47 1 11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9"/>
              <a:gd name="f64" fmla="*/ f52 1 f38"/>
              <a:gd name="f65" fmla="*/ f53 1 f39"/>
              <a:gd name="f66" fmla="*/ f54 1 f38"/>
              <a:gd name="f67" fmla="*/ f55 1 f39"/>
              <a:gd name="f68" fmla="*/ f56 1 f38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30 1"/>
              <a:gd name="f76" fmla="*/ f64 f29 1"/>
              <a:gd name="f77" fmla="*/ f65 f30 1"/>
              <a:gd name="f78" fmla="*/ f66 f29 1"/>
              <a:gd name="f79" fmla="*/ f67 f30 1"/>
              <a:gd name="f80" fmla="*/ f68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3" y="f75"/>
              </a:cxn>
              <a:cxn ang="f48">
                <a:pos x="f76" y="f77"/>
              </a:cxn>
              <a:cxn ang="f48">
                <a:pos x="f78" y="f79"/>
              </a:cxn>
              <a:cxn ang="f48">
                <a:pos x="f80" y="f74"/>
              </a:cxn>
              <a:cxn ang="f48">
                <a:pos x="f73" y="f74"/>
              </a:cxn>
            </a:cxnLst>
            <a:rect l="f69" t="f72" r="f70" b="f71"/>
            <a:pathLst>
              <a:path w="110" h="33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16" y="f18"/>
                  <a:pt x="f19" y="f20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5"/>
                  <a:pt x="f27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1" name="Freeform 267">
            <a:extLst>
              <a:ext uri="{FF2B5EF4-FFF2-40B4-BE49-F238E27FC236}">
                <a16:creationId xmlns:a16="http://schemas.microsoft.com/office/drawing/2014/main" id="{FED2CCE8-B867-7572-525F-36A55E3CE06C}"/>
              </a:ext>
            </a:extLst>
          </p:cNvPr>
          <p:cNvSpPr/>
          <p:nvPr/>
        </p:nvSpPr>
        <p:spPr>
          <a:xfrm>
            <a:off x="5929317" y="1949848"/>
            <a:ext cx="188915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4"/>
              <a:gd name="f8" fmla="val 27"/>
              <a:gd name="f9" fmla="val 22"/>
              <a:gd name="f10" fmla="val 16"/>
              <a:gd name="f11" fmla="val 35"/>
              <a:gd name="f12" fmla="val 11"/>
              <a:gd name="f13" fmla="val 71"/>
              <a:gd name="f14" fmla="val 5"/>
              <a:gd name="f15" fmla="val 6"/>
              <a:gd name="f16" fmla="val 18"/>
              <a:gd name="f17" fmla="val 72"/>
              <a:gd name="f18" fmla="val 23"/>
              <a:gd name="f19" fmla="val 36"/>
              <a:gd name="f20" fmla="val 29"/>
              <a:gd name="f21" fmla="+- 0 0 -90"/>
              <a:gd name="f22" fmla="*/ f3 1 107"/>
              <a:gd name="f23" fmla="*/ f4 1 3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07"/>
              <a:gd name="f32" fmla="*/ f28 1 34"/>
              <a:gd name="f33" fmla="*/ 0 f29 1"/>
              <a:gd name="f34" fmla="*/ 34 f28 1"/>
              <a:gd name="f35" fmla="*/ 16 f28 1"/>
              <a:gd name="f36" fmla="*/ 107 f29 1"/>
              <a:gd name="f37" fmla="*/ 0 f28 1"/>
              <a:gd name="f38" fmla="*/ 18 f28 1"/>
              <a:gd name="f39" fmla="+- f30 0 f1"/>
              <a:gd name="f40" fmla="*/ f33 1 107"/>
              <a:gd name="f41" fmla="*/ f34 1 34"/>
              <a:gd name="f42" fmla="*/ f35 1 34"/>
              <a:gd name="f43" fmla="*/ f36 1 107"/>
              <a:gd name="f44" fmla="*/ f37 1 34"/>
              <a:gd name="f45" fmla="*/ f38 1 3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07" h="3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2"/>
                  <a:pt x="f6" y="f16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2" name="Freeform 268">
            <a:extLst>
              <a:ext uri="{FF2B5EF4-FFF2-40B4-BE49-F238E27FC236}">
                <a16:creationId xmlns:a16="http://schemas.microsoft.com/office/drawing/2014/main" id="{CA48B85D-477C-B432-B580-3F60D014FD4D}"/>
              </a:ext>
            </a:extLst>
          </p:cNvPr>
          <p:cNvSpPr/>
          <p:nvPr/>
        </p:nvSpPr>
        <p:spPr>
          <a:xfrm>
            <a:off x="5924553" y="1841903"/>
            <a:ext cx="193679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5"/>
              <a:gd name="f8" fmla="val 6"/>
              <a:gd name="f9" fmla="val 11"/>
              <a:gd name="f10" fmla="val 17"/>
              <a:gd name="f11" fmla="val 75"/>
              <a:gd name="f12" fmla="val 23"/>
              <a:gd name="f13" fmla="val 40"/>
              <a:gd name="f14" fmla="val 29"/>
              <a:gd name="f15" fmla="val 5"/>
              <a:gd name="f16" fmla="val 20"/>
              <a:gd name="f17" fmla="val 1"/>
              <a:gd name="f18" fmla="val 18"/>
              <a:gd name="f19" fmla="val 15"/>
              <a:gd name="f20" fmla="val 16"/>
              <a:gd name="f21" fmla="val 43"/>
              <a:gd name="f22" fmla="val 70"/>
              <a:gd name="f23" fmla="val 98"/>
              <a:gd name="f24" fmla="val 102"/>
              <a:gd name="f25" fmla="val 106"/>
              <a:gd name="f26" fmla="+- 0 0 -90"/>
              <a:gd name="f27" fmla="*/ f3 1 110"/>
              <a:gd name="f28" fmla="*/ f4 1 35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10"/>
              <a:gd name="f37" fmla="*/ f33 1 35"/>
              <a:gd name="f38" fmla="*/ 110 f34 1"/>
              <a:gd name="f39" fmla="*/ 0 f33 1"/>
              <a:gd name="f40" fmla="*/ 17 f33 1"/>
              <a:gd name="f41" fmla="*/ 5 f34 1"/>
              <a:gd name="f42" fmla="*/ 35 f33 1"/>
              <a:gd name="f43" fmla="*/ 15 f34 1"/>
              <a:gd name="f44" fmla="*/ 16 f33 1"/>
              <a:gd name="f45" fmla="*/ 98 f34 1"/>
              <a:gd name="f46" fmla="*/ 1 f33 1"/>
              <a:gd name="f47" fmla="+- f35 0 f1"/>
              <a:gd name="f48" fmla="*/ f38 1 110"/>
              <a:gd name="f49" fmla="*/ f39 1 35"/>
              <a:gd name="f50" fmla="*/ f40 1 35"/>
              <a:gd name="f51" fmla="*/ f41 1 110"/>
              <a:gd name="f52" fmla="*/ f42 1 35"/>
              <a:gd name="f53" fmla="*/ f43 1 110"/>
              <a:gd name="f54" fmla="*/ f44 1 35"/>
              <a:gd name="f55" fmla="*/ f45 1 110"/>
              <a:gd name="f56" fmla="*/ f46 1 35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10" h="35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21" y="f9"/>
                  <a:pt x="f22" y="f8"/>
                  <a:pt x="f23" y="f17"/>
                </a:cubicBezTo>
                <a:cubicBezTo>
                  <a:pt x="f24" y="f5"/>
                  <a:pt x="f25" y="f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3" name="Freeform 269">
            <a:extLst>
              <a:ext uri="{FF2B5EF4-FFF2-40B4-BE49-F238E27FC236}">
                <a16:creationId xmlns:a16="http://schemas.microsoft.com/office/drawing/2014/main" id="{E91AF4A1-E0DA-125F-E726-0266880A7609}"/>
              </a:ext>
            </a:extLst>
          </p:cNvPr>
          <p:cNvSpPr/>
          <p:nvPr/>
        </p:nvSpPr>
        <p:spPr>
          <a:xfrm>
            <a:off x="5929317" y="1622822"/>
            <a:ext cx="188915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7"/>
              <a:gd name="f8" fmla="val 7"/>
              <a:gd name="f9" fmla="val 12"/>
              <a:gd name="f10" fmla="val 19"/>
              <a:gd name="f11" fmla="val 77"/>
              <a:gd name="f12" fmla="val 25"/>
              <a:gd name="f13" fmla="val 47"/>
              <a:gd name="f14" fmla="val 32"/>
              <a:gd name="f15" fmla="val 17"/>
              <a:gd name="f16" fmla="val 6"/>
              <a:gd name="f17" fmla="val 31"/>
              <a:gd name="f18" fmla="val 28"/>
              <a:gd name="f19" fmla="val 26"/>
              <a:gd name="f20" fmla="val 1"/>
              <a:gd name="f21" fmla="val 23"/>
              <a:gd name="f22" fmla="val 36"/>
              <a:gd name="f23" fmla="val 16"/>
              <a:gd name="f24" fmla="val 71"/>
              <a:gd name="f25" fmla="val 8"/>
              <a:gd name="f26" fmla="+- 0 0 -90"/>
              <a:gd name="f27" fmla="*/ f3 1 107"/>
              <a:gd name="f28" fmla="*/ f4 1 37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07"/>
              <a:gd name="f37" fmla="*/ f33 1 37"/>
              <a:gd name="f38" fmla="*/ 107 f34 1"/>
              <a:gd name="f39" fmla="*/ 0 f33 1"/>
              <a:gd name="f40" fmla="*/ 19 f33 1"/>
              <a:gd name="f41" fmla="*/ 17 f34 1"/>
              <a:gd name="f42" fmla="*/ 37 f33 1"/>
              <a:gd name="f43" fmla="*/ 0 f34 1"/>
              <a:gd name="f44" fmla="*/ 28 f33 1"/>
              <a:gd name="f45" fmla="*/ 1 f34 1"/>
              <a:gd name="f46" fmla="*/ 23 f33 1"/>
              <a:gd name="f47" fmla="+- f35 0 f1"/>
              <a:gd name="f48" fmla="*/ f38 1 107"/>
              <a:gd name="f49" fmla="*/ f39 1 37"/>
              <a:gd name="f50" fmla="*/ f40 1 37"/>
              <a:gd name="f51" fmla="*/ f41 1 107"/>
              <a:gd name="f52" fmla="*/ f42 1 37"/>
              <a:gd name="f53" fmla="*/ f43 1 107"/>
              <a:gd name="f54" fmla="*/ f44 1 37"/>
              <a:gd name="f55" fmla="*/ f45 1 107"/>
              <a:gd name="f56" fmla="*/ f46 1 37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07" h="37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9" y="f7"/>
                  <a:pt x="f16" y="f17"/>
                  <a:pt x="f5" y="f18"/>
                </a:cubicBezTo>
                <a:cubicBezTo>
                  <a:pt x="f5" y="f19"/>
                  <a:pt x="f5" y="f12"/>
                  <a:pt x="f20" y="f21"/>
                </a:cubicBezTo>
                <a:cubicBezTo>
                  <a:pt x="f22" y="f23"/>
                  <a:pt x="f24" y="f2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4" name="Freeform 270">
            <a:extLst>
              <a:ext uri="{FF2B5EF4-FFF2-40B4-BE49-F238E27FC236}">
                <a16:creationId xmlns:a16="http://schemas.microsoft.com/office/drawing/2014/main" id="{FA4402B6-CDDB-3167-A6E4-B4E26F69F0B5}"/>
              </a:ext>
            </a:extLst>
          </p:cNvPr>
          <p:cNvSpPr/>
          <p:nvPr/>
        </p:nvSpPr>
        <p:spPr>
          <a:xfrm>
            <a:off x="5926134" y="1799036"/>
            <a:ext cx="160340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30"/>
              <a:gd name="f8" fmla="val 13"/>
              <a:gd name="f9" fmla="val 67"/>
              <a:gd name="f10" fmla="val 18"/>
              <a:gd name="f11" fmla="val 44"/>
              <a:gd name="f12" fmla="val 23"/>
              <a:gd name="f13" fmla="val 21"/>
              <a:gd name="f14" fmla="val 27"/>
              <a:gd name="f15" fmla="val 15"/>
              <a:gd name="f16" fmla="val 28"/>
              <a:gd name="f17" fmla="val 9"/>
              <a:gd name="f18" fmla="val 29"/>
              <a:gd name="f19" fmla="val 3"/>
              <a:gd name="f20" fmla="val 14"/>
              <a:gd name="f21" fmla="val 11"/>
              <a:gd name="f22" fmla="val 35"/>
              <a:gd name="f23" fmla="val 7"/>
              <a:gd name="f24" fmla="val 56"/>
              <a:gd name="f25" fmla="val 4"/>
              <a:gd name="f26" fmla="val 77"/>
              <a:gd name="f27" fmla="val 82"/>
              <a:gd name="f28" fmla="val 5"/>
              <a:gd name="f29" fmla="val 86"/>
              <a:gd name="f30" fmla="+- 0 0 -90"/>
              <a:gd name="f31" fmla="*/ f3 1 91"/>
              <a:gd name="f32" fmla="*/ f4 1 30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91"/>
              <a:gd name="f41" fmla="*/ f37 1 30"/>
              <a:gd name="f42" fmla="*/ 91 f38 1"/>
              <a:gd name="f43" fmla="*/ 13 f37 1"/>
              <a:gd name="f44" fmla="*/ 21 f38 1"/>
              <a:gd name="f45" fmla="*/ 27 f37 1"/>
              <a:gd name="f46" fmla="*/ 3 f38 1"/>
              <a:gd name="f47" fmla="*/ 30 f37 1"/>
              <a:gd name="f48" fmla="*/ 14 f38 1"/>
              <a:gd name="f49" fmla="*/ 11 f37 1"/>
              <a:gd name="f50" fmla="*/ 77 f38 1"/>
              <a:gd name="f51" fmla="*/ 0 f37 1"/>
              <a:gd name="f52" fmla="+- f39 0 f1"/>
              <a:gd name="f53" fmla="*/ f42 1 91"/>
              <a:gd name="f54" fmla="*/ f43 1 30"/>
              <a:gd name="f55" fmla="*/ f44 1 91"/>
              <a:gd name="f56" fmla="*/ f45 1 30"/>
              <a:gd name="f57" fmla="*/ f46 1 91"/>
              <a:gd name="f58" fmla="*/ f47 1 30"/>
              <a:gd name="f59" fmla="*/ f48 1 91"/>
              <a:gd name="f60" fmla="*/ f49 1 30"/>
              <a:gd name="f61" fmla="*/ f50 1 91"/>
              <a:gd name="f62" fmla="*/ f51 1 3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81" y="f82"/>
              </a:cxn>
            </a:cxnLst>
            <a:rect l="f77" t="f80" r="f78" b="f79"/>
            <a:pathLst>
              <a:path w="91" h="30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7"/>
                </a:cubicBezTo>
                <a:cubicBezTo>
                  <a:pt x="f5" y="f20"/>
                  <a:pt x="f5" y="f8"/>
                  <a:pt x="f20" y="f21"/>
                </a:cubicBezTo>
                <a:cubicBezTo>
                  <a:pt x="f22" y="f23"/>
                  <a:pt x="f24" y="f25"/>
                  <a:pt x="f26" y="f5"/>
                </a:cubicBezTo>
                <a:cubicBezTo>
                  <a:pt x="f27" y="f28"/>
                  <a:pt x="f29" y="f17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5" name="Freeform 271">
            <a:extLst>
              <a:ext uri="{FF2B5EF4-FFF2-40B4-BE49-F238E27FC236}">
                <a16:creationId xmlns:a16="http://schemas.microsoft.com/office/drawing/2014/main" id="{8715CD9D-3936-F1B4-4E3B-C7C7B59727F8}"/>
              </a:ext>
            </a:extLst>
          </p:cNvPr>
          <p:cNvSpPr/>
          <p:nvPr/>
        </p:nvSpPr>
        <p:spPr>
          <a:xfrm>
            <a:off x="5973766" y="1678390"/>
            <a:ext cx="1444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30"/>
              <a:gd name="f8" fmla="val 18"/>
              <a:gd name="f9" fmla="val 4"/>
              <a:gd name="f10" fmla="val 17"/>
              <a:gd name="f11" fmla="val 8"/>
              <a:gd name="f12" fmla="val 14"/>
              <a:gd name="f13" fmla="val 12"/>
              <a:gd name="f14" fmla="val 33"/>
              <a:gd name="f15" fmla="val 9"/>
              <a:gd name="f16" fmla="val 54"/>
              <a:gd name="f17" fmla="val 5"/>
              <a:gd name="f18" fmla="val 75"/>
              <a:gd name="f19" fmla="val 1"/>
              <a:gd name="f20" fmla="val 77"/>
              <a:gd name="f21" fmla="val 79"/>
              <a:gd name="f22" fmla="val 6"/>
              <a:gd name="f23" fmla="val 11"/>
              <a:gd name="f24" fmla="val 59"/>
              <a:gd name="f25" fmla="val 22"/>
              <a:gd name="f26" fmla="val 35"/>
              <a:gd name="f27" fmla="val 26"/>
              <a:gd name="f28" fmla="+- 0 0 -90"/>
              <a:gd name="f29" fmla="*/ f3 1 82"/>
              <a:gd name="f30" fmla="*/ f4 1 30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82"/>
              <a:gd name="f39" fmla="*/ f35 1 30"/>
              <a:gd name="f40" fmla="*/ 0 f36 1"/>
              <a:gd name="f41" fmla="*/ 18 f35 1"/>
              <a:gd name="f42" fmla="*/ 12 f36 1"/>
              <a:gd name="f43" fmla="*/ 14 f35 1"/>
              <a:gd name="f44" fmla="*/ 75 f36 1"/>
              <a:gd name="f45" fmla="*/ 1 f35 1"/>
              <a:gd name="f46" fmla="*/ 82 f36 1"/>
              <a:gd name="f47" fmla="*/ 30 f35 1"/>
              <a:gd name="f48" fmla="+- f37 0 f1"/>
              <a:gd name="f49" fmla="*/ f40 1 82"/>
              <a:gd name="f50" fmla="*/ f41 1 30"/>
              <a:gd name="f51" fmla="*/ f42 1 82"/>
              <a:gd name="f52" fmla="*/ f43 1 30"/>
              <a:gd name="f53" fmla="*/ f44 1 82"/>
              <a:gd name="f54" fmla="*/ f45 1 30"/>
              <a:gd name="f55" fmla="*/ f46 1 82"/>
              <a:gd name="f56" fmla="*/ f47 1 3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8"/>
              <a:gd name="f64" fmla="*/ f52 1 f39"/>
              <a:gd name="f65" fmla="*/ f53 1 f38"/>
              <a:gd name="f66" fmla="*/ f54 1 f39"/>
              <a:gd name="f67" fmla="*/ f55 1 f38"/>
              <a:gd name="f68" fmla="*/ f56 1 f39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29 1"/>
              <a:gd name="f76" fmla="*/ f64 f30 1"/>
              <a:gd name="f77" fmla="*/ f65 f29 1"/>
              <a:gd name="f78" fmla="*/ f66 f30 1"/>
              <a:gd name="f79" fmla="*/ f67 f29 1"/>
              <a:gd name="f80" fmla="*/ f6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78"/>
              </a:cxn>
              <a:cxn ang="f48">
                <a:pos x="f79" y="f74"/>
              </a:cxn>
              <a:cxn ang="f48">
                <a:pos x="f75" y="f80"/>
              </a:cxn>
              <a:cxn ang="f48">
                <a:pos x="f73" y="f74"/>
              </a:cxn>
            </a:cxnLst>
            <a:rect l="f69" t="f72" r="f70" b="f71"/>
            <a:pathLst>
              <a:path w="82" h="30">
                <a:moveTo>
                  <a:pt x="f5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21" y="f19"/>
                  <a:pt x="f6" y="f19"/>
                </a:cubicBezTo>
                <a:cubicBezTo>
                  <a:pt x="f6" y="f22"/>
                  <a:pt x="f6" y="f23"/>
                  <a:pt x="f6" y="f8"/>
                </a:cubicBezTo>
                <a:cubicBezTo>
                  <a:pt x="f24" y="f25"/>
                  <a:pt x="f26" y="f27"/>
                  <a:pt x="f13" y="f7"/>
                </a:cubicBezTo>
                <a:cubicBezTo>
                  <a:pt x="f11" y="f27"/>
                  <a:pt x="f9" y="f25"/>
                  <a:pt x="f5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6" name="Freeform 272">
            <a:extLst>
              <a:ext uri="{FF2B5EF4-FFF2-40B4-BE49-F238E27FC236}">
                <a16:creationId xmlns:a16="http://schemas.microsoft.com/office/drawing/2014/main" id="{1AC15756-B4B3-0697-7B66-B4F947B7296A}"/>
              </a:ext>
            </a:extLst>
          </p:cNvPr>
          <p:cNvSpPr/>
          <p:nvPr/>
        </p:nvSpPr>
        <p:spPr>
          <a:xfrm>
            <a:off x="5929317" y="1754587"/>
            <a:ext cx="109535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26"/>
              <a:gd name="f8" fmla="val 12"/>
              <a:gd name="f9" fmla="val 42"/>
              <a:gd name="f10" fmla="val 17"/>
              <a:gd name="f11" fmla="val 21"/>
              <a:gd name="f12" fmla="val 19"/>
              <a:gd name="f13" fmla="val 14"/>
              <a:gd name="f14" fmla="val 7"/>
              <a:gd name="f15" fmla="val 5"/>
              <a:gd name="f16" fmla="val 33"/>
              <a:gd name="f17" fmla="val 2"/>
              <a:gd name="f18" fmla="val 50"/>
              <a:gd name="f19" fmla="val 54"/>
              <a:gd name="f20" fmla="val 4"/>
              <a:gd name="f21" fmla="val 58"/>
              <a:gd name="f22" fmla="val 8"/>
              <a:gd name="f23" fmla="+- 0 0 -90"/>
              <a:gd name="f24" fmla="*/ f3 1 62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2"/>
              <a:gd name="f34" fmla="*/ f30 1 26"/>
              <a:gd name="f35" fmla="*/ 62 f31 1"/>
              <a:gd name="f36" fmla="*/ 12 f30 1"/>
              <a:gd name="f37" fmla="*/ 0 f31 1"/>
              <a:gd name="f38" fmla="*/ 26 f30 1"/>
              <a:gd name="f39" fmla="*/ 7 f30 1"/>
              <a:gd name="f40" fmla="*/ 50 f31 1"/>
              <a:gd name="f41" fmla="*/ 0 f30 1"/>
              <a:gd name="f42" fmla="+- f32 0 f1"/>
              <a:gd name="f43" fmla="*/ f35 1 62"/>
              <a:gd name="f44" fmla="*/ f36 1 26"/>
              <a:gd name="f45" fmla="*/ f37 1 62"/>
              <a:gd name="f46" fmla="*/ f38 1 26"/>
              <a:gd name="f47" fmla="*/ f39 1 26"/>
              <a:gd name="f48" fmla="*/ f40 1 62"/>
              <a:gd name="f49" fmla="*/ f41 1 26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7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62" h="26">
                <a:moveTo>
                  <a:pt x="f6" y="f8"/>
                </a:moveTo>
                <a:cubicBezTo>
                  <a:pt x="f9" y="f10"/>
                  <a:pt x="f11" y="f11"/>
                  <a:pt x="f5" y="f7"/>
                </a:cubicBezTo>
                <a:cubicBezTo>
                  <a:pt x="f5" y="f12"/>
                  <a:pt x="f5" y="f13"/>
                  <a:pt x="f5" y="f14"/>
                </a:cubicBezTo>
                <a:cubicBezTo>
                  <a:pt x="f10" y="f15"/>
                  <a:pt x="f16" y="f17"/>
                  <a:pt x="f18" y="f5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7" name="Freeform 273">
            <a:extLst>
              <a:ext uri="{FF2B5EF4-FFF2-40B4-BE49-F238E27FC236}">
                <a16:creationId xmlns:a16="http://schemas.microsoft.com/office/drawing/2014/main" id="{7DFAF04A-41FF-37AF-122D-90201530069F}"/>
              </a:ext>
            </a:extLst>
          </p:cNvPr>
          <p:cNvSpPr/>
          <p:nvPr/>
        </p:nvSpPr>
        <p:spPr>
          <a:xfrm>
            <a:off x="6018215" y="1729185"/>
            <a:ext cx="103190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26"/>
              <a:gd name="f8" fmla="val 12"/>
              <a:gd name="f9" fmla="val 8"/>
              <a:gd name="f10" fmla="val 22"/>
              <a:gd name="f11" fmla="val 4"/>
              <a:gd name="f12" fmla="val 18"/>
              <a:gd name="f13" fmla="val 14"/>
              <a:gd name="f14" fmla="val 19"/>
              <a:gd name="f15" fmla="val 9"/>
              <a:gd name="f16" fmla="val 37"/>
              <a:gd name="f17" fmla="val 5"/>
              <a:gd name="f18" fmla="val 56"/>
              <a:gd name="f19" fmla="val 44"/>
              <a:gd name="f20" fmla="val 33"/>
              <a:gd name="f21" fmla="val 23"/>
              <a:gd name="f22" fmla="val 24"/>
              <a:gd name="f23" fmla="+- 0 0 -90"/>
              <a:gd name="f24" fmla="*/ f3 1 59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26"/>
              <a:gd name="f35" fmla="*/ 12 f31 1"/>
              <a:gd name="f36" fmla="*/ 26 f30 1"/>
              <a:gd name="f37" fmla="*/ 0 f31 1"/>
              <a:gd name="f38" fmla="*/ 14 f30 1"/>
              <a:gd name="f39" fmla="*/ 56 f31 1"/>
              <a:gd name="f40" fmla="*/ 0 f30 1"/>
              <a:gd name="f41" fmla="*/ 44 f31 1"/>
              <a:gd name="f42" fmla="*/ 22 f30 1"/>
              <a:gd name="f43" fmla="+- f32 0 f1"/>
              <a:gd name="f44" fmla="*/ f35 1 59"/>
              <a:gd name="f45" fmla="*/ f36 1 26"/>
              <a:gd name="f46" fmla="*/ f37 1 59"/>
              <a:gd name="f47" fmla="*/ f38 1 26"/>
              <a:gd name="f48" fmla="*/ f39 1 59"/>
              <a:gd name="f49" fmla="*/ f40 1 26"/>
              <a:gd name="f50" fmla="*/ f41 1 59"/>
              <a:gd name="f51" fmla="*/ f42 1 26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2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4"/>
                  <a:pt x="f19" y="f10"/>
                </a:cubicBezTo>
                <a:cubicBezTo>
                  <a:pt x="f20" y="f21"/>
                  <a:pt x="f21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8" name="Freeform 274">
            <a:extLst>
              <a:ext uri="{FF2B5EF4-FFF2-40B4-BE49-F238E27FC236}">
                <a16:creationId xmlns:a16="http://schemas.microsoft.com/office/drawing/2014/main" id="{E7B98394-409A-F6CD-1BFD-2C867E2C0DCE}"/>
              </a:ext>
            </a:extLst>
          </p:cNvPr>
          <p:cNvSpPr/>
          <p:nvPr/>
        </p:nvSpPr>
        <p:spPr>
          <a:xfrm>
            <a:off x="5929317" y="1710138"/>
            <a:ext cx="6508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21"/>
              <a:gd name="f8" fmla="val 25"/>
              <a:gd name="f9" fmla="val 29"/>
              <a:gd name="f10" fmla="val 4"/>
              <a:gd name="f11" fmla="val 33"/>
              <a:gd name="f12" fmla="val 8"/>
              <a:gd name="f13" fmla="val 12"/>
              <a:gd name="f14" fmla="val 15"/>
              <a:gd name="f15" fmla="val 13"/>
              <a:gd name="f16" fmla="val 18"/>
              <a:gd name="f17" fmla="val 10"/>
              <a:gd name="f18" fmla="val 2"/>
              <a:gd name="f19" fmla="val 1"/>
              <a:gd name="f20" fmla="val 17"/>
              <a:gd name="f21" fmla="+- 0 0 -90"/>
              <a:gd name="f22" fmla="*/ f3 1 37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7"/>
              <a:gd name="f32" fmla="*/ f28 1 21"/>
              <a:gd name="f33" fmla="*/ 25 f29 1"/>
              <a:gd name="f34" fmla="*/ 0 f28 1"/>
              <a:gd name="f35" fmla="*/ 37 f29 1"/>
              <a:gd name="f36" fmla="*/ 12 f28 1"/>
              <a:gd name="f37" fmla="*/ 0 f29 1"/>
              <a:gd name="f38" fmla="*/ 21 f28 1"/>
              <a:gd name="f39" fmla="*/ 2 f28 1"/>
              <a:gd name="f40" fmla="+- f30 0 f1"/>
              <a:gd name="f41" fmla="*/ f33 1 37"/>
              <a:gd name="f42" fmla="*/ f34 1 21"/>
              <a:gd name="f43" fmla="*/ f35 1 37"/>
              <a:gd name="f44" fmla="*/ f36 1 21"/>
              <a:gd name="f45" fmla="*/ f37 1 37"/>
              <a:gd name="f46" fmla="*/ f38 1 21"/>
              <a:gd name="f47" fmla="*/ f39 1 21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2"/>
              <a:gd name="f56" fmla="*/ f45 1 f31"/>
              <a:gd name="f57" fmla="*/ f46 1 f32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3 1"/>
              <a:gd name="f67" fmla="*/ f56 f22 1"/>
              <a:gd name="f68" fmla="*/ f57 f23 1"/>
              <a:gd name="f69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6"/>
              </a:cxn>
              <a:cxn ang="f40">
                <a:pos x="f67" y="f68"/>
              </a:cxn>
              <a:cxn ang="f40">
                <a:pos x="f67" y="f69"/>
              </a:cxn>
              <a:cxn ang="f40">
                <a:pos x="f63" y="f64"/>
              </a:cxn>
            </a:cxnLst>
            <a:rect l="f59" t="f62" r="f60" b="f61"/>
            <a:pathLst>
              <a:path w="37" h="2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8" y="f14"/>
                  <a:pt x="f15" y="f16"/>
                  <a:pt x="f5" y="f7"/>
                </a:cubicBezTo>
                <a:cubicBezTo>
                  <a:pt x="f5" y="f14"/>
                  <a:pt x="f5" y="f17"/>
                  <a:pt x="f5" y="f18"/>
                </a:cubicBezTo>
                <a:cubicBezTo>
                  <a:pt x="f12" y="f19"/>
                  <a:pt x="f20" y="f19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69" name="Freeform 275">
            <a:extLst>
              <a:ext uri="{FF2B5EF4-FFF2-40B4-BE49-F238E27FC236}">
                <a16:creationId xmlns:a16="http://schemas.microsoft.com/office/drawing/2014/main" id="{0BA6B3DA-C329-8828-D562-E953A86CB91C}"/>
              </a:ext>
            </a:extLst>
          </p:cNvPr>
          <p:cNvSpPr/>
          <p:nvPr/>
        </p:nvSpPr>
        <p:spPr>
          <a:xfrm>
            <a:off x="6061072" y="1784753"/>
            <a:ext cx="57150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21"/>
              <a:gd name="f8" fmla="val 14"/>
              <a:gd name="f9" fmla="val 9"/>
              <a:gd name="f10" fmla="val 17"/>
              <a:gd name="f11" fmla="val 5"/>
              <a:gd name="f12" fmla="val 13"/>
              <a:gd name="f13" fmla="val 8"/>
              <a:gd name="f14" fmla="val 10"/>
              <a:gd name="f15" fmla="val 6"/>
              <a:gd name="f16" fmla="val 20"/>
              <a:gd name="f17" fmla="val 3"/>
              <a:gd name="f18" fmla="val 7"/>
              <a:gd name="f19" fmla="val 26"/>
              <a:gd name="f20" fmla="+- 0 0 -90"/>
              <a:gd name="f21" fmla="*/ f3 1 32"/>
              <a:gd name="f22" fmla="*/ f4 1 21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2"/>
              <a:gd name="f31" fmla="*/ f27 1 21"/>
              <a:gd name="f32" fmla="*/ 14 f28 1"/>
              <a:gd name="f33" fmla="*/ 21 f27 1"/>
              <a:gd name="f34" fmla="*/ 0 f28 1"/>
              <a:gd name="f35" fmla="*/ 8 f27 1"/>
              <a:gd name="f36" fmla="*/ 32 f28 1"/>
              <a:gd name="f37" fmla="*/ 0 f27 1"/>
              <a:gd name="f38" fmla="*/ 20 f27 1"/>
              <a:gd name="f39" fmla="+- f29 0 f1"/>
              <a:gd name="f40" fmla="*/ f32 1 32"/>
              <a:gd name="f41" fmla="*/ f33 1 21"/>
              <a:gd name="f42" fmla="*/ f34 1 32"/>
              <a:gd name="f43" fmla="*/ f35 1 21"/>
              <a:gd name="f44" fmla="*/ f36 1 32"/>
              <a:gd name="f45" fmla="*/ f37 1 21"/>
              <a:gd name="f46" fmla="*/ f38 1 21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6" y="f68"/>
              </a:cxn>
              <a:cxn ang="f39">
                <a:pos x="f62" y="f63"/>
              </a:cxn>
            </a:cxnLst>
            <a:rect l="f58" t="f61" r="f59" b="f60"/>
            <a:pathLst>
              <a:path w="32" h="21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6" y="f5"/>
                </a:cubicBezTo>
                <a:cubicBezTo>
                  <a:pt x="f6" y="f18"/>
                  <a:pt x="f6" y="f12"/>
                  <a:pt x="f6" y="f16"/>
                </a:cubicBezTo>
                <a:cubicBezTo>
                  <a:pt x="f19" y="f16"/>
                  <a:pt x="f16" y="f7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0" name="Freeform 276">
            <a:extLst>
              <a:ext uri="{FF2B5EF4-FFF2-40B4-BE49-F238E27FC236}">
                <a16:creationId xmlns:a16="http://schemas.microsoft.com/office/drawing/2014/main" id="{37DB45DB-6146-0D27-34C8-990E50881B87}"/>
              </a:ext>
            </a:extLst>
          </p:cNvPr>
          <p:cNvSpPr/>
          <p:nvPr/>
        </p:nvSpPr>
        <p:spPr>
          <a:xfrm>
            <a:off x="6019796" y="1116409"/>
            <a:ext cx="98426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4"/>
              <a:gd name="f8" fmla="val 7"/>
              <a:gd name="f9" fmla="val 12"/>
              <a:gd name="f10" fmla="val 19"/>
              <a:gd name="f11" fmla="val 39"/>
              <a:gd name="f12" fmla="val 24"/>
              <a:gd name="f13" fmla="val 21"/>
              <a:gd name="f14" fmla="val 29"/>
              <a:gd name="f15" fmla="val 3"/>
              <a:gd name="f16" fmla="val 17"/>
              <a:gd name="f17" fmla="val 15"/>
              <a:gd name="f18" fmla="val 13"/>
              <a:gd name="f19" fmla="val 28"/>
              <a:gd name="f20" fmla="val 9"/>
              <a:gd name="f21" fmla="val 41"/>
              <a:gd name="f22" fmla="val 5"/>
              <a:gd name="f23" fmla="+- 0 0 -90"/>
              <a:gd name="f24" fmla="*/ f3 1 56"/>
              <a:gd name="f25" fmla="*/ f4 1 3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6"/>
              <a:gd name="f34" fmla="*/ f30 1 34"/>
              <a:gd name="f35" fmla="*/ 56 f31 1"/>
              <a:gd name="f36" fmla="*/ 0 f30 1"/>
              <a:gd name="f37" fmla="*/ 19 f30 1"/>
              <a:gd name="f38" fmla="*/ 3 f31 1"/>
              <a:gd name="f39" fmla="*/ 34 f30 1"/>
              <a:gd name="f40" fmla="*/ 15 f31 1"/>
              <a:gd name="f41" fmla="*/ 13 f30 1"/>
              <a:gd name="f42" fmla="+- f32 0 f1"/>
              <a:gd name="f43" fmla="*/ f35 1 56"/>
              <a:gd name="f44" fmla="*/ f36 1 34"/>
              <a:gd name="f45" fmla="*/ f37 1 34"/>
              <a:gd name="f46" fmla="*/ f38 1 56"/>
              <a:gd name="f47" fmla="*/ f39 1 34"/>
              <a:gd name="f48" fmla="*/ f40 1 56"/>
              <a:gd name="f49" fmla="*/ f41 1 34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56" h="34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7" y="f18"/>
                </a:cubicBezTo>
                <a:cubicBezTo>
                  <a:pt x="f19" y="f20"/>
                  <a:pt x="f21" y="f22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1" name="Freeform 277">
            <a:extLst>
              <a:ext uri="{FF2B5EF4-FFF2-40B4-BE49-F238E27FC236}">
                <a16:creationId xmlns:a16="http://schemas.microsoft.com/office/drawing/2014/main" id="{1E95476F-F693-B986-BDCF-DE2156D127EB}"/>
              </a:ext>
            </a:extLst>
          </p:cNvPr>
          <p:cNvSpPr/>
          <p:nvPr/>
        </p:nvSpPr>
        <p:spPr>
          <a:xfrm>
            <a:off x="6022979" y="1389458"/>
            <a:ext cx="98426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1"/>
              <a:gd name="f8" fmla="val 53"/>
              <a:gd name="f9" fmla="val 13"/>
              <a:gd name="f10" fmla="val 54"/>
              <a:gd name="f11" fmla="val 20"/>
              <a:gd name="f12" fmla="val 41"/>
              <a:gd name="f13" fmla="val 22"/>
              <a:gd name="f14" fmla="val 28"/>
              <a:gd name="f15" fmla="val 24"/>
              <a:gd name="f16" fmla="val 14"/>
              <a:gd name="f17" fmla="val 25"/>
              <a:gd name="f18" fmla="val 18"/>
              <a:gd name="f19" fmla="val 9"/>
              <a:gd name="f20" fmla="val 35"/>
              <a:gd name="f21" fmla="val 5"/>
              <a:gd name="f22" fmla="+- 0 0 -90"/>
              <a:gd name="f23" fmla="*/ f3 1 56"/>
              <a:gd name="f24" fmla="*/ f4 1 31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6"/>
              <a:gd name="f33" fmla="*/ f29 1 31"/>
              <a:gd name="f34" fmla="*/ 53 f30 1"/>
              <a:gd name="f35" fmla="*/ 0 f29 1"/>
              <a:gd name="f36" fmla="*/ 41 f30 1"/>
              <a:gd name="f37" fmla="*/ 22 f29 1"/>
              <a:gd name="f38" fmla="*/ 0 f30 1"/>
              <a:gd name="f39" fmla="*/ 31 f29 1"/>
              <a:gd name="f40" fmla="*/ 14 f29 1"/>
              <a:gd name="f41" fmla="+- f31 0 f1"/>
              <a:gd name="f42" fmla="*/ f34 1 56"/>
              <a:gd name="f43" fmla="*/ f35 1 31"/>
              <a:gd name="f44" fmla="*/ f36 1 56"/>
              <a:gd name="f45" fmla="*/ f37 1 31"/>
              <a:gd name="f46" fmla="*/ f38 1 56"/>
              <a:gd name="f47" fmla="*/ f39 1 31"/>
              <a:gd name="f48" fmla="*/ f40 1 31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56" h="31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4"/>
                  <a:pt x="f5" y="f7"/>
                </a:cubicBezTo>
                <a:cubicBezTo>
                  <a:pt x="f5" y="f17"/>
                  <a:pt x="f5" y="f11"/>
                  <a:pt x="f5" y="f16"/>
                </a:cubicBezTo>
                <a:cubicBezTo>
                  <a:pt x="f18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2" name="Freeform 278">
            <a:extLst>
              <a:ext uri="{FF2B5EF4-FFF2-40B4-BE49-F238E27FC236}">
                <a16:creationId xmlns:a16="http://schemas.microsoft.com/office/drawing/2014/main" id="{DFB746AC-603A-72C1-4012-33565E79A89A}"/>
              </a:ext>
            </a:extLst>
          </p:cNvPr>
          <p:cNvSpPr/>
          <p:nvPr/>
        </p:nvSpPr>
        <p:spPr>
          <a:xfrm>
            <a:off x="6021388" y="1335490"/>
            <a:ext cx="96834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32"/>
              <a:gd name="f8" fmla="val 7"/>
              <a:gd name="f9" fmla="val 12"/>
              <a:gd name="f10" fmla="val 18"/>
              <a:gd name="f11" fmla="val 37"/>
              <a:gd name="f12" fmla="val 23"/>
              <a:gd name="f13" fmla="val 20"/>
              <a:gd name="f14" fmla="val 28"/>
              <a:gd name="f15" fmla="val 2"/>
              <a:gd name="f16" fmla="val 15"/>
              <a:gd name="f17" fmla="val 11"/>
              <a:gd name="f18" fmla="val 41"/>
              <a:gd name="f19" fmla="val 4"/>
              <a:gd name="f20" fmla="+- 0 0 -90"/>
              <a:gd name="f21" fmla="*/ f3 1 55"/>
              <a:gd name="f22" fmla="*/ f4 1 3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5"/>
              <a:gd name="f31" fmla="*/ f27 1 32"/>
              <a:gd name="f32" fmla="*/ 55 f28 1"/>
              <a:gd name="f33" fmla="*/ 0 f27 1"/>
              <a:gd name="f34" fmla="*/ 18 f27 1"/>
              <a:gd name="f35" fmla="*/ 2 f28 1"/>
              <a:gd name="f36" fmla="*/ 32 f27 1"/>
              <a:gd name="f37" fmla="*/ 15 f28 1"/>
              <a:gd name="f38" fmla="*/ 11 f27 1"/>
              <a:gd name="f39" fmla="+- f29 0 f1"/>
              <a:gd name="f40" fmla="*/ f32 1 55"/>
              <a:gd name="f41" fmla="*/ f33 1 32"/>
              <a:gd name="f42" fmla="*/ f34 1 32"/>
              <a:gd name="f43" fmla="*/ f35 1 55"/>
              <a:gd name="f44" fmla="*/ f36 1 32"/>
              <a:gd name="f45" fmla="*/ f37 1 55"/>
              <a:gd name="f46" fmla="*/ f38 1 32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1"/>
              <a:gd name="f54" fmla="*/ f43 1 f30"/>
              <a:gd name="f55" fmla="*/ f44 1 f31"/>
              <a:gd name="f56" fmla="*/ f45 1 f30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2 1"/>
              <a:gd name="f65" fmla="*/ f54 f21 1"/>
              <a:gd name="f66" fmla="*/ f55 f22 1"/>
              <a:gd name="f67" fmla="*/ f56 f21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2" y="f64"/>
              </a:cxn>
              <a:cxn ang="f39">
                <a:pos x="f65" y="f66"/>
              </a:cxn>
              <a:cxn ang="f39">
                <a:pos x="f67" y="f68"/>
              </a:cxn>
              <a:cxn ang="f39">
                <a:pos x="f62" y="f63"/>
              </a:cxn>
            </a:cxnLst>
            <a:rect l="f58" t="f61" r="f59" b="f60"/>
            <a:pathLst>
              <a:path w="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6" y="f17"/>
                </a:cubicBezTo>
                <a:cubicBezTo>
                  <a:pt x="f14" y="f8"/>
                  <a:pt x="f18" y="f19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3" name="Freeform 279">
            <a:extLst>
              <a:ext uri="{FF2B5EF4-FFF2-40B4-BE49-F238E27FC236}">
                <a16:creationId xmlns:a16="http://schemas.microsoft.com/office/drawing/2014/main" id="{1B249ED9-C4B3-0C37-7C25-8BF7F078CEA8}"/>
              </a:ext>
            </a:extLst>
          </p:cNvPr>
          <p:cNvSpPr/>
          <p:nvPr/>
        </p:nvSpPr>
        <p:spPr>
          <a:xfrm>
            <a:off x="6018215" y="1283095"/>
            <a:ext cx="100017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31"/>
              <a:gd name="f8" fmla="val 1"/>
              <a:gd name="f9" fmla="val 6"/>
              <a:gd name="f10" fmla="val 11"/>
              <a:gd name="f11" fmla="val 17"/>
              <a:gd name="f12" fmla="val 40"/>
              <a:gd name="f13" fmla="val 22"/>
              <a:gd name="f14" fmla="val 27"/>
              <a:gd name="f15" fmla="val 5"/>
              <a:gd name="f16" fmla="val 18"/>
              <a:gd name="f17" fmla="val 14"/>
              <a:gd name="f18" fmla="val 15"/>
              <a:gd name="f19" fmla="val 28"/>
              <a:gd name="f20" fmla="val 7"/>
              <a:gd name="f21" fmla="val 41"/>
              <a:gd name="f22" fmla="val 4"/>
              <a:gd name="f23" fmla="val 54"/>
              <a:gd name="f24" fmla="val 55"/>
              <a:gd name="f25" fmla="+- 0 0 -90"/>
              <a:gd name="f26" fmla="*/ f3 1 57"/>
              <a:gd name="f27" fmla="*/ f4 1 3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57"/>
              <a:gd name="f36" fmla="*/ f32 1 31"/>
              <a:gd name="f37" fmla="*/ 57 f33 1"/>
              <a:gd name="f38" fmla="*/ 1 f32 1"/>
              <a:gd name="f39" fmla="*/ 17 f32 1"/>
              <a:gd name="f40" fmla="*/ 5 f33 1"/>
              <a:gd name="f41" fmla="*/ 31 f32 1"/>
              <a:gd name="f42" fmla="*/ 15 f33 1"/>
              <a:gd name="f43" fmla="*/ 11 f32 1"/>
              <a:gd name="f44" fmla="*/ 54 f33 1"/>
              <a:gd name="f45" fmla="*/ 0 f32 1"/>
              <a:gd name="f46" fmla="+- f34 0 f1"/>
              <a:gd name="f47" fmla="*/ f37 1 57"/>
              <a:gd name="f48" fmla="*/ f38 1 31"/>
              <a:gd name="f49" fmla="*/ f39 1 31"/>
              <a:gd name="f50" fmla="*/ f40 1 57"/>
              <a:gd name="f51" fmla="*/ f41 1 31"/>
              <a:gd name="f52" fmla="*/ f42 1 57"/>
              <a:gd name="f53" fmla="*/ f43 1 31"/>
              <a:gd name="f54" fmla="*/ f44 1 57"/>
              <a:gd name="f55" fmla="*/ f45 1 3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6"/>
              <a:gd name="f63" fmla="*/ f50 1 f35"/>
              <a:gd name="f64" fmla="*/ f51 1 f36"/>
              <a:gd name="f65" fmla="*/ f52 1 f35"/>
              <a:gd name="f66" fmla="*/ f53 1 f36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7 1"/>
              <a:gd name="f76" fmla="*/ f63 f26 1"/>
              <a:gd name="f77" fmla="*/ f64 f27 1"/>
              <a:gd name="f78" fmla="*/ f65 f26 1"/>
              <a:gd name="f79" fmla="*/ f66 f27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3" y="f75"/>
              </a:cxn>
              <a:cxn ang="f46">
                <a:pos x="f76" y="f77"/>
              </a:cxn>
              <a:cxn ang="f46">
                <a:pos x="f78" y="f79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57" h="31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3" y="f14"/>
                  <a:pt x="f15" y="f7"/>
                </a:cubicBezTo>
                <a:cubicBezTo>
                  <a:pt x="f5" y="f16"/>
                  <a:pt x="f8" y="f17"/>
                  <a:pt x="f18" y="f10"/>
                </a:cubicBezTo>
                <a:cubicBezTo>
                  <a:pt x="f19" y="f20"/>
                  <a:pt x="f21" y="f22"/>
                  <a:pt x="f23" y="f5"/>
                </a:cubicBezTo>
                <a:cubicBezTo>
                  <a:pt x="f23" y="f5"/>
                  <a:pt x="f24" y="f5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4" name="Freeform 280">
            <a:extLst>
              <a:ext uri="{FF2B5EF4-FFF2-40B4-BE49-F238E27FC236}">
                <a16:creationId xmlns:a16="http://schemas.microsoft.com/office/drawing/2014/main" id="{33FDCDE2-1325-A3AD-8BE5-B460125E240A}"/>
              </a:ext>
            </a:extLst>
          </p:cNvPr>
          <p:cNvSpPr/>
          <p:nvPr/>
        </p:nvSpPr>
        <p:spPr>
          <a:xfrm>
            <a:off x="6019796" y="1227536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2"/>
              <a:gd name="f8" fmla="val 3"/>
              <a:gd name="f9" fmla="val 14"/>
              <a:gd name="f10" fmla="val 15"/>
              <a:gd name="f11" fmla="val 16"/>
              <a:gd name="f12" fmla="val 10"/>
              <a:gd name="f13" fmla="val 29"/>
              <a:gd name="f14" fmla="val 7"/>
              <a:gd name="f15" fmla="val 42"/>
              <a:gd name="f16" fmla="val 54"/>
              <a:gd name="f17" fmla="val 58"/>
              <a:gd name="f18" fmla="val 17"/>
              <a:gd name="f19" fmla="val 44"/>
              <a:gd name="f20" fmla="val 21"/>
              <a:gd name="f21" fmla="val 30"/>
              <a:gd name="f22" fmla="val 25"/>
              <a:gd name="f23" fmla="val 28"/>
              <a:gd name="f24" fmla="+- 0 0 -90"/>
              <a:gd name="f25" fmla="*/ f3 1 59"/>
              <a:gd name="f26" fmla="*/ f4 1 32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59"/>
              <a:gd name="f35" fmla="*/ f31 1 32"/>
              <a:gd name="f36" fmla="*/ 3 f32 1"/>
              <a:gd name="f37" fmla="*/ 32 f31 1"/>
              <a:gd name="f38" fmla="*/ 16 f32 1"/>
              <a:gd name="f39" fmla="*/ 10 f31 1"/>
              <a:gd name="f40" fmla="*/ 54 f32 1"/>
              <a:gd name="f41" fmla="*/ 0 f31 1"/>
              <a:gd name="f42" fmla="*/ 44 f32 1"/>
              <a:gd name="f43" fmla="*/ 21 f31 1"/>
              <a:gd name="f44" fmla="+- f33 0 f1"/>
              <a:gd name="f45" fmla="*/ f36 1 59"/>
              <a:gd name="f46" fmla="*/ f37 1 32"/>
              <a:gd name="f47" fmla="*/ f38 1 59"/>
              <a:gd name="f48" fmla="*/ f39 1 32"/>
              <a:gd name="f49" fmla="*/ f40 1 59"/>
              <a:gd name="f50" fmla="*/ f41 1 32"/>
              <a:gd name="f51" fmla="*/ f42 1 59"/>
              <a:gd name="f52" fmla="*/ f43 1 32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59" h="32">
                <a:moveTo>
                  <a:pt x="f8" y="f7"/>
                </a:moveTo>
                <a:cubicBezTo>
                  <a:pt x="f5" y="f9"/>
                  <a:pt x="f5" y="f10"/>
                  <a:pt x="f11" y="f12"/>
                </a:cubicBezTo>
                <a:cubicBezTo>
                  <a:pt x="f13" y="f14"/>
                  <a:pt x="f15" y="f8"/>
                  <a:pt x="f16" y="f5"/>
                </a:cubicBezTo>
                <a:cubicBezTo>
                  <a:pt x="f6" y="f10"/>
                  <a:pt x="f17" y="f18"/>
                  <a:pt x="f19" y="f20"/>
                </a:cubicBezTo>
                <a:cubicBezTo>
                  <a:pt x="f21" y="f22"/>
                  <a:pt x="f18" y="f23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5" name="Freeform 281">
            <a:extLst>
              <a:ext uri="{FF2B5EF4-FFF2-40B4-BE49-F238E27FC236}">
                <a16:creationId xmlns:a16="http://schemas.microsoft.com/office/drawing/2014/main" id="{809BE9B6-2764-228D-7A94-9445A5CFA6F6}"/>
              </a:ext>
            </a:extLst>
          </p:cNvPr>
          <p:cNvSpPr/>
          <p:nvPr/>
        </p:nvSpPr>
        <p:spPr>
          <a:xfrm>
            <a:off x="6018215" y="1173559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3"/>
              <a:gd name="f8" fmla="val 4"/>
              <a:gd name="f9" fmla="val 19"/>
              <a:gd name="f10" fmla="val 5"/>
              <a:gd name="f11" fmla="val 13"/>
              <a:gd name="f12" fmla="val 17"/>
              <a:gd name="f13" fmla="val 11"/>
              <a:gd name="f14" fmla="val 30"/>
              <a:gd name="f15" fmla="val 8"/>
              <a:gd name="f16" fmla="val 43"/>
              <a:gd name="f17" fmla="val 3"/>
              <a:gd name="f18" fmla="val 56"/>
              <a:gd name="f19" fmla="val 42"/>
              <a:gd name="f20" fmla="val 22"/>
              <a:gd name="f21" fmla="val 25"/>
              <a:gd name="f22" fmla="val 29"/>
              <a:gd name="f23" fmla="+- 0 0 -90"/>
              <a:gd name="f24" fmla="*/ f3 1 59"/>
              <a:gd name="f25" fmla="*/ f4 1 3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33"/>
              <a:gd name="f35" fmla="*/ 4 f31 1"/>
              <a:gd name="f36" fmla="*/ 33 f30 1"/>
              <a:gd name="f37" fmla="*/ 17 f31 1"/>
              <a:gd name="f38" fmla="*/ 11 f30 1"/>
              <a:gd name="f39" fmla="*/ 56 f31 1"/>
              <a:gd name="f40" fmla="*/ 0 f30 1"/>
              <a:gd name="f41" fmla="*/ 42 f31 1"/>
              <a:gd name="f42" fmla="*/ 22 f30 1"/>
              <a:gd name="f43" fmla="+- f32 0 f1"/>
              <a:gd name="f44" fmla="*/ f35 1 59"/>
              <a:gd name="f45" fmla="*/ f36 1 33"/>
              <a:gd name="f46" fmla="*/ f37 1 59"/>
              <a:gd name="f47" fmla="*/ f38 1 33"/>
              <a:gd name="f48" fmla="*/ f39 1 59"/>
              <a:gd name="f49" fmla="*/ f40 1 33"/>
              <a:gd name="f50" fmla="*/ f41 1 59"/>
              <a:gd name="f51" fmla="*/ f42 1 3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33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2"/>
                  <a:pt x="f19" y="f20"/>
                </a:cubicBezTo>
                <a:cubicBezTo>
                  <a:pt x="f14" y="f21"/>
                  <a:pt x="f12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6" name="Freeform 282">
            <a:extLst>
              <a:ext uri="{FF2B5EF4-FFF2-40B4-BE49-F238E27FC236}">
                <a16:creationId xmlns:a16="http://schemas.microsoft.com/office/drawing/2014/main" id="{7BD6422D-EFF6-FB51-3C60-EC360C94033A}"/>
              </a:ext>
            </a:extLst>
          </p:cNvPr>
          <p:cNvSpPr/>
          <p:nvPr/>
        </p:nvSpPr>
        <p:spPr>
          <a:xfrm>
            <a:off x="7726359" y="1227536"/>
            <a:ext cx="506413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8"/>
              <a:gd name="f7" fmla="val 930"/>
              <a:gd name="f8" fmla="val 277"/>
              <a:gd name="f9" fmla="val 532"/>
              <a:gd name="f10" fmla="val 237"/>
              <a:gd name="f11" fmla="val 519"/>
              <a:gd name="f12" fmla="val 197"/>
              <a:gd name="f13" fmla="val 506"/>
              <a:gd name="f14" fmla="val 156"/>
              <a:gd name="f15" fmla="val 494"/>
              <a:gd name="f16" fmla="val 147"/>
              <a:gd name="f17" fmla="val 491"/>
              <a:gd name="f18" fmla="val 144"/>
              <a:gd name="f19" fmla="val 487"/>
              <a:gd name="f20" fmla="val 477"/>
              <a:gd name="f21" fmla="val 362"/>
              <a:gd name="f22" fmla="val 248"/>
              <a:gd name="f23" fmla="val 133"/>
              <a:gd name="f24" fmla="val 129"/>
              <a:gd name="f25" fmla="val 143"/>
              <a:gd name="f26" fmla="val 125"/>
              <a:gd name="f27" fmla="val 121"/>
              <a:gd name="f28" fmla="val 113"/>
              <a:gd name="f29" fmla="val 106"/>
              <a:gd name="f30" fmla="val 98"/>
              <a:gd name="f31" fmla="val 146"/>
              <a:gd name="f32" fmla="val 89"/>
              <a:gd name="f33" fmla="val 142"/>
              <a:gd name="f34" fmla="val 85"/>
              <a:gd name="f35" fmla="val 135"/>
              <a:gd name="f36" fmla="val 81"/>
              <a:gd name="f37" fmla="val 107"/>
              <a:gd name="f38" fmla="val 65"/>
              <a:gd name="f39" fmla="val 80"/>
              <a:gd name="f40" fmla="val 48"/>
              <a:gd name="f41" fmla="val 52"/>
              <a:gd name="f42" fmla="val 31"/>
              <a:gd name="f43" fmla="val 35"/>
              <a:gd name="f44" fmla="val 21"/>
              <a:gd name="f45" fmla="val 19"/>
              <a:gd name="f46" fmla="val 11"/>
              <a:gd name="f47" fmla="val 1"/>
              <a:gd name="f48" fmla="val 3"/>
              <a:gd name="f49" fmla="val 5"/>
              <a:gd name="f50" fmla="val 6"/>
              <a:gd name="f51" fmla="val 88"/>
              <a:gd name="f52" fmla="val 170"/>
              <a:gd name="f53" fmla="val 252"/>
              <a:gd name="f54" fmla="val 255"/>
              <a:gd name="f55" fmla="val 2"/>
              <a:gd name="f56" fmla="val 258"/>
              <a:gd name="f57" fmla="val 261"/>
              <a:gd name="f58" fmla="val 266"/>
              <a:gd name="f59" fmla="val 271"/>
              <a:gd name="f60" fmla="val 276"/>
              <a:gd name="f61" fmla="val 705"/>
              <a:gd name="f62" fmla="val 919"/>
              <a:gd name="f63" fmla="val 923"/>
              <a:gd name="f64" fmla="val 927"/>
              <a:gd name="f65" fmla="val 97"/>
              <a:gd name="f66" fmla="val 192"/>
              <a:gd name="f67" fmla="val 798"/>
              <a:gd name="f68" fmla="val 667"/>
              <a:gd name="f69" fmla="val 535"/>
              <a:gd name="f70" fmla="val 284"/>
              <a:gd name="f71" fmla="val 534"/>
              <a:gd name="f72" fmla="val 281"/>
              <a:gd name="f73" fmla="val 533"/>
              <a:gd name="f74" fmla="+- 0 0 -90"/>
              <a:gd name="f75" fmla="*/ f3 1 288"/>
              <a:gd name="f76" fmla="*/ f4 1 930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288"/>
              <a:gd name="f85" fmla="*/ f81 1 930"/>
              <a:gd name="f86" fmla="*/ 277 f82 1"/>
              <a:gd name="f87" fmla="*/ 532 f81 1"/>
              <a:gd name="f88" fmla="*/ 156 f82 1"/>
              <a:gd name="f89" fmla="*/ 494 f81 1"/>
              <a:gd name="f90" fmla="*/ 144 f82 1"/>
              <a:gd name="f91" fmla="*/ 477 f81 1"/>
              <a:gd name="f92" fmla="*/ 133 f81 1"/>
              <a:gd name="f93" fmla="*/ 143 f82 1"/>
              <a:gd name="f94" fmla="*/ 121 f81 1"/>
              <a:gd name="f95" fmla="*/ 98 f81 1"/>
              <a:gd name="f96" fmla="*/ 135 f82 1"/>
              <a:gd name="f97" fmla="*/ 81 f81 1"/>
              <a:gd name="f98" fmla="*/ 52 f82 1"/>
              <a:gd name="f99" fmla="*/ 31 f81 1"/>
              <a:gd name="f100" fmla="*/ 1 f82 1"/>
              <a:gd name="f101" fmla="*/ 0 f81 1"/>
              <a:gd name="f102" fmla="*/ 0 f82 1"/>
              <a:gd name="f103" fmla="*/ 6 f81 1"/>
              <a:gd name="f104" fmla="*/ 252 f81 1"/>
              <a:gd name="f105" fmla="*/ 2 f82 1"/>
              <a:gd name="f106" fmla="*/ 261 f81 1"/>
              <a:gd name="f107" fmla="*/ 276 f81 1"/>
              <a:gd name="f108" fmla="*/ 919 f81 1"/>
              <a:gd name="f109" fmla="*/ 930 f81 1"/>
              <a:gd name="f110" fmla="*/ 288 f82 1"/>
              <a:gd name="f111" fmla="*/ 535 f81 1"/>
              <a:gd name="f112" fmla="+- f83 0 f1"/>
              <a:gd name="f113" fmla="*/ f86 1 288"/>
              <a:gd name="f114" fmla="*/ f87 1 930"/>
              <a:gd name="f115" fmla="*/ f88 1 288"/>
              <a:gd name="f116" fmla="*/ f89 1 930"/>
              <a:gd name="f117" fmla="*/ f90 1 288"/>
              <a:gd name="f118" fmla="*/ f91 1 930"/>
              <a:gd name="f119" fmla="*/ f92 1 930"/>
              <a:gd name="f120" fmla="*/ f93 1 288"/>
              <a:gd name="f121" fmla="*/ f94 1 930"/>
              <a:gd name="f122" fmla="*/ f95 1 930"/>
              <a:gd name="f123" fmla="*/ f96 1 288"/>
              <a:gd name="f124" fmla="*/ f97 1 930"/>
              <a:gd name="f125" fmla="*/ f98 1 288"/>
              <a:gd name="f126" fmla="*/ f99 1 930"/>
              <a:gd name="f127" fmla="*/ f100 1 288"/>
              <a:gd name="f128" fmla="*/ f101 1 930"/>
              <a:gd name="f129" fmla="*/ f102 1 288"/>
              <a:gd name="f130" fmla="*/ f103 1 930"/>
              <a:gd name="f131" fmla="*/ f104 1 930"/>
              <a:gd name="f132" fmla="*/ f105 1 288"/>
              <a:gd name="f133" fmla="*/ f106 1 930"/>
              <a:gd name="f134" fmla="*/ f107 1 930"/>
              <a:gd name="f135" fmla="*/ f108 1 930"/>
              <a:gd name="f136" fmla="*/ f109 1 930"/>
              <a:gd name="f137" fmla="*/ f110 1 288"/>
              <a:gd name="f138" fmla="*/ f111 1 930"/>
              <a:gd name="f139" fmla="*/ 0 1 f84"/>
              <a:gd name="f140" fmla="*/ f78 1 f84"/>
              <a:gd name="f141" fmla="*/ 0 1 f85"/>
              <a:gd name="f142" fmla="*/ f79 1 f85"/>
              <a:gd name="f143" fmla="*/ f113 1 f84"/>
              <a:gd name="f144" fmla="*/ f114 1 f85"/>
              <a:gd name="f145" fmla="*/ f115 1 f84"/>
              <a:gd name="f146" fmla="*/ f116 1 f85"/>
              <a:gd name="f147" fmla="*/ f117 1 f84"/>
              <a:gd name="f148" fmla="*/ f118 1 f85"/>
              <a:gd name="f149" fmla="*/ f119 1 f85"/>
              <a:gd name="f150" fmla="*/ f120 1 f84"/>
              <a:gd name="f151" fmla="*/ f121 1 f85"/>
              <a:gd name="f152" fmla="*/ f122 1 f85"/>
              <a:gd name="f153" fmla="*/ f123 1 f84"/>
              <a:gd name="f154" fmla="*/ f124 1 f85"/>
              <a:gd name="f155" fmla="*/ f125 1 f84"/>
              <a:gd name="f156" fmla="*/ f126 1 f85"/>
              <a:gd name="f157" fmla="*/ f127 1 f84"/>
              <a:gd name="f158" fmla="*/ f128 1 f85"/>
              <a:gd name="f159" fmla="*/ f129 1 f84"/>
              <a:gd name="f160" fmla="*/ f130 1 f85"/>
              <a:gd name="f161" fmla="*/ f131 1 f85"/>
              <a:gd name="f162" fmla="*/ f132 1 f84"/>
              <a:gd name="f163" fmla="*/ f133 1 f85"/>
              <a:gd name="f164" fmla="*/ f134 1 f85"/>
              <a:gd name="f165" fmla="*/ f135 1 f85"/>
              <a:gd name="f166" fmla="*/ f136 1 f85"/>
              <a:gd name="f167" fmla="*/ f137 1 f84"/>
              <a:gd name="f168" fmla="*/ f138 1 f85"/>
              <a:gd name="f169" fmla="*/ f139 f75 1"/>
              <a:gd name="f170" fmla="*/ f140 f75 1"/>
              <a:gd name="f171" fmla="*/ f142 f76 1"/>
              <a:gd name="f172" fmla="*/ f141 f76 1"/>
              <a:gd name="f173" fmla="*/ f143 f75 1"/>
              <a:gd name="f174" fmla="*/ f144 f76 1"/>
              <a:gd name="f175" fmla="*/ f145 f75 1"/>
              <a:gd name="f176" fmla="*/ f146 f76 1"/>
              <a:gd name="f177" fmla="*/ f147 f75 1"/>
              <a:gd name="f178" fmla="*/ f148 f76 1"/>
              <a:gd name="f179" fmla="*/ f149 f76 1"/>
              <a:gd name="f180" fmla="*/ f150 f75 1"/>
              <a:gd name="f181" fmla="*/ f151 f76 1"/>
              <a:gd name="f182" fmla="*/ f152 f76 1"/>
              <a:gd name="f183" fmla="*/ f153 f75 1"/>
              <a:gd name="f184" fmla="*/ f154 f76 1"/>
              <a:gd name="f185" fmla="*/ f155 f75 1"/>
              <a:gd name="f186" fmla="*/ f156 f76 1"/>
              <a:gd name="f187" fmla="*/ f157 f75 1"/>
              <a:gd name="f188" fmla="*/ f158 f76 1"/>
              <a:gd name="f189" fmla="*/ f159 f75 1"/>
              <a:gd name="f190" fmla="*/ f160 f76 1"/>
              <a:gd name="f191" fmla="*/ f161 f76 1"/>
              <a:gd name="f192" fmla="*/ f162 f75 1"/>
              <a:gd name="f193" fmla="*/ f163 f76 1"/>
              <a:gd name="f194" fmla="*/ f164 f76 1"/>
              <a:gd name="f195" fmla="*/ f165 f76 1"/>
              <a:gd name="f196" fmla="*/ f166 f76 1"/>
              <a:gd name="f197" fmla="*/ f167 f75 1"/>
              <a:gd name="f198" fmla="*/ f168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">
                <a:pos x="f173" y="f174"/>
              </a:cxn>
              <a:cxn ang="f112">
                <a:pos x="f175" y="f176"/>
              </a:cxn>
              <a:cxn ang="f112">
                <a:pos x="f177" y="f178"/>
              </a:cxn>
              <a:cxn ang="f112">
                <a:pos x="f177" y="f179"/>
              </a:cxn>
              <a:cxn ang="f112">
                <a:pos x="f180" y="f181"/>
              </a:cxn>
              <a:cxn ang="f112">
                <a:pos x="f180" y="f181"/>
              </a:cxn>
              <a:cxn ang="f112">
                <a:pos x="f177" y="f182"/>
              </a:cxn>
              <a:cxn ang="f112">
                <a:pos x="f183" y="f184"/>
              </a:cxn>
              <a:cxn ang="f112">
                <a:pos x="f185" y="f186"/>
              </a:cxn>
              <a:cxn ang="f112">
                <a:pos x="f187" y="f188"/>
              </a:cxn>
              <a:cxn ang="f112">
                <a:pos x="f189" y="f190"/>
              </a:cxn>
              <a:cxn ang="f112">
                <a:pos x="f189" y="f191"/>
              </a:cxn>
              <a:cxn ang="f112">
                <a:pos x="f192" y="f193"/>
              </a:cxn>
              <a:cxn ang="f112">
                <a:pos x="f189" y="f194"/>
              </a:cxn>
              <a:cxn ang="f112">
                <a:pos x="f189" y="f195"/>
              </a:cxn>
              <a:cxn ang="f112">
                <a:pos x="f189" y="f196"/>
              </a:cxn>
              <a:cxn ang="f112">
                <a:pos x="f197" y="f196"/>
              </a:cxn>
              <a:cxn ang="f112">
                <a:pos x="f197" y="f198"/>
              </a:cxn>
              <a:cxn ang="f112">
                <a:pos x="f173" y="f174"/>
              </a:cxn>
            </a:cxnLst>
            <a:rect l="f169" t="f172" r="f170" b="f171"/>
            <a:pathLst>
              <a:path w="288" h="9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18" y="f22"/>
                  <a:pt x="f18" y="f23"/>
                </a:cubicBezTo>
                <a:cubicBezTo>
                  <a:pt x="f18" y="f24"/>
                  <a:pt x="f25" y="f26"/>
                  <a:pt x="f25" y="f27"/>
                </a:cubicBezTo>
                <a:cubicBezTo>
                  <a:pt x="f25" y="f27"/>
                  <a:pt x="f25" y="f27"/>
                  <a:pt x="f25" y="f27"/>
                </a:cubicBezTo>
                <a:cubicBezTo>
                  <a:pt x="f25" y="f28"/>
                  <a:pt x="f25" y="f29"/>
                  <a:pt x="f18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5"/>
                </a:cubicBezTo>
                <a:cubicBezTo>
                  <a:pt x="f47" y="f48"/>
                  <a:pt x="f5" y="f49"/>
                  <a:pt x="f5" y="f50"/>
                </a:cubicBezTo>
                <a:cubicBezTo>
                  <a:pt x="f5" y="f51"/>
                  <a:pt x="f5" y="f52"/>
                  <a:pt x="f5" y="f53"/>
                </a:cubicBezTo>
                <a:cubicBezTo>
                  <a:pt x="f5" y="f54"/>
                  <a:pt x="f55" y="f56"/>
                  <a:pt x="f55" y="f57"/>
                </a:cubicBezTo>
                <a:cubicBezTo>
                  <a:pt x="f55" y="f58"/>
                  <a:pt x="f5" y="f59"/>
                  <a:pt x="f5" y="f60"/>
                </a:cubicBezTo>
                <a:cubicBezTo>
                  <a:pt x="f5" y="f17"/>
                  <a:pt x="f5" y="f61"/>
                  <a:pt x="f5" y="f62"/>
                </a:cubicBezTo>
                <a:cubicBezTo>
                  <a:pt x="f5" y="f63"/>
                  <a:pt x="f5" y="f64"/>
                  <a:pt x="f5" y="f7"/>
                </a:cubicBezTo>
                <a:cubicBezTo>
                  <a:pt x="f65" y="f7"/>
                  <a:pt x="f66" y="f7"/>
                  <a:pt x="f6" y="f7"/>
                </a:cubicBezTo>
                <a:cubicBezTo>
                  <a:pt x="f6" y="f67"/>
                  <a:pt x="f6" y="f68"/>
                  <a:pt x="f6" y="f69"/>
                </a:cubicBezTo>
                <a:cubicBezTo>
                  <a:pt x="f70" y="f71"/>
                  <a:pt x="f72" y="f7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7" name="Freeform 283">
            <a:extLst>
              <a:ext uri="{FF2B5EF4-FFF2-40B4-BE49-F238E27FC236}">
                <a16:creationId xmlns:a16="http://schemas.microsoft.com/office/drawing/2014/main" id="{0DFE68F1-272D-048C-6BB2-342A3FD0319A}"/>
              </a:ext>
            </a:extLst>
          </p:cNvPr>
          <p:cNvSpPr/>
          <p:nvPr/>
        </p:nvSpPr>
        <p:spPr>
          <a:xfrm>
            <a:off x="6902448" y="1227536"/>
            <a:ext cx="788990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"/>
              <a:gd name="f7" fmla="val 930"/>
              <a:gd name="f8" fmla="val 447"/>
              <a:gd name="f9" fmla="val 415"/>
              <a:gd name="f10" fmla="val 448"/>
              <a:gd name="f11" fmla="val 413"/>
              <a:gd name="f12" fmla="val 411"/>
              <a:gd name="f13" fmla="val 409"/>
              <a:gd name="f14" fmla="val 370"/>
              <a:gd name="f15" fmla="val 331"/>
              <a:gd name="f16" fmla="val 291"/>
              <a:gd name="f17" fmla="val 289"/>
              <a:gd name="f18" fmla="val 287"/>
              <a:gd name="f19" fmla="val 285"/>
              <a:gd name="f20" fmla="val 281"/>
              <a:gd name="f21" fmla="val 277"/>
              <a:gd name="f22" fmla="val 273"/>
              <a:gd name="f23" fmla="val 186"/>
              <a:gd name="f24" fmla="val 98"/>
              <a:gd name="f25" fmla="val 10"/>
              <a:gd name="f26" fmla="val 7"/>
              <a:gd name="f27" fmla="val 4"/>
              <a:gd name="f28" fmla="val 1"/>
              <a:gd name="f29" fmla="val 446"/>
              <a:gd name="f30" fmla="val 374"/>
              <a:gd name="f31" fmla="val 29"/>
              <a:gd name="f32" fmla="val 302"/>
              <a:gd name="f33" fmla="val 57"/>
              <a:gd name="f34" fmla="val 231"/>
              <a:gd name="f35" fmla="val 85"/>
              <a:gd name="f36" fmla="val 227"/>
              <a:gd name="f37" fmla="val 86"/>
              <a:gd name="f38" fmla="val 224"/>
              <a:gd name="f39" fmla="val 92"/>
              <a:gd name="f40" fmla="val 96"/>
              <a:gd name="f41" fmla="val 125"/>
              <a:gd name="f42" fmla="val 154"/>
              <a:gd name="f43" fmla="val 183"/>
              <a:gd name="f44" fmla="val 187"/>
              <a:gd name="f45" fmla="val 225"/>
              <a:gd name="f46" fmla="val 190"/>
              <a:gd name="f47" fmla="val 193"/>
              <a:gd name="f48" fmla="val 197"/>
              <a:gd name="f49" fmla="val 201"/>
              <a:gd name="f50" fmla="val 205"/>
              <a:gd name="f51" fmla="val 296"/>
              <a:gd name="f52" fmla="val 388"/>
              <a:gd name="f53" fmla="val 479"/>
              <a:gd name="f54" fmla="val 487"/>
              <a:gd name="f55" fmla="val 222"/>
              <a:gd name="f56" fmla="val 490"/>
              <a:gd name="f57" fmla="val 214"/>
              <a:gd name="f58" fmla="val 492"/>
              <a:gd name="f59" fmla="val 146"/>
              <a:gd name="f60" fmla="val 505"/>
              <a:gd name="f61" fmla="val 78"/>
              <a:gd name="f62" fmla="val 520"/>
              <a:gd name="f63" fmla="val 533"/>
              <a:gd name="f64" fmla="val 2"/>
              <a:gd name="f65" fmla="val 535"/>
              <a:gd name="f66" fmla="val 537"/>
              <a:gd name="f67" fmla="val 545"/>
              <a:gd name="f68" fmla="val 596"/>
              <a:gd name="f69" fmla="val 646"/>
              <a:gd name="f70" fmla="val 696"/>
              <a:gd name="f71" fmla="val 753"/>
              <a:gd name="f72" fmla="val 809"/>
              <a:gd name="f73" fmla="val 865"/>
              <a:gd name="f74" fmla="val 887"/>
              <a:gd name="f75" fmla="val 908"/>
              <a:gd name="f76" fmla="val 150"/>
              <a:gd name="f77" fmla="val 299"/>
              <a:gd name="f78" fmla="val 927"/>
              <a:gd name="f79" fmla="val 924"/>
              <a:gd name="f80" fmla="val 922"/>
              <a:gd name="f81" fmla="val 756"/>
              <a:gd name="f82" fmla="val 590"/>
              <a:gd name="f83" fmla="val 425"/>
              <a:gd name="f84" fmla="val 421"/>
              <a:gd name="f85" fmla="val 418"/>
              <a:gd name="f86" fmla="val 435"/>
              <a:gd name="f87" fmla="val 580"/>
              <a:gd name="f88" fmla="val 742"/>
              <a:gd name="f89" fmla="val 905"/>
              <a:gd name="f90" fmla="val 912"/>
              <a:gd name="f91" fmla="val 918"/>
              <a:gd name="f92" fmla="val 294"/>
              <a:gd name="f93" fmla="val 155"/>
              <a:gd name="f94" fmla="val 14"/>
              <a:gd name="f95" fmla="val 915"/>
              <a:gd name="f96" fmla="val 911"/>
              <a:gd name="f97" fmla="val 907"/>
              <a:gd name="f98" fmla="val 837"/>
              <a:gd name="f99" fmla="val 767"/>
              <a:gd name="f100" fmla="val 697"/>
              <a:gd name="f101" fmla="val 650"/>
              <a:gd name="f102" fmla="val 603"/>
              <a:gd name="f103" fmla="val 555"/>
              <a:gd name="f104" fmla="val 13"/>
              <a:gd name="f105" fmla="val 547"/>
              <a:gd name="f106" fmla="val 16"/>
              <a:gd name="f107" fmla="val 544"/>
              <a:gd name="f108" fmla="val 24"/>
              <a:gd name="f109" fmla="val 542"/>
              <a:gd name="f110" fmla="val 91"/>
              <a:gd name="f111" fmla="val 529"/>
              <a:gd name="f112" fmla="val 157"/>
              <a:gd name="f113" fmla="val 516"/>
              <a:gd name="f114" fmla="val 503"/>
              <a:gd name="f115" fmla="val 234"/>
              <a:gd name="f116" fmla="val 501"/>
              <a:gd name="f117" fmla="val 237"/>
              <a:gd name="f118" fmla="val 496"/>
              <a:gd name="f119" fmla="val 486"/>
              <a:gd name="f120" fmla="val 395"/>
              <a:gd name="f121" fmla="val 304"/>
              <a:gd name="f122" fmla="val 213"/>
              <a:gd name="f123" fmla="val 209"/>
              <a:gd name="f124" fmla="val 236"/>
              <a:gd name="f125" fmla="val 206"/>
              <a:gd name="f126" fmla="val 235"/>
              <a:gd name="f127" fmla="val 203"/>
              <a:gd name="f128" fmla="val 199"/>
              <a:gd name="f129" fmla="val 195"/>
              <a:gd name="f130" fmla="val 191"/>
              <a:gd name="f131" fmla="val 159"/>
              <a:gd name="f132" fmla="val 128"/>
              <a:gd name="f133" fmla="val 95"/>
              <a:gd name="f134" fmla="val 303"/>
              <a:gd name="f135" fmla="val 70"/>
              <a:gd name="f136" fmla="val 368"/>
              <a:gd name="f137" fmla="val 45"/>
              <a:gd name="f138" fmla="val 20"/>
              <a:gd name="f139" fmla="val 28"/>
              <a:gd name="f140" fmla="val 31"/>
              <a:gd name="f141" fmla="val 115"/>
              <a:gd name="f142" fmla="val 283"/>
              <a:gd name="f143" fmla="val 437"/>
              <a:gd name="f144" fmla="val 295"/>
              <a:gd name="f145" fmla="val 298"/>
              <a:gd name="f146" fmla="val 301"/>
              <a:gd name="f147" fmla="val 305"/>
              <a:gd name="f148" fmla="val 335"/>
              <a:gd name="f149" fmla="val 366"/>
              <a:gd name="f150" fmla="val 396"/>
              <a:gd name="f151" fmla="val 399"/>
              <a:gd name="f152" fmla="val 402"/>
              <a:gd name="f153" fmla="val 405"/>
              <a:gd name="f154" fmla="+- 0 0 -90"/>
              <a:gd name="f155" fmla="*/ f3 1 449"/>
              <a:gd name="f156" fmla="*/ f4 1 930"/>
              <a:gd name="f157" fmla="val f5"/>
              <a:gd name="f158" fmla="val f6"/>
              <a:gd name="f159" fmla="val f7"/>
              <a:gd name="f160" fmla="*/ f154 f0 1"/>
              <a:gd name="f161" fmla="+- f159 0 f157"/>
              <a:gd name="f162" fmla="+- f158 0 f157"/>
              <a:gd name="f163" fmla="*/ f160 1 f2"/>
              <a:gd name="f164" fmla="*/ f162 1 449"/>
              <a:gd name="f165" fmla="*/ f161 1 930"/>
              <a:gd name="f166" fmla="*/ 447 f162 1"/>
              <a:gd name="f167" fmla="*/ 415 f161 1"/>
              <a:gd name="f168" fmla="*/ 449 f162 1"/>
              <a:gd name="f169" fmla="*/ 409 f161 1"/>
              <a:gd name="f170" fmla="*/ 291 f161 1"/>
              <a:gd name="f171" fmla="*/ 285 f161 1"/>
              <a:gd name="f172" fmla="*/ 273 f161 1"/>
              <a:gd name="f173" fmla="*/ 10 f161 1"/>
              <a:gd name="f174" fmla="*/ 1 f161 1"/>
              <a:gd name="f175" fmla="*/ 446 f162 1"/>
              <a:gd name="f176" fmla="*/ 231 f162 1"/>
              <a:gd name="f177" fmla="*/ 85 f161 1"/>
              <a:gd name="f178" fmla="*/ 224 f162 1"/>
              <a:gd name="f179" fmla="*/ 96 f161 1"/>
              <a:gd name="f180" fmla="*/ 183 f161 1"/>
              <a:gd name="f181" fmla="*/ 225 f162 1"/>
              <a:gd name="f182" fmla="*/ 193 f161 1"/>
              <a:gd name="f183" fmla="*/ 205 f161 1"/>
              <a:gd name="f184" fmla="*/ 479 f161 1"/>
              <a:gd name="f185" fmla="*/ 214 f162 1"/>
              <a:gd name="f186" fmla="*/ 492 f161 1"/>
              <a:gd name="f187" fmla="*/ 10 f162 1"/>
              <a:gd name="f188" fmla="*/ 533 f161 1"/>
              <a:gd name="f189" fmla="*/ 0 f162 1"/>
              <a:gd name="f190" fmla="*/ 545 f161 1"/>
              <a:gd name="f191" fmla="*/ 696 f161 1"/>
              <a:gd name="f192" fmla="*/ 865 f161 1"/>
              <a:gd name="f193" fmla="*/ 930 f161 1"/>
              <a:gd name="f194" fmla="*/ 922 f161 1"/>
              <a:gd name="f195" fmla="*/ 425 f161 1"/>
              <a:gd name="f196" fmla="*/ 435 f162 1"/>
              <a:gd name="f197" fmla="*/ 418 f161 1"/>
              <a:gd name="f198" fmla="*/ 905 f161 1"/>
              <a:gd name="f199" fmla="*/ 918 f161 1"/>
              <a:gd name="f200" fmla="*/ 14 f162 1"/>
              <a:gd name="f201" fmla="*/ 907 f161 1"/>
              <a:gd name="f202" fmla="*/ 697 f161 1"/>
              <a:gd name="f203" fmla="*/ 555 f161 1"/>
              <a:gd name="f204" fmla="*/ 24 f162 1"/>
              <a:gd name="f205" fmla="*/ 542 f161 1"/>
              <a:gd name="f206" fmla="*/ 503 f161 1"/>
              <a:gd name="f207" fmla="*/ 237 f162 1"/>
              <a:gd name="f208" fmla="*/ 486 f161 1"/>
              <a:gd name="f209" fmla="*/ 213 f161 1"/>
              <a:gd name="f210" fmla="*/ 235 f162 1"/>
              <a:gd name="f211" fmla="*/ 203 f161 1"/>
              <a:gd name="f212" fmla="*/ 191 f161 1"/>
              <a:gd name="f213" fmla="*/ 95 f161 1"/>
              <a:gd name="f214" fmla="*/ 20 f161 1"/>
              <a:gd name="f215" fmla="*/ 31 f161 1"/>
              <a:gd name="f216" fmla="*/ 283 f161 1"/>
              <a:gd name="f217" fmla="*/ 437 f162 1"/>
              <a:gd name="f218" fmla="*/ 295 f161 1"/>
              <a:gd name="f219" fmla="*/ 305 f161 1"/>
              <a:gd name="f220" fmla="*/ 396 f161 1"/>
              <a:gd name="f221" fmla="*/ 405 f161 1"/>
              <a:gd name="f222" fmla="+- f163 0 f1"/>
              <a:gd name="f223" fmla="*/ f166 1 449"/>
              <a:gd name="f224" fmla="*/ f167 1 930"/>
              <a:gd name="f225" fmla="*/ f168 1 449"/>
              <a:gd name="f226" fmla="*/ f169 1 930"/>
              <a:gd name="f227" fmla="*/ f170 1 930"/>
              <a:gd name="f228" fmla="*/ f171 1 930"/>
              <a:gd name="f229" fmla="*/ f172 1 930"/>
              <a:gd name="f230" fmla="*/ f173 1 930"/>
              <a:gd name="f231" fmla="*/ f174 1 930"/>
              <a:gd name="f232" fmla="*/ f175 1 449"/>
              <a:gd name="f233" fmla="*/ f176 1 449"/>
              <a:gd name="f234" fmla="*/ f177 1 930"/>
              <a:gd name="f235" fmla="*/ f178 1 449"/>
              <a:gd name="f236" fmla="*/ f179 1 930"/>
              <a:gd name="f237" fmla="*/ f180 1 930"/>
              <a:gd name="f238" fmla="*/ f181 1 449"/>
              <a:gd name="f239" fmla="*/ f182 1 930"/>
              <a:gd name="f240" fmla="*/ f183 1 930"/>
              <a:gd name="f241" fmla="*/ f184 1 930"/>
              <a:gd name="f242" fmla="*/ f185 1 449"/>
              <a:gd name="f243" fmla="*/ f186 1 930"/>
              <a:gd name="f244" fmla="*/ f187 1 449"/>
              <a:gd name="f245" fmla="*/ f188 1 930"/>
              <a:gd name="f246" fmla="*/ f189 1 449"/>
              <a:gd name="f247" fmla="*/ f190 1 930"/>
              <a:gd name="f248" fmla="*/ f191 1 930"/>
              <a:gd name="f249" fmla="*/ f192 1 930"/>
              <a:gd name="f250" fmla="*/ f193 1 930"/>
              <a:gd name="f251" fmla="*/ f194 1 930"/>
              <a:gd name="f252" fmla="*/ f195 1 930"/>
              <a:gd name="f253" fmla="*/ f196 1 449"/>
              <a:gd name="f254" fmla="*/ f197 1 930"/>
              <a:gd name="f255" fmla="*/ f198 1 930"/>
              <a:gd name="f256" fmla="*/ f199 1 930"/>
              <a:gd name="f257" fmla="*/ f200 1 449"/>
              <a:gd name="f258" fmla="*/ f201 1 930"/>
              <a:gd name="f259" fmla="*/ f202 1 930"/>
              <a:gd name="f260" fmla="*/ f203 1 930"/>
              <a:gd name="f261" fmla="*/ f204 1 449"/>
              <a:gd name="f262" fmla="*/ f205 1 930"/>
              <a:gd name="f263" fmla="*/ f206 1 930"/>
              <a:gd name="f264" fmla="*/ f207 1 449"/>
              <a:gd name="f265" fmla="*/ f208 1 930"/>
              <a:gd name="f266" fmla="*/ f209 1 930"/>
              <a:gd name="f267" fmla="*/ f210 1 449"/>
              <a:gd name="f268" fmla="*/ f211 1 930"/>
              <a:gd name="f269" fmla="*/ f212 1 930"/>
              <a:gd name="f270" fmla="*/ f213 1 930"/>
              <a:gd name="f271" fmla="*/ f214 1 930"/>
              <a:gd name="f272" fmla="*/ f215 1 930"/>
              <a:gd name="f273" fmla="*/ f216 1 930"/>
              <a:gd name="f274" fmla="*/ f217 1 449"/>
              <a:gd name="f275" fmla="*/ f218 1 930"/>
              <a:gd name="f276" fmla="*/ f219 1 930"/>
              <a:gd name="f277" fmla="*/ f220 1 930"/>
              <a:gd name="f278" fmla="*/ f221 1 930"/>
              <a:gd name="f279" fmla="*/ 0 1 f164"/>
              <a:gd name="f280" fmla="*/ f158 1 f164"/>
              <a:gd name="f281" fmla="*/ 0 1 f165"/>
              <a:gd name="f282" fmla="*/ f159 1 f165"/>
              <a:gd name="f283" fmla="*/ f223 1 f164"/>
              <a:gd name="f284" fmla="*/ f224 1 f165"/>
              <a:gd name="f285" fmla="*/ f225 1 f164"/>
              <a:gd name="f286" fmla="*/ f226 1 f165"/>
              <a:gd name="f287" fmla="*/ f227 1 f165"/>
              <a:gd name="f288" fmla="*/ f228 1 f165"/>
              <a:gd name="f289" fmla="*/ f229 1 f165"/>
              <a:gd name="f290" fmla="*/ f230 1 f165"/>
              <a:gd name="f291" fmla="*/ f231 1 f165"/>
              <a:gd name="f292" fmla="*/ f232 1 f164"/>
              <a:gd name="f293" fmla="*/ f233 1 f164"/>
              <a:gd name="f294" fmla="*/ f234 1 f165"/>
              <a:gd name="f295" fmla="*/ f235 1 f164"/>
              <a:gd name="f296" fmla="*/ f236 1 f165"/>
              <a:gd name="f297" fmla="*/ f237 1 f165"/>
              <a:gd name="f298" fmla="*/ f238 1 f164"/>
              <a:gd name="f299" fmla="*/ f239 1 f165"/>
              <a:gd name="f300" fmla="*/ f240 1 f165"/>
              <a:gd name="f301" fmla="*/ f241 1 f165"/>
              <a:gd name="f302" fmla="*/ f242 1 f164"/>
              <a:gd name="f303" fmla="*/ f243 1 f165"/>
              <a:gd name="f304" fmla="*/ f244 1 f164"/>
              <a:gd name="f305" fmla="*/ f245 1 f165"/>
              <a:gd name="f306" fmla="*/ f246 1 f164"/>
              <a:gd name="f307" fmla="*/ f247 1 f165"/>
              <a:gd name="f308" fmla="*/ f248 1 f165"/>
              <a:gd name="f309" fmla="*/ f249 1 f165"/>
              <a:gd name="f310" fmla="*/ f250 1 f165"/>
              <a:gd name="f311" fmla="*/ f251 1 f165"/>
              <a:gd name="f312" fmla="*/ f252 1 f165"/>
              <a:gd name="f313" fmla="*/ f253 1 f164"/>
              <a:gd name="f314" fmla="*/ f254 1 f165"/>
              <a:gd name="f315" fmla="*/ f255 1 f165"/>
              <a:gd name="f316" fmla="*/ f256 1 f165"/>
              <a:gd name="f317" fmla="*/ f257 1 f164"/>
              <a:gd name="f318" fmla="*/ f258 1 f165"/>
              <a:gd name="f319" fmla="*/ f259 1 f165"/>
              <a:gd name="f320" fmla="*/ f260 1 f165"/>
              <a:gd name="f321" fmla="*/ f261 1 f164"/>
              <a:gd name="f322" fmla="*/ f262 1 f165"/>
              <a:gd name="f323" fmla="*/ f263 1 f165"/>
              <a:gd name="f324" fmla="*/ f264 1 f164"/>
              <a:gd name="f325" fmla="*/ f265 1 f165"/>
              <a:gd name="f326" fmla="*/ f266 1 f165"/>
              <a:gd name="f327" fmla="*/ f267 1 f164"/>
              <a:gd name="f328" fmla="*/ f268 1 f165"/>
              <a:gd name="f329" fmla="*/ f269 1 f165"/>
              <a:gd name="f330" fmla="*/ f270 1 f165"/>
              <a:gd name="f331" fmla="*/ f271 1 f165"/>
              <a:gd name="f332" fmla="*/ f272 1 f165"/>
              <a:gd name="f333" fmla="*/ f273 1 f165"/>
              <a:gd name="f334" fmla="*/ f274 1 f164"/>
              <a:gd name="f335" fmla="*/ f275 1 f165"/>
              <a:gd name="f336" fmla="*/ f276 1 f165"/>
              <a:gd name="f337" fmla="*/ f277 1 f165"/>
              <a:gd name="f338" fmla="*/ f278 1 f165"/>
              <a:gd name="f339" fmla="*/ f279 f155 1"/>
              <a:gd name="f340" fmla="*/ f280 f155 1"/>
              <a:gd name="f341" fmla="*/ f282 f156 1"/>
              <a:gd name="f342" fmla="*/ f281 f156 1"/>
              <a:gd name="f343" fmla="*/ f283 f155 1"/>
              <a:gd name="f344" fmla="*/ f284 f156 1"/>
              <a:gd name="f345" fmla="*/ f285 f155 1"/>
              <a:gd name="f346" fmla="*/ f286 f156 1"/>
              <a:gd name="f347" fmla="*/ f287 f156 1"/>
              <a:gd name="f348" fmla="*/ f288 f156 1"/>
              <a:gd name="f349" fmla="*/ f289 f156 1"/>
              <a:gd name="f350" fmla="*/ f290 f156 1"/>
              <a:gd name="f351" fmla="*/ f291 f156 1"/>
              <a:gd name="f352" fmla="*/ f292 f155 1"/>
              <a:gd name="f353" fmla="*/ f293 f155 1"/>
              <a:gd name="f354" fmla="*/ f294 f156 1"/>
              <a:gd name="f355" fmla="*/ f295 f155 1"/>
              <a:gd name="f356" fmla="*/ f296 f156 1"/>
              <a:gd name="f357" fmla="*/ f297 f156 1"/>
              <a:gd name="f358" fmla="*/ f298 f155 1"/>
              <a:gd name="f359" fmla="*/ f299 f156 1"/>
              <a:gd name="f360" fmla="*/ f300 f156 1"/>
              <a:gd name="f361" fmla="*/ f301 f156 1"/>
              <a:gd name="f362" fmla="*/ f302 f155 1"/>
              <a:gd name="f363" fmla="*/ f303 f156 1"/>
              <a:gd name="f364" fmla="*/ f304 f155 1"/>
              <a:gd name="f365" fmla="*/ f305 f156 1"/>
              <a:gd name="f366" fmla="*/ f306 f155 1"/>
              <a:gd name="f367" fmla="*/ f307 f156 1"/>
              <a:gd name="f368" fmla="*/ f308 f156 1"/>
              <a:gd name="f369" fmla="*/ f309 f156 1"/>
              <a:gd name="f370" fmla="*/ f310 f156 1"/>
              <a:gd name="f371" fmla="*/ f311 f156 1"/>
              <a:gd name="f372" fmla="*/ f312 f156 1"/>
              <a:gd name="f373" fmla="*/ f313 f155 1"/>
              <a:gd name="f374" fmla="*/ f314 f156 1"/>
              <a:gd name="f375" fmla="*/ f315 f156 1"/>
              <a:gd name="f376" fmla="*/ f316 f156 1"/>
              <a:gd name="f377" fmla="*/ f317 f155 1"/>
              <a:gd name="f378" fmla="*/ f318 f156 1"/>
              <a:gd name="f379" fmla="*/ f319 f156 1"/>
              <a:gd name="f380" fmla="*/ f320 f156 1"/>
              <a:gd name="f381" fmla="*/ f321 f155 1"/>
              <a:gd name="f382" fmla="*/ f322 f156 1"/>
              <a:gd name="f383" fmla="*/ f323 f156 1"/>
              <a:gd name="f384" fmla="*/ f324 f155 1"/>
              <a:gd name="f385" fmla="*/ f325 f156 1"/>
              <a:gd name="f386" fmla="*/ f326 f156 1"/>
              <a:gd name="f387" fmla="*/ f327 f155 1"/>
              <a:gd name="f388" fmla="*/ f328 f156 1"/>
              <a:gd name="f389" fmla="*/ f329 f156 1"/>
              <a:gd name="f390" fmla="*/ f330 f156 1"/>
              <a:gd name="f391" fmla="*/ f331 f156 1"/>
              <a:gd name="f392" fmla="*/ f332 f156 1"/>
              <a:gd name="f393" fmla="*/ f333 f156 1"/>
              <a:gd name="f394" fmla="*/ f334 f155 1"/>
              <a:gd name="f395" fmla="*/ f335 f156 1"/>
              <a:gd name="f396" fmla="*/ f336 f156 1"/>
              <a:gd name="f397" fmla="*/ f337 f156 1"/>
              <a:gd name="f398" fmla="*/ f338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2">
                <a:pos x="f343" y="f344"/>
              </a:cxn>
              <a:cxn ang="f222">
                <a:pos x="f345" y="f346"/>
              </a:cxn>
              <a:cxn ang="f222">
                <a:pos x="f345" y="f347"/>
              </a:cxn>
              <a:cxn ang="f222">
                <a:pos x="f343" y="f348"/>
              </a:cxn>
              <a:cxn ang="f222">
                <a:pos x="f345" y="f349"/>
              </a:cxn>
              <a:cxn ang="f222">
                <a:pos x="f345" y="f350"/>
              </a:cxn>
              <a:cxn ang="f222">
                <a:pos x="f345" y="f351"/>
              </a:cxn>
              <a:cxn ang="f222">
                <a:pos x="f352" y="f351"/>
              </a:cxn>
              <a:cxn ang="f222">
                <a:pos x="f353" y="f354"/>
              </a:cxn>
              <a:cxn ang="f222">
                <a:pos x="f355" y="f356"/>
              </a:cxn>
              <a:cxn ang="f222">
                <a:pos x="f355" y="f357"/>
              </a:cxn>
              <a:cxn ang="f222">
                <a:pos x="f358" y="f359"/>
              </a:cxn>
              <a:cxn ang="f222">
                <a:pos x="f355" y="f360"/>
              </a:cxn>
              <a:cxn ang="f222">
                <a:pos x="f355" y="f361"/>
              </a:cxn>
              <a:cxn ang="f222">
                <a:pos x="f362" y="f363"/>
              </a:cxn>
              <a:cxn ang="f222">
                <a:pos x="f364" y="f365"/>
              </a:cxn>
              <a:cxn ang="f222">
                <a:pos x="f366" y="f367"/>
              </a:cxn>
              <a:cxn ang="f222">
                <a:pos x="f366" y="f368"/>
              </a:cxn>
              <a:cxn ang="f222">
                <a:pos x="f366" y="f369"/>
              </a:cxn>
              <a:cxn ang="f222">
                <a:pos x="f366" y="f370"/>
              </a:cxn>
              <a:cxn ang="f222">
                <a:pos x="f345" y="f370"/>
              </a:cxn>
              <a:cxn ang="f222">
                <a:pos x="f345" y="f371"/>
              </a:cxn>
              <a:cxn ang="f222">
                <a:pos x="f345" y="f372"/>
              </a:cxn>
              <a:cxn ang="f222">
                <a:pos x="f343" y="f344"/>
              </a:cxn>
              <a:cxn ang="f222">
                <a:pos x="f373" y="f374"/>
              </a:cxn>
              <a:cxn ang="f222">
                <a:pos x="f373" y="f375"/>
              </a:cxn>
              <a:cxn ang="f222">
                <a:pos x="f373" y="f376"/>
              </a:cxn>
              <a:cxn ang="f222">
                <a:pos x="f377" y="f376"/>
              </a:cxn>
              <a:cxn ang="f222">
                <a:pos x="f377" y="f378"/>
              </a:cxn>
              <a:cxn ang="f222">
                <a:pos x="f377" y="f379"/>
              </a:cxn>
              <a:cxn ang="f222">
                <a:pos x="f377" y="f380"/>
              </a:cxn>
              <a:cxn ang="f222">
                <a:pos x="f381" y="f382"/>
              </a:cxn>
              <a:cxn ang="f222">
                <a:pos x="f355" y="f383"/>
              </a:cxn>
              <a:cxn ang="f222">
                <a:pos x="f384" y="f385"/>
              </a:cxn>
              <a:cxn ang="f222">
                <a:pos x="f384" y="f386"/>
              </a:cxn>
              <a:cxn ang="f222">
                <a:pos x="f387" y="f388"/>
              </a:cxn>
              <a:cxn ang="f222">
                <a:pos x="f384" y="f389"/>
              </a:cxn>
              <a:cxn ang="f222">
                <a:pos x="f384" y="f390"/>
              </a:cxn>
              <a:cxn ang="f222">
                <a:pos x="f373" y="f391"/>
              </a:cxn>
              <a:cxn ang="f222">
                <a:pos x="f373" y="f392"/>
              </a:cxn>
              <a:cxn ang="f222">
                <a:pos x="f373" y="f393"/>
              </a:cxn>
              <a:cxn ang="f222">
                <a:pos x="f394" y="f395"/>
              </a:cxn>
              <a:cxn ang="f222">
                <a:pos x="f373" y="f396"/>
              </a:cxn>
              <a:cxn ang="f222">
                <a:pos x="f373" y="f397"/>
              </a:cxn>
              <a:cxn ang="f222">
                <a:pos x="f394" y="f398"/>
              </a:cxn>
              <a:cxn ang="f222">
                <a:pos x="f373" y="f374"/>
              </a:cxn>
            </a:cxnLst>
            <a:rect l="f339" t="f342" r="f340" b="f341"/>
            <a:pathLst>
              <a:path w="449" h="930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14"/>
                  <a:pt x="f6" y="f15"/>
                  <a:pt x="f6" y="f16"/>
                </a:cubicBezTo>
                <a:cubicBezTo>
                  <a:pt x="f6" y="f17"/>
                  <a:pt x="f10" y="f18"/>
                  <a:pt x="f8" y="f19"/>
                </a:cubicBezTo>
                <a:cubicBezTo>
                  <a:pt x="f10" y="f20"/>
                  <a:pt x="f6" y="f21"/>
                  <a:pt x="f6" y="f22"/>
                </a:cubicBezTo>
                <a:cubicBezTo>
                  <a:pt x="f6" y="f23"/>
                  <a:pt x="f6" y="f24"/>
                  <a:pt x="f6" y="f25"/>
                </a:cubicBezTo>
                <a:cubicBezTo>
                  <a:pt x="f6" y="f26"/>
                  <a:pt x="f6" y="f27"/>
                  <a:pt x="f6" y="f28"/>
                </a:cubicBezTo>
                <a:cubicBezTo>
                  <a:pt x="f8" y="f28"/>
                  <a:pt x="f29" y="f5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38" y="f42"/>
                  <a:pt x="f38" y="f43"/>
                </a:cubicBezTo>
                <a:cubicBezTo>
                  <a:pt x="f38" y="f44"/>
                  <a:pt x="f45" y="f46"/>
                  <a:pt x="f45" y="f47"/>
                </a:cubicBezTo>
                <a:cubicBezTo>
                  <a:pt x="f45" y="f48"/>
                  <a:pt x="f38" y="f49"/>
                  <a:pt x="f38" y="f50"/>
                </a:cubicBezTo>
                <a:cubicBezTo>
                  <a:pt x="f38" y="f51"/>
                  <a:pt x="f38" y="f52"/>
                  <a:pt x="f38" y="f53"/>
                </a:cubicBezTo>
                <a:cubicBezTo>
                  <a:pt x="f38" y="f54"/>
                  <a:pt x="f55" y="f56"/>
                  <a:pt x="f57" y="f58"/>
                </a:cubicBezTo>
                <a:cubicBezTo>
                  <a:pt x="f59" y="f60"/>
                  <a:pt x="f61" y="f62"/>
                  <a:pt x="f25" y="f63"/>
                </a:cubicBezTo>
                <a:cubicBezTo>
                  <a:pt x="f64" y="f65"/>
                  <a:pt x="f5" y="f66"/>
                  <a:pt x="f5" y="f67"/>
                </a:cubicBezTo>
                <a:cubicBezTo>
                  <a:pt x="f5" y="f68"/>
                  <a:pt x="f5" y="f69"/>
                  <a:pt x="f5" y="f70"/>
                </a:cubicBezTo>
                <a:cubicBezTo>
                  <a:pt x="f5" y="f71"/>
                  <a:pt x="f5" y="f72"/>
                  <a:pt x="f5" y="f73"/>
                </a:cubicBezTo>
                <a:cubicBezTo>
                  <a:pt x="f5" y="f74"/>
                  <a:pt x="f5" y="f75"/>
                  <a:pt x="f5" y="f7"/>
                </a:cubicBezTo>
                <a:cubicBezTo>
                  <a:pt x="f76" y="f7"/>
                  <a:pt x="f77" y="f7"/>
                  <a:pt x="f6" y="f7"/>
                </a:cubicBezTo>
                <a:cubicBezTo>
                  <a:pt x="f6" y="f78"/>
                  <a:pt x="f6" y="f79"/>
                  <a:pt x="f6" y="f80"/>
                </a:cubicBezTo>
                <a:cubicBezTo>
                  <a:pt x="f6" y="f81"/>
                  <a:pt x="f6" y="f82"/>
                  <a:pt x="f6" y="f83"/>
                </a:cubicBezTo>
                <a:cubicBezTo>
                  <a:pt x="f6" y="f84"/>
                  <a:pt x="f10" y="f85"/>
                  <a:pt x="f8" y="f9"/>
                </a:cubicBezTo>
                <a:close/>
                <a:moveTo>
                  <a:pt x="f86" y="f85"/>
                </a:moveTo>
                <a:cubicBezTo>
                  <a:pt x="f86" y="f87"/>
                  <a:pt x="f86" y="f88"/>
                  <a:pt x="f86" y="f89"/>
                </a:cubicBezTo>
                <a:cubicBezTo>
                  <a:pt x="f86" y="f75"/>
                  <a:pt x="f86" y="f90"/>
                  <a:pt x="f86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4" y="f95"/>
                  <a:pt x="f94" y="f96"/>
                  <a:pt x="f94" y="f97"/>
                </a:cubicBezTo>
                <a:cubicBezTo>
                  <a:pt x="f94" y="f98"/>
                  <a:pt x="f94" y="f99"/>
                  <a:pt x="f94" y="f100"/>
                </a:cubicBezTo>
                <a:cubicBezTo>
                  <a:pt x="f94" y="f101"/>
                  <a:pt x="f94" y="f102"/>
                  <a:pt x="f94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38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7" y="f120"/>
                  <a:pt x="f117" y="f121"/>
                  <a:pt x="f117" y="f122"/>
                </a:cubicBezTo>
                <a:cubicBezTo>
                  <a:pt x="f117" y="f123"/>
                  <a:pt x="f124" y="f125"/>
                  <a:pt x="f126" y="f127"/>
                </a:cubicBezTo>
                <a:cubicBezTo>
                  <a:pt x="f124" y="f128"/>
                  <a:pt x="f117" y="f129"/>
                  <a:pt x="f117" y="f130"/>
                </a:cubicBezTo>
                <a:cubicBezTo>
                  <a:pt x="f117" y="f131"/>
                  <a:pt x="f117" y="f132"/>
                  <a:pt x="f117" y="f133"/>
                </a:cubicBezTo>
                <a:cubicBezTo>
                  <a:pt x="f134" y="f135"/>
                  <a:pt x="f136" y="f137"/>
                  <a:pt x="f86" y="f138"/>
                </a:cubicBezTo>
                <a:cubicBezTo>
                  <a:pt x="f86" y="f108"/>
                  <a:pt x="f86" y="f139"/>
                  <a:pt x="f86" y="f140"/>
                </a:cubicBezTo>
                <a:cubicBezTo>
                  <a:pt x="f86" y="f141"/>
                  <a:pt x="f86" y="f128"/>
                  <a:pt x="f86" y="f142"/>
                </a:cubicBezTo>
                <a:cubicBezTo>
                  <a:pt x="f86" y="f18"/>
                  <a:pt x="f143" y="f16"/>
                  <a:pt x="f143" y="f144"/>
                </a:cubicBezTo>
                <a:cubicBezTo>
                  <a:pt x="f143" y="f145"/>
                  <a:pt x="f86" y="f146"/>
                  <a:pt x="f86" y="f147"/>
                </a:cubicBezTo>
                <a:cubicBezTo>
                  <a:pt x="f86" y="f148"/>
                  <a:pt x="f86" y="f149"/>
                  <a:pt x="f86" y="f150"/>
                </a:cubicBezTo>
                <a:cubicBezTo>
                  <a:pt x="f86" y="f151"/>
                  <a:pt x="f143" y="f152"/>
                  <a:pt x="f143" y="f153"/>
                </a:cubicBezTo>
                <a:cubicBezTo>
                  <a:pt x="f143" y="f13"/>
                  <a:pt x="f86" y="f11"/>
                  <a:pt x="f86" y="f8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8" name="Freeform 284">
            <a:extLst>
              <a:ext uri="{FF2B5EF4-FFF2-40B4-BE49-F238E27FC236}">
                <a16:creationId xmlns:a16="http://schemas.microsoft.com/office/drawing/2014/main" id="{D9F7D989-123A-C2D1-2E3E-3ECA5E4613B3}"/>
              </a:ext>
            </a:extLst>
          </p:cNvPr>
          <p:cNvSpPr/>
          <p:nvPr/>
        </p:nvSpPr>
        <p:spPr>
          <a:xfrm>
            <a:off x="7304090" y="1052913"/>
            <a:ext cx="663570" cy="311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"/>
              <a:gd name="f7" fmla="val 176"/>
              <a:gd name="f8" fmla="val 336"/>
              <a:gd name="f9" fmla="val 145"/>
              <a:gd name="f10" fmla="val 349"/>
              <a:gd name="f11" fmla="val 153"/>
              <a:gd name="f12" fmla="val 363"/>
              <a:gd name="f13" fmla="val 162"/>
              <a:gd name="f14" fmla="val 170"/>
              <a:gd name="f15" fmla="val 169"/>
              <a:gd name="f16" fmla="val 321"/>
              <a:gd name="f17" fmla="val 113"/>
              <a:gd name="f18" fmla="val 265"/>
              <a:gd name="f19" fmla="val 57"/>
              <a:gd name="f20" fmla="val 208"/>
              <a:gd name="f21" fmla="val 138"/>
              <a:gd name="f22" fmla="val 59"/>
              <a:gd name="f23" fmla="val 69"/>
              <a:gd name="f24" fmla="val 117"/>
              <a:gd name="f25" fmla="val 23"/>
              <a:gd name="f26" fmla="val 168"/>
              <a:gd name="f27" fmla="val 46"/>
              <a:gd name="f28" fmla="val 159"/>
              <a:gd name="f29" fmla="val 68"/>
              <a:gd name="f30" fmla="val 150"/>
              <a:gd name="f31" fmla="val 122"/>
              <a:gd name="f32" fmla="val 128"/>
              <a:gd name="f33" fmla="val 106"/>
              <a:gd name="f34" fmla="val 231"/>
              <a:gd name="f35" fmla="val 85"/>
              <a:gd name="f36" fmla="val 234"/>
              <a:gd name="f37" fmla="val 84"/>
              <a:gd name="f38" fmla="val 240"/>
              <a:gd name="f39" fmla="val 243"/>
              <a:gd name="f40" fmla="val 86"/>
              <a:gd name="f41" fmla="val 274"/>
              <a:gd name="f42" fmla="val 105"/>
              <a:gd name="f43" fmla="val 305"/>
              <a:gd name="f44" fmla="val 125"/>
              <a:gd name="f45" fmla="+- 0 0 -90"/>
              <a:gd name="f46" fmla="*/ f3 1 377"/>
              <a:gd name="f47" fmla="*/ f4 1 176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377"/>
              <a:gd name="f56" fmla="*/ f52 1 176"/>
              <a:gd name="f57" fmla="*/ 336 f53 1"/>
              <a:gd name="f58" fmla="*/ 145 f52 1"/>
              <a:gd name="f59" fmla="*/ 377 f53 1"/>
              <a:gd name="f60" fmla="*/ 170 f52 1"/>
              <a:gd name="f61" fmla="*/ 169 f52 1"/>
              <a:gd name="f62" fmla="*/ 208 f53 1"/>
              <a:gd name="f63" fmla="*/ 0 f52 1"/>
              <a:gd name="f64" fmla="*/ 0 f53 1"/>
              <a:gd name="f65" fmla="*/ 176 f52 1"/>
              <a:gd name="f66" fmla="*/ 68 f53 1"/>
              <a:gd name="f67" fmla="*/ 150 f52 1"/>
              <a:gd name="f68" fmla="*/ 231 f53 1"/>
              <a:gd name="f69" fmla="*/ 85 f52 1"/>
              <a:gd name="f70" fmla="*/ 243 f53 1"/>
              <a:gd name="f71" fmla="*/ 86 f52 1"/>
              <a:gd name="f72" fmla="+- f54 0 f1"/>
              <a:gd name="f73" fmla="*/ f57 1 377"/>
              <a:gd name="f74" fmla="*/ f58 1 176"/>
              <a:gd name="f75" fmla="*/ f59 1 377"/>
              <a:gd name="f76" fmla="*/ f60 1 176"/>
              <a:gd name="f77" fmla="*/ f61 1 176"/>
              <a:gd name="f78" fmla="*/ f62 1 377"/>
              <a:gd name="f79" fmla="*/ f63 1 176"/>
              <a:gd name="f80" fmla="*/ f64 1 377"/>
              <a:gd name="f81" fmla="*/ f65 1 176"/>
              <a:gd name="f82" fmla="*/ f66 1 377"/>
              <a:gd name="f83" fmla="*/ f67 1 176"/>
              <a:gd name="f84" fmla="*/ f68 1 377"/>
              <a:gd name="f85" fmla="*/ f69 1 176"/>
              <a:gd name="f86" fmla="*/ f70 1 377"/>
              <a:gd name="f87" fmla="*/ f71 1 176"/>
              <a:gd name="f88" fmla="*/ 0 1 f55"/>
              <a:gd name="f89" fmla="*/ f49 1 f55"/>
              <a:gd name="f90" fmla="*/ 0 1 f56"/>
              <a:gd name="f91" fmla="*/ f50 1 f56"/>
              <a:gd name="f92" fmla="*/ f73 1 f55"/>
              <a:gd name="f93" fmla="*/ f74 1 f56"/>
              <a:gd name="f94" fmla="*/ f75 1 f55"/>
              <a:gd name="f95" fmla="*/ f76 1 f56"/>
              <a:gd name="f96" fmla="*/ f77 1 f56"/>
              <a:gd name="f97" fmla="*/ f78 1 f55"/>
              <a:gd name="f98" fmla="*/ f79 1 f56"/>
              <a:gd name="f99" fmla="*/ f80 1 f55"/>
              <a:gd name="f100" fmla="*/ f81 1 f56"/>
              <a:gd name="f101" fmla="*/ f82 1 f55"/>
              <a:gd name="f102" fmla="*/ f83 1 f56"/>
              <a:gd name="f103" fmla="*/ f84 1 f55"/>
              <a:gd name="f104" fmla="*/ f85 1 f56"/>
              <a:gd name="f105" fmla="*/ f86 1 f55"/>
              <a:gd name="f106" fmla="*/ f87 1 f56"/>
              <a:gd name="f107" fmla="*/ f88 f46 1"/>
              <a:gd name="f108" fmla="*/ f89 f46 1"/>
              <a:gd name="f109" fmla="*/ f91 f47 1"/>
              <a:gd name="f110" fmla="*/ f90 f47 1"/>
              <a:gd name="f111" fmla="*/ f92 f46 1"/>
              <a:gd name="f112" fmla="*/ f93 f47 1"/>
              <a:gd name="f113" fmla="*/ f94 f46 1"/>
              <a:gd name="f114" fmla="*/ f95 f47 1"/>
              <a:gd name="f115" fmla="*/ f96 f47 1"/>
              <a:gd name="f116" fmla="*/ f97 f46 1"/>
              <a:gd name="f117" fmla="*/ f98 f47 1"/>
              <a:gd name="f118" fmla="*/ f99 f46 1"/>
              <a:gd name="f119" fmla="*/ f100 f47 1"/>
              <a:gd name="f120" fmla="*/ f101 f46 1"/>
              <a:gd name="f121" fmla="*/ f102 f47 1"/>
              <a:gd name="f122" fmla="*/ f103 f46 1"/>
              <a:gd name="f123" fmla="*/ f104 f47 1"/>
              <a:gd name="f124" fmla="*/ f105 f46 1"/>
              <a:gd name="f125" fmla="*/ f106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11" y="f112"/>
              </a:cxn>
              <a:cxn ang="f72">
                <a:pos x="f113" y="f114"/>
              </a:cxn>
              <a:cxn ang="f72">
                <a:pos x="f113" y="f115"/>
              </a:cxn>
              <a:cxn ang="f72">
                <a:pos x="f116" y="f117"/>
              </a:cxn>
              <a:cxn ang="f72">
                <a:pos x="f118" y="f119"/>
              </a:cxn>
              <a:cxn ang="f72">
                <a:pos x="f120" y="f121"/>
              </a:cxn>
              <a:cxn ang="f72">
                <a:pos x="f122" y="f123"/>
              </a:cxn>
              <a:cxn ang="f72">
                <a:pos x="f124" y="f125"/>
              </a:cxn>
              <a:cxn ang="f72">
                <a:pos x="f111" y="f112"/>
              </a:cxn>
            </a:cxnLst>
            <a:rect l="f107" t="f110" r="f108" b="f109"/>
            <a:pathLst>
              <a:path w="377" h="176">
                <a:moveTo>
                  <a:pt x="f8" y="f9"/>
                </a:moveTo>
                <a:cubicBezTo>
                  <a:pt x="f10" y="f11"/>
                  <a:pt x="f12" y="f13"/>
                  <a:pt x="f6" y="f14"/>
                </a:cubicBezTo>
                <a:cubicBezTo>
                  <a:pt x="f6" y="f14"/>
                  <a:pt x="f6" y="f15"/>
                  <a:pt x="f6" y="f15"/>
                </a:cubicBezTo>
                <a:cubicBezTo>
                  <a:pt x="f16" y="f17"/>
                  <a:pt x="f18" y="f19"/>
                  <a:pt x="f20" y="f5"/>
                </a:cubicBezTo>
                <a:cubicBezTo>
                  <a:pt x="f21" y="f22"/>
                  <a:pt x="f23" y="f24"/>
                  <a:pt x="f5" y="f7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7" y="f33"/>
                  <a:pt x="f34" y="f35"/>
                </a:cubicBezTo>
                <a:cubicBezTo>
                  <a:pt x="f36" y="f37"/>
                  <a:pt x="f38" y="f37"/>
                  <a:pt x="f39" y="f40"/>
                </a:cubicBezTo>
                <a:cubicBezTo>
                  <a:pt x="f41" y="f42"/>
                  <a:pt x="f43" y="f44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79" name="Freeform 285">
            <a:extLst>
              <a:ext uri="{FF2B5EF4-FFF2-40B4-BE49-F238E27FC236}">
                <a16:creationId xmlns:a16="http://schemas.microsoft.com/office/drawing/2014/main" id="{48445E67-35B6-B2A7-4D5F-299D488CCE7A}"/>
              </a:ext>
            </a:extLst>
          </p:cNvPr>
          <p:cNvSpPr/>
          <p:nvPr/>
        </p:nvSpPr>
        <p:spPr>
          <a:xfrm>
            <a:off x="6958017" y="2522939"/>
            <a:ext cx="684208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1"/>
              <a:gd name="f8" fmla="val 21"/>
              <a:gd name="f9" fmla="val 13"/>
              <a:gd name="f10" fmla="val 7"/>
              <a:gd name="f11" fmla="val 259"/>
              <a:gd name="f12" fmla="val 11"/>
              <a:gd name="f13" fmla="val 130"/>
              <a:gd name="f14" fmla="val 22"/>
              <a:gd name="f15" fmla="val 34"/>
              <a:gd name="f16" fmla="val 40"/>
              <a:gd name="f17" fmla="val 45"/>
              <a:gd name="f18" fmla="val 1"/>
              <a:gd name="f19" fmla="val 131"/>
              <a:gd name="f20" fmla="val 41"/>
              <a:gd name="f21" fmla="val 260"/>
              <a:gd name="f22" fmla="val 31"/>
              <a:gd name="f23" fmla="+- 0 0 -90"/>
              <a:gd name="f24" fmla="*/ f3 1 389"/>
              <a:gd name="f25" fmla="*/ f4 1 51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389"/>
              <a:gd name="f34" fmla="*/ f30 1 51"/>
              <a:gd name="f35" fmla="*/ 389 f31 1"/>
              <a:gd name="f36" fmla="*/ 21 f30 1"/>
              <a:gd name="f37" fmla="*/ 0 f30 1"/>
              <a:gd name="f38" fmla="*/ 0 f31 1"/>
              <a:gd name="f39" fmla="*/ 34 f30 1"/>
              <a:gd name="f40" fmla="*/ 1 f31 1"/>
              <a:gd name="f41" fmla="*/ 51 f30 1"/>
              <a:gd name="f42" fmla="+- f32 0 f1"/>
              <a:gd name="f43" fmla="*/ f35 1 389"/>
              <a:gd name="f44" fmla="*/ f36 1 51"/>
              <a:gd name="f45" fmla="*/ f37 1 51"/>
              <a:gd name="f46" fmla="*/ f38 1 389"/>
              <a:gd name="f47" fmla="*/ f39 1 51"/>
              <a:gd name="f48" fmla="*/ f40 1 389"/>
              <a:gd name="f49" fmla="*/ f41 1 51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389" h="51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4"/>
                  <a:pt x="f5" y="f15"/>
                </a:cubicBezTo>
                <a:cubicBezTo>
                  <a:pt x="f5" y="f16"/>
                  <a:pt x="f5" y="f17"/>
                  <a:pt x="f18" y="f7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0" name="Freeform 286">
            <a:extLst>
              <a:ext uri="{FF2B5EF4-FFF2-40B4-BE49-F238E27FC236}">
                <a16:creationId xmlns:a16="http://schemas.microsoft.com/office/drawing/2014/main" id="{671707FB-67DC-6C6D-48C0-28DD43D1224C}"/>
              </a:ext>
            </a:extLst>
          </p:cNvPr>
          <p:cNvSpPr/>
          <p:nvPr/>
        </p:nvSpPr>
        <p:spPr>
          <a:xfrm>
            <a:off x="6959598" y="2459434"/>
            <a:ext cx="68420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8"/>
              <a:gd name="f8" fmla="val 130"/>
              <a:gd name="f9" fmla="val 46"/>
              <a:gd name="f10" fmla="val 259"/>
              <a:gd name="f11" fmla="val 34"/>
              <a:gd name="f12" fmla="val 22"/>
              <a:gd name="f13" fmla="val 14"/>
              <a:gd name="f14" fmla="val 7"/>
              <a:gd name="f15" fmla="val 13"/>
              <a:gd name="f16" fmla="val 27"/>
              <a:gd name="f17" fmla="val 41"/>
              <a:gd name="f18" fmla="val 47"/>
              <a:gd name="f19" fmla="val 52"/>
              <a:gd name="f20" fmla="+- 0 0 -90"/>
              <a:gd name="f21" fmla="*/ f3 1 389"/>
              <a:gd name="f22" fmla="*/ f4 1 5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89"/>
              <a:gd name="f31" fmla="*/ f27 1 58"/>
              <a:gd name="f32" fmla="*/ 0 f28 1"/>
              <a:gd name="f33" fmla="*/ 58 f27 1"/>
              <a:gd name="f34" fmla="*/ 389 f28 1"/>
              <a:gd name="f35" fmla="*/ 22 f27 1"/>
              <a:gd name="f36" fmla="*/ 0 f27 1"/>
              <a:gd name="f37" fmla="*/ 41 f27 1"/>
              <a:gd name="f38" fmla="+- f29 0 f1"/>
              <a:gd name="f39" fmla="*/ f32 1 389"/>
              <a:gd name="f40" fmla="*/ f33 1 58"/>
              <a:gd name="f41" fmla="*/ f34 1 389"/>
              <a:gd name="f42" fmla="*/ f35 1 58"/>
              <a:gd name="f43" fmla="*/ f36 1 58"/>
              <a:gd name="f44" fmla="*/ f37 1 58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1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2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1" y="f63"/>
              </a:cxn>
              <a:cxn ang="f38">
                <a:pos x="f59" y="f64"/>
              </a:cxn>
              <a:cxn ang="f38">
                <a:pos x="f59" y="f60"/>
              </a:cxn>
            </a:cxnLst>
            <a:rect l="f55" t="f58" r="f56" b="f57"/>
            <a:pathLst>
              <a:path w="389" h="58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0" y="f15"/>
                  <a:pt x="f8" y="f16"/>
                  <a:pt x="f5" y="f17"/>
                </a:cubicBezTo>
                <a:cubicBezTo>
                  <a:pt x="f5" y="f18"/>
                  <a:pt x="f5" y="f19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1" name="Freeform 287">
            <a:extLst>
              <a:ext uri="{FF2B5EF4-FFF2-40B4-BE49-F238E27FC236}">
                <a16:creationId xmlns:a16="http://schemas.microsoft.com/office/drawing/2014/main" id="{DA130150-AF78-C10E-DB21-B1BD1A55A95E}"/>
              </a:ext>
            </a:extLst>
          </p:cNvPr>
          <p:cNvSpPr/>
          <p:nvPr/>
        </p:nvSpPr>
        <p:spPr>
          <a:xfrm>
            <a:off x="6954834" y="2334024"/>
            <a:ext cx="687391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1"/>
              <a:gd name="f7" fmla="val 69"/>
              <a:gd name="f8" fmla="val 21"/>
              <a:gd name="f9" fmla="val 13"/>
              <a:gd name="f10" fmla="val 7"/>
              <a:gd name="f11" fmla="val 386"/>
              <a:gd name="f12" fmla="val 1"/>
              <a:gd name="f13" fmla="val 382"/>
              <a:gd name="f14" fmla="val 377"/>
              <a:gd name="f15" fmla="val 2"/>
              <a:gd name="f16" fmla="val 318"/>
              <a:gd name="f17" fmla="val 9"/>
              <a:gd name="f18" fmla="val 258"/>
              <a:gd name="f19" fmla="val 18"/>
              <a:gd name="f20" fmla="val 199"/>
              <a:gd name="f21" fmla="val 25"/>
              <a:gd name="f22" fmla="val 137"/>
              <a:gd name="f23" fmla="val 34"/>
              <a:gd name="f24" fmla="val 76"/>
              <a:gd name="f25" fmla="val 42"/>
              <a:gd name="f26" fmla="val 14"/>
              <a:gd name="f27" fmla="val 50"/>
              <a:gd name="f28" fmla="val 52"/>
              <a:gd name="f29" fmla="val 53"/>
              <a:gd name="f30" fmla="val 3"/>
              <a:gd name="f31" fmla="val 133"/>
              <a:gd name="f32" fmla="val 262"/>
              <a:gd name="f33" fmla="val 37"/>
              <a:gd name="f34" fmla="+- 0 0 -90"/>
              <a:gd name="f35" fmla="*/ f3 1 391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391"/>
              <a:gd name="f45" fmla="*/ f41 1 69"/>
              <a:gd name="f46" fmla="*/ 391 f42 1"/>
              <a:gd name="f47" fmla="*/ 21 f41 1"/>
              <a:gd name="f48" fmla="*/ 0 f41 1"/>
              <a:gd name="f49" fmla="*/ 377 f42 1"/>
              <a:gd name="f50" fmla="*/ 2 f41 1"/>
              <a:gd name="f51" fmla="*/ 199 f42 1"/>
              <a:gd name="f52" fmla="*/ 25 f41 1"/>
              <a:gd name="f53" fmla="*/ 14 f42 1"/>
              <a:gd name="f54" fmla="*/ 50 f41 1"/>
              <a:gd name="f55" fmla="*/ 3 f42 1"/>
              <a:gd name="f56" fmla="*/ 69 f41 1"/>
              <a:gd name="f57" fmla="+- f43 0 f1"/>
              <a:gd name="f58" fmla="*/ f46 1 391"/>
              <a:gd name="f59" fmla="*/ f47 1 69"/>
              <a:gd name="f60" fmla="*/ f48 1 69"/>
              <a:gd name="f61" fmla="*/ f49 1 391"/>
              <a:gd name="f62" fmla="*/ f50 1 69"/>
              <a:gd name="f63" fmla="*/ f51 1 391"/>
              <a:gd name="f64" fmla="*/ f52 1 69"/>
              <a:gd name="f65" fmla="*/ f53 1 391"/>
              <a:gd name="f66" fmla="*/ f54 1 69"/>
              <a:gd name="f67" fmla="*/ f55 1 391"/>
              <a:gd name="f68" fmla="*/ f56 1 69"/>
              <a:gd name="f69" fmla="*/ 0 1 f44"/>
              <a:gd name="f70" fmla="*/ f38 1 f44"/>
              <a:gd name="f71" fmla="*/ 0 1 f45"/>
              <a:gd name="f72" fmla="*/ f39 1 f45"/>
              <a:gd name="f73" fmla="*/ f58 1 f44"/>
              <a:gd name="f74" fmla="*/ f59 1 f45"/>
              <a:gd name="f75" fmla="*/ f60 1 f45"/>
              <a:gd name="f76" fmla="*/ f61 1 f44"/>
              <a:gd name="f77" fmla="*/ f62 1 f45"/>
              <a:gd name="f78" fmla="*/ f63 1 f44"/>
              <a:gd name="f79" fmla="*/ f64 1 f45"/>
              <a:gd name="f80" fmla="*/ f65 1 f44"/>
              <a:gd name="f81" fmla="*/ f66 1 f45"/>
              <a:gd name="f82" fmla="*/ f67 1 f44"/>
              <a:gd name="f83" fmla="*/ f68 1 f45"/>
              <a:gd name="f84" fmla="*/ f69 f35 1"/>
              <a:gd name="f85" fmla="*/ f70 f35 1"/>
              <a:gd name="f86" fmla="*/ f72 f36 1"/>
              <a:gd name="f87" fmla="*/ f71 f36 1"/>
              <a:gd name="f88" fmla="*/ f73 f35 1"/>
              <a:gd name="f89" fmla="*/ f74 f36 1"/>
              <a:gd name="f90" fmla="*/ f75 f36 1"/>
              <a:gd name="f91" fmla="*/ f76 f35 1"/>
              <a:gd name="f92" fmla="*/ f77 f36 1"/>
              <a:gd name="f93" fmla="*/ f78 f35 1"/>
              <a:gd name="f94" fmla="*/ f79 f36 1"/>
              <a:gd name="f95" fmla="*/ f80 f35 1"/>
              <a:gd name="f96" fmla="*/ f81 f36 1"/>
              <a:gd name="f97" fmla="*/ f82 f35 1"/>
              <a:gd name="f98" fmla="*/ f8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8" y="f89"/>
              </a:cxn>
              <a:cxn ang="f57">
                <a:pos x="f88" y="f90"/>
              </a:cxn>
              <a:cxn ang="f57">
                <a:pos x="f91" y="f92"/>
              </a:cxn>
              <a:cxn ang="f57">
                <a:pos x="f93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88" y="f89"/>
              </a:cxn>
            </a:cxnLst>
            <a:rect l="f84" t="f87" r="f85" b="f86"/>
            <a:pathLst>
              <a:path w="391" h="69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12" y="f28"/>
                  <a:pt x="f5" y="f29"/>
                  <a:pt x="f30" y="f7"/>
                </a:cubicBezTo>
                <a:cubicBezTo>
                  <a:pt x="f31" y="f29"/>
                  <a:pt x="f32" y="f33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2" name="Freeform 288">
            <a:extLst>
              <a:ext uri="{FF2B5EF4-FFF2-40B4-BE49-F238E27FC236}">
                <a16:creationId xmlns:a16="http://schemas.microsoft.com/office/drawing/2014/main" id="{72200053-F2B8-4631-94BE-9D76999EA450}"/>
              </a:ext>
            </a:extLst>
          </p:cNvPr>
          <p:cNvSpPr/>
          <p:nvPr/>
        </p:nvSpPr>
        <p:spPr>
          <a:xfrm>
            <a:off x="6958017" y="2270528"/>
            <a:ext cx="684208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76"/>
              <a:gd name="f8" fmla="val 259"/>
              <a:gd name="f9" fmla="val 19"/>
              <a:gd name="f10" fmla="val 130"/>
              <a:gd name="f11" fmla="val 38"/>
              <a:gd name="f12" fmla="val 58"/>
              <a:gd name="f13" fmla="val 63"/>
              <a:gd name="f14" fmla="val 68"/>
              <a:gd name="f15" fmla="val 131"/>
              <a:gd name="f16" fmla="val 57"/>
              <a:gd name="f17" fmla="val 260"/>
              <a:gd name="f18" fmla="val 39"/>
              <a:gd name="f19" fmla="val 21"/>
              <a:gd name="f20" fmla="val 13"/>
              <a:gd name="f21" fmla="val 7"/>
              <a:gd name="f22" fmla="+- 0 0 -90"/>
              <a:gd name="f23" fmla="*/ f3 1 389"/>
              <a:gd name="f24" fmla="*/ f4 1 7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76"/>
              <a:gd name="f34" fmla="*/ 389 f30 1"/>
              <a:gd name="f35" fmla="*/ 0 f29 1"/>
              <a:gd name="f36" fmla="*/ 0 f30 1"/>
              <a:gd name="f37" fmla="*/ 58 f29 1"/>
              <a:gd name="f38" fmla="*/ 76 f29 1"/>
              <a:gd name="f39" fmla="*/ 21 f29 1"/>
              <a:gd name="f40" fmla="+- f31 0 f1"/>
              <a:gd name="f41" fmla="*/ f34 1 389"/>
              <a:gd name="f42" fmla="*/ f35 1 76"/>
              <a:gd name="f43" fmla="*/ f36 1 389"/>
              <a:gd name="f44" fmla="*/ f37 1 76"/>
              <a:gd name="f45" fmla="*/ f38 1 76"/>
              <a:gd name="f46" fmla="*/ f39 1 76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76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6" y="f20"/>
                  <a:pt x="f6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3" name="Freeform 289">
            <a:extLst>
              <a:ext uri="{FF2B5EF4-FFF2-40B4-BE49-F238E27FC236}">
                <a16:creationId xmlns:a16="http://schemas.microsoft.com/office/drawing/2014/main" id="{BEEE8060-14FF-CF1F-B7DB-5DAF2EEE4C91}"/>
              </a:ext>
            </a:extLst>
          </p:cNvPr>
          <p:cNvSpPr/>
          <p:nvPr/>
        </p:nvSpPr>
        <p:spPr>
          <a:xfrm>
            <a:off x="6958017" y="2649940"/>
            <a:ext cx="684208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9"/>
              <a:gd name="f8" fmla="val 259"/>
              <a:gd name="f9" fmla="val 7"/>
              <a:gd name="f10" fmla="val 130"/>
              <a:gd name="f11" fmla="val 15"/>
              <a:gd name="f12" fmla="val 22"/>
              <a:gd name="f13" fmla="val 29"/>
              <a:gd name="f14" fmla="val 34"/>
              <a:gd name="f15" fmla="val 33"/>
              <a:gd name="f16" fmla="val 260"/>
              <a:gd name="f17" fmla="val 27"/>
              <a:gd name="f18" fmla="val 21"/>
              <a:gd name="f19" fmla="val 13"/>
              <a:gd name="f20" fmla="val 6"/>
              <a:gd name="f21" fmla="+- 0 0 -90"/>
              <a:gd name="f22" fmla="*/ f3 1 389"/>
              <a:gd name="f23" fmla="*/ f4 1 3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89"/>
              <a:gd name="f32" fmla="*/ f28 1 39"/>
              <a:gd name="f33" fmla="*/ 389 f29 1"/>
              <a:gd name="f34" fmla="*/ 0 f28 1"/>
              <a:gd name="f35" fmla="*/ 0 f29 1"/>
              <a:gd name="f36" fmla="*/ 22 f28 1"/>
              <a:gd name="f37" fmla="*/ 39 f28 1"/>
              <a:gd name="f38" fmla="*/ 21 f28 1"/>
              <a:gd name="f39" fmla="+- f30 0 f1"/>
              <a:gd name="f40" fmla="*/ f33 1 389"/>
              <a:gd name="f41" fmla="*/ f34 1 39"/>
              <a:gd name="f42" fmla="*/ f35 1 389"/>
              <a:gd name="f43" fmla="*/ f36 1 39"/>
              <a:gd name="f44" fmla="*/ f37 1 39"/>
              <a:gd name="f45" fmla="*/ f38 1 39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2" y="f64"/>
              </a:cxn>
              <a:cxn ang="f39">
                <a:pos x="f60" y="f65"/>
              </a:cxn>
              <a:cxn ang="f39">
                <a:pos x="f60" y="f61"/>
              </a:cxn>
            </a:cxnLst>
            <a:rect l="f56" t="f59" r="f57" b="f58"/>
            <a:pathLst>
              <a:path w="389" h="39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0" y="f15"/>
                  <a:pt x="f16" y="f17"/>
                  <a:pt x="f6" y="f18"/>
                </a:cubicBezTo>
                <a:cubicBezTo>
                  <a:pt x="f6" y="f19"/>
                  <a:pt x="f6" y="f20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4" name="Freeform 290">
            <a:extLst>
              <a:ext uri="{FF2B5EF4-FFF2-40B4-BE49-F238E27FC236}">
                <a16:creationId xmlns:a16="http://schemas.microsoft.com/office/drawing/2014/main" id="{E5FCCE18-05DC-9778-0D50-A6CB784620F4}"/>
              </a:ext>
            </a:extLst>
          </p:cNvPr>
          <p:cNvSpPr/>
          <p:nvPr/>
        </p:nvSpPr>
        <p:spPr>
          <a:xfrm>
            <a:off x="6959598" y="2710263"/>
            <a:ext cx="684208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4"/>
              <a:gd name="f8" fmla="val 130"/>
              <a:gd name="f9" fmla="val 30"/>
              <a:gd name="f10" fmla="val 259"/>
              <a:gd name="f11" fmla="val 25"/>
              <a:gd name="f12" fmla="val 21"/>
              <a:gd name="f13" fmla="val 14"/>
              <a:gd name="f14" fmla="val 8"/>
              <a:gd name="f15" fmla="val 258"/>
              <a:gd name="f16" fmla="val 6"/>
              <a:gd name="f17" fmla="val 129"/>
              <a:gd name="f18" fmla="val 11"/>
              <a:gd name="f19" fmla="val 16"/>
              <a:gd name="f20" fmla="val 23"/>
              <a:gd name="f21" fmla="val 29"/>
              <a:gd name="f22" fmla="+- 0 0 -90"/>
              <a:gd name="f23" fmla="*/ f3 1 389"/>
              <a:gd name="f24" fmla="*/ f4 1 3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34"/>
              <a:gd name="f34" fmla="*/ 0 f30 1"/>
              <a:gd name="f35" fmla="*/ 34 f29 1"/>
              <a:gd name="f36" fmla="*/ 389 f30 1"/>
              <a:gd name="f37" fmla="*/ 21 f29 1"/>
              <a:gd name="f38" fmla="*/ 0 f29 1"/>
              <a:gd name="f39" fmla="*/ 16 f29 1"/>
              <a:gd name="f40" fmla="+- f31 0 f1"/>
              <a:gd name="f41" fmla="*/ f34 1 389"/>
              <a:gd name="f42" fmla="*/ f35 1 34"/>
              <a:gd name="f43" fmla="*/ f36 1 389"/>
              <a:gd name="f44" fmla="*/ f37 1 34"/>
              <a:gd name="f45" fmla="*/ f38 1 34"/>
              <a:gd name="f46" fmla="*/ f39 1 34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34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5" y="f20"/>
                  <a:pt x="f5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5" name="Freeform 291">
            <a:extLst>
              <a:ext uri="{FF2B5EF4-FFF2-40B4-BE49-F238E27FC236}">
                <a16:creationId xmlns:a16="http://schemas.microsoft.com/office/drawing/2014/main" id="{D5785407-1498-D7A6-6600-ADCB6F387385}"/>
              </a:ext>
            </a:extLst>
          </p:cNvPr>
          <p:cNvSpPr/>
          <p:nvPr/>
        </p:nvSpPr>
        <p:spPr>
          <a:xfrm>
            <a:off x="6959598" y="2145109"/>
            <a:ext cx="685800" cy="1539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"/>
              <a:gd name="f7" fmla="val 87"/>
              <a:gd name="f8" fmla="val 389"/>
              <a:gd name="f9" fmla="val 316"/>
              <a:gd name="f10" fmla="val 13"/>
              <a:gd name="f11" fmla="val 245"/>
              <a:gd name="f12" fmla="val 25"/>
              <a:gd name="f13" fmla="val 174"/>
              <a:gd name="f14" fmla="val 38"/>
              <a:gd name="f15" fmla="val 159"/>
              <a:gd name="f16" fmla="val 41"/>
              <a:gd name="f17" fmla="val 145"/>
              <a:gd name="f18" fmla="val 45"/>
              <a:gd name="f19" fmla="val 130"/>
              <a:gd name="f20" fmla="val 48"/>
              <a:gd name="f21" fmla="val 128"/>
              <a:gd name="f22" fmla="val 125"/>
              <a:gd name="f23" fmla="val 47"/>
              <a:gd name="f24" fmla="val 123"/>
              <a:gd name="f25" fmla="val 102"/>
              <a:gd name="f26" fmla="val 51"/>
              <a:gd name="f27" fmla="val 81"/>
              <a:gd name="f28" fmla="val 55"/>
              <a:gd name="f29" fmla="val 60"/>
              <a:gd name="f30" fmla="val 58"/>
              <a:gd name="f31" fmla="val 40"/>
              <a:gd name="f32" fmla="val 62"/>
              <a:gd name="f33" fmla="val 19"/>
              <a:gd name="f34" fmla="val 66"/>
              <a:gd name="f35" fmla="val 69"/>
              <a:gd name="f36" fmla="val 76"/>
              <a:gd name="f37" fmla="val 32"/>
              <a:gd name="f38" fmla="val 64"/>
              <a:gd name="f39" fmla="val 96"/>
              <a:gd name="f40" fmla="val 71"/>
              <a:gd name="f41" fmla="val 70"/>
              <a:gd name="f42" fmla="val 108"/>
              <a:gd name="f43" fmla="val 67"/>
              <a:gd name="f44" fmla="val 114"/>
              <a:gd name="f45" fmla="val 65"/>
              <a:gd name="f46" fmla="val 117"/>
              <a:gd name="f47" fmla="val 120"/>
              <a:gd name="f48" fmla="val 208"/>
              <a:gd name="f49" fmla="val 52"/>
              <a:gd name="f50" fmla="val 293"/>
              <a:gd name="f51" fmla="val 37"/>
              <a:gd name="f52" fmla="val 379"/>
              <a:gd name="f53" fmla="val 22"/>
              <a:gd name="f54" fmla="val 387"/>
              <a:gd name="f55" fmla="val 21"/>
              <a:gd name="f56" fmla="val 10"/>
              <a:gd name="f57" fmla="val 7"/>
              <a:gd name="f58" fmla="val 3"/>
              <a:gd name="f59" fmla="+- 0 0 -90"/>
              <a:gd name="f60" fmla="*/ f3 1 390"/>
              <a:gd name="f61" fmla="*/ f4 1 87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390"/>
              <a:gd name="f70" fmla="*/ f66 1 87"/>
              <a:gd name="f71" fmla="*/ 389 f67 1"/>
              <a:gd name="f72" fmla="*/ 0 f66 1"/>
              <a:gd name="f73" fmla="*/ 174 f67 1"/>
              <a:gd name="f74" fmla="*/ 38 f66 1"/>
              <a:gd name="f75" fmla="*/ 130 f67 1"/>
              <a:gd name="f76" fmla="*/ 48 f66 1"/>
              <a:gd name="f77" fmla="*/ 123 f67 1"/>
              <a:gd name="f78" fmla="*/ 47 f66 1"/>
              <a:gd name="f79" fmla="*/ 60 f67 1"/>
              <a:gd name="f80" fmla="*/ 58 f66 1"/>
              <a:gd name="f81" fmla="*/ 0 f67 1"/>
              <a:gd name="f82" fmla="*/ 69 f66 1"/>
              <a:gd name="f83" fmla="*/ 87 f66 1"/>
              <a:gd name="f84" fmla="*/ 96 f67 1"/>
              <a:gd name="f85" fmla="*/ 71 f66 1"/>
              <a:gd name="f86" fmla="*/ 114 f67 1"/>
              <a:gd name="f87" fmla="*/ 65 f66 1"/>
              <a:gd name="f88" fmla="*/ 66 f66 1"/>
              <a:gd name="f89" fmla="*/ 379 f67 1"/>
              <a:gd name="f90" fmla="*/ 22 f66 1"/>
              <a:gd name="f91" fmla="*/ 10 f66 1"/>
              <a:gd name="f92" fmla="+- f68 0 f1"/>
              <a:gd name="f93" fmla="*/ f71 1 390"/>
              <a:gd name="f94" fmla="*/ f72 1 87"/>
              <a:gd name="f95" fmla="*/ f73 1 390"/>
              <a:gd name="f96" fmla="*/ f74 1 87"/>
              <a:gd name="f97" fmla="*/ f75 1 390"/>
              <a:gd name="f98" fmla="*/ f76 1 87"/>
              <a:gd name="f99" fmla="*/ f77 1 390"/>
              <a:gd name="f100" fmla="*/ f78 1 87"/>
              <a:gd name="f101" fmla="*/ f79 1 390"/>
              <a:gd name="f102" fmla="*/ f80 1 87"/>
              <a:gd name="f103" fmla="*/ f81 1 390"/>
              <a:gd name="f104" fmla="*/ f82 1 87"/>
              <a:gd name="f105" fmla="*/ f83 1 87"/>
              <a:gd name="f106" fmla="*/ f84 1 390"/>
              <a:gd name="f107" fmla="*/ f85 1 87"/>
              <a:gd name="f108" fmla="*/ f86 1 390"/>
              <a:gd name="f109" fmla="*/ f87 1 87"/>
              <a:gd name="f110" fmla="*/ f88 1 87"/>
              <a:gd name="f111" fmla="*/ f89 1 390"/>
              <a:gd name="f112" fmla="*/ f90 1 87"/>
              <a:gd name="f113" fmla="*/ f91 1 87"/>
              <a:gd name="f114" fmla="*/ 0 1 f69"/>
              <a:gd name="f115" fmla="*/ f63 1 f69"/>
              <a:gd name="f116" fmla="*/ 0 1 f70"/>
              <a:gd name="f117" fmla="*/ f64 1 f70"/>
              <a:gd name="f118" fmla="*/ f93 1 f69"/>
              <a:gd name="f119" fmla="*/ f94 1 f70"/>
              <a:gd name="f120" fmla="*/ f95 1 f69"/>
              <a:gd name="f121" fmla="*/ f96 1 f70"/>
              <a:gd name="f122" fmla="*/ f97 1 f69"/>
              <a:gd name="f123" fmla="*/ f98 1 f70"/>
              <a:gd name="f124" fmla="*/ f99 1 f69"/>
              <a:gd name="f125" fmla="*/ f100 1 f70"/>
              <a:gd name="f126" fmla="*/ f101 1 f69"/>
              <a:gd name="f127" fmla="*/ f102 1 f70"/>
              <a:gd name="f128" fmla="*/ f103 1 f69"/>
              <a:gd name="f129" fmla="*/ f104 1 f70"/>
              <a:gd name="f130" fmla="*/ f105 1 f70"/>
              <a:gd name="f131" fmla="*/ f106 1 f69"/>
              <a:gd name="f132" fmla="*/ f107 1 f70"/>
              <a:gd name="f133" fmla="*/ f108 1 f69"/>
              <a:gd name="f134" fmla="*/ f109 1 f70"/>
              <a:gd name="f135" fmla="*/ f110 1 f70"/>
              <a:gd name="f136" fmla="*/ f111 1 f69"/>
              <a:gd name="f137" fmla="*/ f112 1 f70"/>
              <a:gd name="f138" fmla="*/ f113 1 f70"/>
              <a:gd name="f139" fmla="*/ f114 f60 1"/>
              <a:gd name="f140" fmla="*/ f115 f60 1"/>
              <a:gd name="f141" fmla="*/ f117 f61 1"/>
              <a:gd name="f142" fmla="*/ f116 f61 1"/>
              <a:gd name="f143" fmla="*/ f118 f60 1"/>
              <a:gd name="f144" fmla="*/ f119 f61 1"/>
              <a:gd name="f145" fmla="*/ f120 f60 1"/>
              <a:gd name="f146" fmla="*/ f121 f61 1"/>
              <a:gd name="f147" fmla="*/ f122 f60 1"/>
              <a:gd name="f148" fmla="*/ f123 f61 1"/>
              <a:gd name="f149" fmla="*/ f124 f60 1"/>
              <a:gd name="f150" fmla="*/ f125 f61 1"/>
              <a:gd name="f151" fmla="*/ f126 f60 1"/>
              <a:gd name="f152" fmla="*/ f127 f61 1"/>
              <a:gd name="f153" fmla="*/ f128 f60 1"/>
              <a:gd name="f154" fmla="*/ f129 f61 1"/>
              <a:gd name="f155" fmla="*/ f130 f61 1"/>
              <a:gd name="f156" fmla="*/ f131 f60 1"/>
              <a:gd name="f157" fmla="*/ f132 f61 1"/>
              <a:gd name="f158" fmla="*/ f133 f60 1"/>
              <a:gd name="f159" fmla="*/ f134 f61 1"/>
              <a:gd name="f160" fmla="*/ f135 f61 1"/>
              <a:gd name="f161" fmla="*/ f136 f60 1"/>
              <a:gd name="f162" fmla="*/ f137 f61 1"/>
              <a:gd name="f163" fmla="*/ f138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43" y="f144"/>
              </a:cxn>
              <a:cxn ang="f92">
                <a:pos x="f145" y="f146"/>
              </a:cxn>
              <a:cxn ang="f92">
                <a:pos x="f147" y="f148"/>
              </a:cxn>
              <a:cxn ang="f92">
                <a:pos x="f149" y="f150"/>
              </a:cxn>
              <a:cxn ang="f92">
                <a:pos x="f151" y="f152"/>
              </a:cxn>
              <a:cxn ang="f92">
                <a:pos x="f153" y="f154"/>
              </a:cxn>
              <a:cxn ang="f92">
                <a:pos x="f153" y="f155"/>
              </a:cxn>
              <a:cxn ang="f92">
                <a:pos x="f156" y="f157"/>
              </a:cxn>
              <a:cxn ang="f92">
                <a:pos x="f158" y="f159"/>
              </a:cxn>
              <a:cxn ang="f92">
                <a:pos x="f149" y="f160"/>
              </a:cxn>
              <a:cxn ang="f92">
                <a:pos x="f161" y="f162"/>
              </a:cxn>
              <a:cxn ang="f92">
                <a:pos x="f143" y="f163"/>
              </a:cxn>
              <a:cxn ang="f92">
                <a:pos x="f143" y="f144"/>
              </a:cxn>
            </a:cxnLst>
            <a:rect l="f139" t="f142" r="f140" b="f141"/>
            <a:pathLst>
              <a:path w="390" h="8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3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35"/>
                </a:cubicBezTo>
                <a:cubicBezTo>
                  <a:pt x="f5" y="f36"/>
                  <a:pt x="f5" y="f27"/>
                  <a:pt x="f5" y="f7"/>
                </a:cubicBezTo>
                <a:cubicBezTo>
                  <a:pt x="f37" y="f27"/>
                  <a:pt x="f38" y="f36"/>
                  <a:pt x="f39" y="f40"/>
                </a:cubicBezTo>
                <a:cubicBezTo>
                  <a:pt x="f25" y="f41"/>
                  <a:pt x="f42" y="f43"/>
                  <a:pt x="f44" y="f45"/>
                </a:cubicBezTo>
                <a:cubicBezTo>
                  <a:pt x="f46" y="f45"/>
                  <a:pt x="f47" y="f43"/>
                  <a:pt x="f24" y="f3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33"/>
                  <a:pt x="f8" y="f56"/>
                </a:cubicBezTo>
                <a:cubicBezTo>
                  <a:pt x="f8" y="f57"/>
                  <a:pt x="f8" y="f58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6" name="Freeform 292">
            <a:extLst>
              <a:ext uri="{FF2B5EF4-FFF2-40B4-BE49-F238E27FC236}">
                <a16:creationId xmlns:a16="http://schemas.microsoft.com/office/drawing/2014/main" id="{95BC3377-9009-0B60-8C46-11537AFCB660}"/>
              </a:ext>
            </a:extLst>
          </p:cNvPr>
          <p:cNvSpPr/>
          <p:nvPr/>
        </p:nvSpPr>
        <p:spPr>
          <a:xfrm>
            <a:off x="7337429" y="1518050"/>
            <a:ext cx="309560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76"/>
              <a:gd name="f8" fmla="val 4"/>
              <a:gd name="f9" fmla="val 7"/>
              <a:gd name="f10" fmla="val 75"/>
              <a:gd name="f11" fmla="val 11"/>
              <a:gd name="f12" fmla="val 74"/>
              <a:gd name="f13" fmla="val 14"/>
              <a:gd name="f14" fmla="val 72"/>
              <a:gd name="f15" fmla="val 62"/>
              <a:gd name="f16" fmla="val 57"/>
              <a:gd name="f17" fmla="val 110"/>
              <a:gd name="f18" fmla="val 41"/>
              <a:gd name="f19" fmla="val 158"/>
              <a:gd name="f20" fmla="val 26"/>
              <a:gd name="f21" fmla="val 21"/>
              <a:gd name="f22" fmla="val 173"/>
              <a:gd name="f23" fmla="val 168"/>
              <a:gd name="f24" fmla="val 2"/>
              <a:gd name="f25" fmla="val 163"/>
              <a:gd name="f26" fmla="val 159"/>
              <a:gd name="f27" fmla="val 5"/>
              <a:gd name="f28" fmla="val 112"/>
              <a:gd name="f29" fmla="val 65"/>
              <a:gd name="f30" fmla="val 36"/>
              <a:gd name="f31" fmla="val 17"/>
              <a:gd name="f32" fmla="val 52"/>
              <a:gd name="f33" fmla="val 1"/>
              <a:gd name="f34" fmla="val 58"/>
              <a:gd name="f35" fmla="+- 0 0 -90"/>
              <a:gd name="f36" fmla="*/ f3 1 176"/>
              <a:gd name="f37" fmla="*/ f4 1 76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76"/>
              <a:gd name="f46" fmla="*/ f42 1 76"/>
              <a:gd name="f47" fmla="*/ 4 f43 1"/>
              <a:gd name="f48" fmla="*/ 76 f42 1"/>
              <a:gd name="f49" fmla="*/ 14 f43 1"/>
              <a:gd name="f50" fmla="*/ 72 f42 1"/>
              <a:gd name="f51" fmla="*/ 158 f43 1"/>
              <a:gd name="f52" fmla="*/ 26 f42 1"/>
              <a:gd name="f53" fmla="*/ 173 f43 1"/>
              <a:gd name="f54" fmla="*/ 0 f42 1"/>
              <a:gd name="f55" fmla="*/ 159 f43 1"/>
              <a:gd name="f56" fmla="*/ 5 f42 1"/>
              <a:gd name="f57" fmla="*/ 17 f43 1"/>
              <a:gd name="f58" fmla="*/ 52 f42 1"/>
              <a:gd name="f59" fmla="+- f44 0 f1"/>
              <a:gd name="f60" fmla="*/ f47 1 176"/>
              <a:gd name="f61" fmla="*/ f48 1 76"/>
              <a:gd name="f62" fmla="*/ f49 1 176"/>
              <a:gd name="f63" fmla="*/ f50 1 76"/>
              <a:gd name="f64" fmla="*/ f51 1 176"/>
              <a:gd name="f65" fmla="*/ f52 1 76"/>
              <a:gd name="f66" fmla="*/ f53 1 176"/>
              <a:gd name="f67" fmla="*/ f54 1 76"/>
              <a:gd name="f68" fmla="*/ f55 1 176"/>
              <a:gd name="f69" fmla="*/ f56 1 76"/>
              <a:gd name="f70" fmla="*/ f57 1 176"/>
              <a:gd name="f71" fmla="*/ f58 1 76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176" h="7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6" y="f21"/>
                  <a:pt x="f22" y="f5"/>
                </a:cubicBezTo>
                <a:cubicBezTo>
                  <a:pt x="f23" y="f24"/>
                  <a:pt x="f25" y="f8"/>
                  <a:pt x="f26" y="f27"/>
                </a:cubicBezTo>
                <a:cubicBezTo>
                  <a:pt x="f28" y="f21"/>
                  <a:pt x="f29" y="f30"/>
                  <a:pt x="f31" y="f32"/>
                </a:cubicBezTo>
                <a:cubicBezTo>
                  <a:pt x="f33" y="f16"/>
                  <a:pt x="f5" y="f34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15FB02F4-F3DF-290B-F3D7-1AB93741F7C6}"/>
              </a:ext>
            </a:extLst>
          </p:cNvPr>
          <p:cNvSpPr/>
          <p:nvPr/>
        </p:nvSpPr>
        <p:spPr>
          <a:xfrm>
            <a:off x="7339010" y="1394222"/>
            <a:ext cx="306388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80"/>
              <a:gd name="f8" fmla="val 157"/>
              <a:gd name="f9" fmla="val 27"/>
              <a:gd name="f10" fmla="val 21"/>
              <a:gd name="f11" fmla="val 172"/>
              <a:gd name="f12" fmla="val 120"/>
              <a:gd name="f13" fmla="val 19"/>
              <a:gd name="f14" fmla="val 68"/>
              <a:gd name="f15" fmla="val 37"/>
              <a:gd name="f16" fmla="val 16"/>
              <a:gd name="f17" fmla="val 56"/>
              <a:gd name="f18" fmla="val 62"/>
              <a:gd name="f19" fmla="val 2"/>
              <a:gd name="f20" fmla="val 5"/>
              <a:gd name="f21" fmla="val 79"/>
              <a:gd name="f22" fmla="val 8"/>
              <a:gd name="f23" fmla="val 11"/>
              <a:gd name="f24" fmla="val 78"/>
              <a:gd name="f25" fmla="val 60"/>
              <a:gd name="f26" fmla="val 61"/>
              <a:gd name="f27" fmla="val 108"/>
              <a:gd name="f28" fmla="val 44"/>
              <a:gd name="f29" fmla="+- 0 0 -90"/>
              <a:gd name="f30" fmla="*/ f3 1 174"/>
              <a:gd name="f31" fmla="*/ f4 1 8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74"/>
              <a:gd name="f40" fmla="*/ f36 1 80"/>
              <a:gd name="f41" fmla="*/ 157 f37 1"/>
              <a:gd name="f42" fmla="*/ 27 f36 1"/>
              <a:gd name="f43" fmla="*/ 172 f37 1"/>
              <a:gd name="f44" fmla="*/ 0 f36 1"/>
              <a:gd name="f45" fmla="*/ 16 f37 1"/>
              <a:gd name="f46" fmla="*/ 56 f36 1"/>
              <a:gd name="f47" fmla="*/ 2 f37 1"/>
              <a:gd name="f48" fmla="*/ 80 f36 1"/>
              <a:gd name="f49" fmla="*/ 11 f37 1"/>
              <a:gd name="f50" fmla="*/ 78 f36 1"/>
              <a:gd name="f51" fmla="+- f38 0 f1"/>
              <a:gd name="f52" fmla="*/ f41 1 174"/>
              <a:gd name="f53" fmla="*/ f42 1 80"/>
              <a:gd name="f54" fmla="*/ f43 1 174"/>
              <a:gd name="f55" fmla="*/ f44 1 80"/>
              <a:gd name="f56" fmla="*/ f45 1 174"/>
              <a:gd name="f57" fmla="*/ f46 1 80"/>
              <a:gd name="f58" fmla="*/ f47 1 174"/>
              <a:gd name="f59" fmla="*/ f48 1 80"/>
              <a:gd name="f60" fmla="*/ f49 1 174"/>
              <a:gd name="f61" fmla="*/ f50 1 80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39"/>
              <a:gd name="f69" fmla="*/ f55 1 f40"/>
              <a:gd name="f70" fmla="*/ f56 1 f39"/>
              <a:gd name="f71" fmla="*/ f57 1 f40"/>
              <a:gd name="f72" fmla="*/ f58 1 f39"/>
              <a:gd name="f73" fmla="*/ f59 1 f40"/>
              <a:gd name="f74" fmla="*/ f60 1 f39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0 1"/>
              <a:gd name="f83" fmla="*/ f69 f31 1"/>
              <a:gd name="f84" fmla="*/ f70 f30 1"/>
              <a:gd name="f85" fmla="*/ f71 f31 1"/>
              <a:gd name="f86" fmla="*/ f72 f30 1"/>
              <a:gd name="f87" fmla="*/ f73 f31 1"/>
              <a:gd name="f88" fmla="*/ f74 f30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2" y="f83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80" y="f81"/>
              </a:cxn>
            </a:cxnLst>
            <a:rect l="f76" t="f79" r="f77" b="f78"/>
            <a:pathLst>
              <a:path w="174" h="80">
                <a:moveTo>
                  <a:pt x="f8" y="f9"/>
                </a:moveTo>
                <a:cubicBezTo>
                  <a:pt x="f6" y="f10"/>
                  <a:pt x="f6" y="f10"/>
                  <a:pt x="f11" y="f5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5" y="f18"/>
                  <a:pt x="f5" y="f18"/>
                  <a:pt x="f19" y="f7"/>
                </a:cubicBezTo>
                <a:cubicBezTo>
                  <a:pt x="f20" y="f21"/>
                  <a:pt x="f22" y="f21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0AC40D64-96A7-568B-055B-C51C5A04A16A}"/>
              </a:ext>
            </a:extLst>
          </p:cNvPr>
          <p:cNvSpPr/>
          <p:nvPr/>
        </p:nvSpPr>
        <p:spPr>
          <a:xfrm>
            <a:off x="7337429" y="1330726"/>
            <a:ext cx="309560" cy="146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83"/>
              <a:gd name="f8" fmla="val 174"/>
              <a:gd name="f9" fmla="val 120"/>
              <a:gd name="f10" fmla="val 20"/>
              <a:gd name="f11" fmla="val 68"/>
              <a:gd name="f12" fmla="val 40"/>
              <a:gd name="f13" fmla="val 15"/>
              <a:gd name="f14" fmla="val 59"/>
              <a:gd name="f15" fmla="val 1"/>
              <a:gd name="f16" fmla="val 65"/>
              <a:gd name="f17" fmla="val 67"/>
              <a:gd name="f18" fmla="val 4"/>
              <a:gd name="f19" fmla="val 57"/>
              <a:gd name="f20" fmla="val 64"/>
              <a:gd name="f21" fmla="val 109"/>
              <a:gd name="f22" fmla="val 45"/>
              <a:gd name="f23" fmla="val 162"/>
              <a:gd name="f24" fmla="val 26"/>
              <a:gd name="f25" fmla="val 172"/>
              <a:gd name="f26" fmla="val 23"/>
              <a:gd name="f27" fmla="val 18"/>
              <a:gd name="f28" fmla="val 7"/>
              <a:gd name="f29" fmla="val 5"/>
              <a:gd name="f30" fmla="val 3"/>
              <a:gd name="f31" fmla="+- 0 0 -90"/>
              <a:gd name="f32" fmla="*/ f3 1 176"/>
              <a:gd name="f33" fmla="*/ f4 1 83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76"/>
              <a:gd name="f42" fmla="*/ f38 1 83"/>
              <a:gd name="f43" fmla="*/ 174 f39 1"/>
              <a:gd name="f44" fmla="*/ 0 f38 1"/>
              <a:gd name="f45" fmla="*/ 15 f39 1"/>
              <a:gd name="f46" fmla="*/ 59 f38 1"/>
              <a:gd name="f47" fmla="*/ 4 f39 1"/>
              <a:gd name="f48" fmla="*/ 83 f38 1"/>
              <a:gd name="f49" fmla="*/ 162 f39 1"/>
              <a:gd name="f50" fmla="*/ 26 f38 1"/>
              <a:gd name="f51" fmla="*/ 7 f38 1"/>
              <a:gd name="f52" fmla="+- f40 0 f1"/>
              <a:gd name="f53" fmla="*/ f43 1 176"/>
              <a:gd name="f54" fmla="*/ f44 1 83"/>
              <a:gd name="f55" fmla="*/ f45 1 176"/>
              <a:gd name="f56" fmla="*/ f46 1 83"/>
              <a:gd name="f57" fmla="*/ f47 1 176"/>
              <a:gd name="f58" fmla="*/ f48 1 83"/>
              <a:gd name="f59" fmla="*/ f49 1 176"/>
              <a:gd name="f60" fmla="*/ f50 1 83"/>
              <a:gd name="f61" fmla="*/ f51 1 83"/>
              <a:gd name="f62" fmla="*/ 0 1 f41"/>
              <a:gd name="f63" fmla="*/ f35 1 f41"/>
              <a:gd name="f64" fmla="*/ 0 1 f42"/>
              <a:gd name="f65" fmla="*/ f36 1 f42"/>
              <a:gd name="f66" fmla="*/ f53 1 f41"/>
              <a:gd name="f67" fmla="*/ f54 1 f42"/>
              <a:gd name="f68" fmla="*/ f55 1 f41"/>
              <a:gd name="f69" fmla="*/ f56 1 f42"/>
              <a:gd name="f70" fmla="*/ f57 1 f41"/>
              <a:gd name="f71" fmla="*/ f58 1 f42"/>
              <a:gd name="f72" fmla="*/ f59 1 f41"/>
              <a:gd name="f73" fmla="*/ f60 1 f42"/>
              <a:gd name="f74" fmla="*/ f61 1 f42"/>
              <a:gd name="f75" fmla="*/ f62 f32 1"/>
              <a:gd name="f76" fmla="*/ f63 f32 1"/>
              <a:gd name="f77" fmla="*/ f65 f33 1"/>
              <a:gd name="f78" fmla="*/ f64 f33 1"/>
              <a:gd name="f79" fmla="*/ f66 f32 1"/>
              <a:gd name="f80" fmla="*/ f67 f33 1"/>
              <a:gd name="f81" fmla="*/ f68 f32 1"/>
              <a:gd name="f82" fmla="*/ f69 f33 1"/>
              <a:gd name="f83" fmla="*/ f70 f32 1"/>
              <a:gd name="f84" fmla="*/ f71 f33 1"/>
              <a:gd name="f85" fmla="*/ f72 f32 1"/>
              <a:gd name="f86" fmla="*/ f73 f33 1"/>
              <a:gd name="f87" fmla="*/ f7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79" y="f87"/>
              </a:cxn>
              <a:cxn ang="f52">
                <a:pos x="f79" y="f80"/>
              </a:cxn>
            </a:cxnLst>
            <a:rect l="f75" t="f78" r="f76" b="f77"/>
            <a:pathLst>
              <a:path w="176" h="83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17"/>
                  <a:pt x="f18" y="f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6" y="f27"/>
                  <a:pt x="f8" y="f28"/>
                </a:cubicBezTo>
                <a:cubicBezTo>
                  <a:pt x="f8" y="f29"/>
                  <a:pt x="f8" y="f3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89" name="Freeform 295">
            <a:extLst>
              <a:ext uri="{FF2B5EF4-FFF2-40B4-BE49-F238E27FC236}">
                <a16:creationId xmlns:a16="http://schemas.microsoft.com/office/drawing/2014/main" id="{16D14307-78E9-990E-CD0F-8E6C44034385}"/>
              </a:ext>
            </a:extLst>
          </p:cNvPr>
          <p:cNvSpPr/>
          <p:nvPr/>
        </p:nvSpPr>
        <p:spPr>
          <a:xfrm>
            <a:off x="7343774" y="1959376"/>
            <a:ext cx="300042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"/>
              <a:gd name="f7" fmla="val 59"/>
              <a:gd name="f8" fmla="val 34"/>
              <a:gd name="f9" fmla="val 33"/>
              <a:gd name="f10" fmla="val 22"/>
              <a:gd name="f11" fmla="val 11"/>
              <a:gd name="f12" fmla="val 36"/>
              <a:gd name="f13" fmla="val 38"/>
              <a:gd name="f14" fmla="val 45"/>
              <a:gd name="f15" fmla="val 51"/>
              <a:gd name="f16" fmla="val 5"/>
              <a:gd name="f17" fmla="val 57"/>
              <a:gd name="f18" fmla="val 9"/>
              <a:gd name="f19" fmla="val 55"/>
              <a:gd name="f20" fmla="val 13"/>
              <a:gd name="f21" fmla="val 54"/>
              <a:gd name="f22" fmla="val 15"/>
              <a:gd name="f23" fmla="val 17"/>
              <a:gd name="f24" fmla="val 19"/>
              <a:gd name="f25" fmla="val 47"/>
              <a:gd name="f26" fmla="val 89"/>
              <a:gd name="f27" fmla="val 39"/>
              <a:gd name="f28" fmla="val 123"/>
              <a:gd name="f29" fmla="val 32"/>
              <a:gd name="f30" fmla="val 139"/>
              <a:gd name="f31" fmla="val 28"/>
              <a:gd name="f32" fmla="val 155"/>
              <a:gd name="f33" fmla="val 25"/>
              <a:gd name="f34" fmla="val 21"/>
              <a:gd name="f35" fmla="val 14"/>
              <a:gd name="f36" fmla="val 8"/>
              <a:gd name="f37" fmla="val 136"/>
              <a:gd name="f38" fmla="val 101"/>
              <a:gd name="f39" fmla="val 67"/>
              <a:gd name="f40" fmla="val 23"/>
              <a:gd name="f41" fmla="val 56"/>
              <a:gd name="f42" fmla="val 26"/>
              <a:gd name="f43" fmla="val 30"/>
              <a:gd name="f44" fmla="+- 0 0 -90"/>
              <a:gd name="f45" fmla="*/ f3 1 171"/>
              <a:gd name="f46" fmla="*/ f4 1 59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71"/>
              <a:gd name="f55" fmla="*/ f51 1 59"/>
              <a:gd name="f56" fmla="*/ 34 f52 1"/>
              <a:gd name="f57" fmla="*/ 33 f51 1"/>
              <a:gd name="f58" fmla="*/ 0 f52 1"/>
              <a:gd name="f59" fmla="*/ 38 f51 1"/>
              <a:gd name="f60" fmla="*/ 59 f51 1"/>
              <a:gd name="f61" fmla="*/ 13 f52 1"/>
              <a:gd name="f62" fmla="*/ 54 f51 1"/>
              <a:gd name="f63" fmla="*/ 19 f52 1"/>
              <a:gd name="f64" fmla="*/ 123 f52 1"/>
              <a:gd name="f65" fmla="*/ 32 f51 1"/>
              <a:gd name="f66" fmla="*/ 171 f52 1"/>
              <a:gd name="f67" fmla="*/ 21 f51 1"/>
              <a:gd name="f68" fmla="*/ 0 f51 1"/>
              <a:gd name="f69" fmla="*/ 67 f52 1"/>
              <a:gd name="f70" fmla="*/ 23 f51 1"/>
              <a:gd name="f71" fmla="+- f53 0 f1"/>
              <a:gd name="f72" fmla="*/ f56 1 171"/>
              <a:gd name="f73" fmla="*/ f57 1 59"/>
              <a:gd name="f74" fmla="*/ f58 1 171"/>
              <a:gd name="f75" fmla="*/ f59 1 59"/>
              <a:gd name="f76" fmla="*/ f60 1 59"/>
              <a:gd name="f77" fmla="*/ f61 1 171"/>
              <a:gd name="f78" fmla="*/ f62 1 59"/>
              <a:gd name="f79" fmla="*/ f63 1 171"/>
              <a:gd name="f80" fmla="*/ f64 1 171"/>
              <a:gd name="f81" fmla="*/ f65 1 59"/>
              <a:gd name="f82" fmla="*/ f66 1 171"/>
              <a:gd name="f83" fmla="*/ f67 1 59"/>
              <a:gd name="f84" fmla="*/ f68 1 59"/>
              <a:gd name="f85" fmla="*/ f69 1 171"/>
              <a:gd name="f86" fmla="*/ f70 1 59"/>
              <a:gd name="f87" fmla="*/ 0 1 f54"/>
              <a:gd name="f88" fmla="*/ f48 1 f54"/>
              <a:gd name="f89" fmla="*/ 0 1 f55"/>
              <a:gd name="f90" fmla="*/ f49 1 f55"/>
              <a:gd name="f91" fmla="*/ f72 1 f54"/>
              <a:gd name="f92" fmla="*/ f73 1 f55"/>
              <a:gd name="f93" fmla="*/ f74 1 f54"/>
              <a:gd name="f94" fmla="*/ f75 1 f55"/>
              <a:gd name="f95" fmla="*/ f76 1 f55"/>
              <a:gd name="f96" fmla="*/ f77 1 f54"/>
              <a:gd name="f97" fmla="*/ f78 1 f55"/>
              <a:gd name="f98" fmla="*/ f79 1 f54"/>
              <a:gd name="f99" fmla="*/ f80 1 f54"/>
              <a:gd name="f100" fmla="*/ f81 1 f55"/>
              <a:gd name="f101" fmla="*/ f82 1 f54"/>
              <a:gd name="f102" fmla="*/ f83 1 f55"/>
              <a:gd name="f103" fmla="*/ f84 1 f55"/>
              <a:gd name="f104" fmla="*/ f85 1 f54"/>
              <a:gd name="f105" fmla="*/ f86 1 f55"/>
              <a:gd name="f106" fmla="*/ f87 f45 1"/>
              <a:gd name="f107" fmla="*/ f88 f45 1"/>
              <a:gd name="f108" fmla="*/ f90 f46 1"/>
              <a:gd name="f109" fmla="*/ f89 f46 1"/>
              <a:gd name="f110" fmla="*/ f91 f45 1"/>
              <a:gd name="f111" fmla="*/ f92 f46 1"/>
              <a:gd name="f112" fmla="*/ f93 f45 1"/>
              <a:gd name="f113" fmla="*/ f94 f46 1"/>
              <a:gd name="f114" fmla="*/ f95 f46 1"/>
              <a:gd name="f115" fmla="*/ f96 f45 1"/>
              <a:gd name="f116" fmla="*/ f97 f46 1"/>
              <a:gd name="f117" fmla="*/ f98 f45 1"/>
              <a:gd name="f118" fmla="*/ f99 f45 1"/>
              <a:gd name="f119" fmla="*/ f100 f46 1"/>
              <a:gd name="f120" fmla="*/ f101 f45 1"/>
              <a:gd name="f121" fmla="*/ f102 f46 1"/>
              <a:gd name="f122" fmla="*/ f103 f46 1"/>
              <a:gd name="f123" fmla="*/ f104 f45 1"/>
              <a:gd name="f124" fmla="*/ f105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0" y="f111"/>
              </a:cxn>
              <a:cxn ang="f71">
                <a:pos x="f112" y="f113"/>
              </a:cxn>
              <a:cxn ang="f71">
                <a:pos x="f112" y="f114"/>
              </a:cxn>
              <a:cxn ang="f71">
                <a:pos x="f115" y="f116"/>
              </a:cxn>
              <a:cxn ang="f71">
                <a:pos x="f117" y="f116"/>
              </a:cxn>
              <a:cxn ang="f71">
                <a:pos x="f118" y="f119"/>
              </a:cxn>
              <a:cxn ang="f71">
                <a:pos x="f120" y="f121"/>
              </a:cxn>
              <a:cxn ang="f71">
                <a:pos x="f120" y="f122"/>
              </a:cxn>
              <a:cxn ang="f71">
                <a:pos x="f123" y="f124"/>
              </a:cxn>
              <a:cxn ang="f71">
                <a:pos x="f110" y="f111"/>
              </a:cxn>
            </a:cxnLst>
            <a:rect l="f106" t="f109" r="f107" b="f108"/>
            <a:pathLst>
              <a:path w="171" h="59">
                <a:moveTo>
                  <a:pt x="f8" y="f9"/>
                </a:moveTo>
                <a:cubicBezTo>
                  <a:pt x="f10" y="f8"/>
                  <a:pt x="f11" y="f12"/>
                  <a:pt x="f5" y="f13"/>
                </a:cubicBezTo>
                <a:cubicBezTo>
                  <a:pt x="f5" y="f14"/>
                  <a:pt x="f5" y="f15"/>
                  <a:pt x="f5" y="f7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1" y="f25"/>
                  <a:pt x="f26" y="f27"/>
                  <a:pt x="f28" y="f29"/>
                </a:cubicBezTo>
                <a:cubicBezTo>
                  <a:pt x="f30" y="f31"/>
                  <a:pt x="f32" y="f33"/>
                  <a:pt x="f6" y="f34"/>
                </a:cubicBezTo>
                <a:cubicBezTo>
                  <a:pt x="f6" y="f35"/>
                  <a:pt x="f6" y="f36"/>
                  <a:pt x="f6" y="f5"/>
                </a:cubicBezTo>
                <a:cubicBezTo>
                  <a:pt x="f37" y="f36"/>
                  <a:pt x="f38" y="f22"/>
                  <a:pt x="f39" y="f40"/>
                </a:cubicBezTo>
                <a:cubicBezTo>
                  <a:pt x="f41" y="f42"/>
                  <a:pt x="f14" y="f4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90" name="Freeform 296">
            <a:extLst>
              <a:ext uri="{FF2B5EF4-FFF2-40B4-BE49-F238E27FC236}">
                <a16:creationId xmlns:a16="http://schemas.microsoft.com/office/drawing/2014/main" id="{5BDBACE6-A602-CEE5-3B70-7F6EA2C50F07}"/>
              </a:ext>
            </a:extLst>
          </p:cNvPr>
          <p:cNvSpPr/>
          <p:nvPr/>
        </p:nvSpPr>
        <p:spPr>
          <a:xfrm>
            <a:off x="6959598" y="2081613"/>
            <a:ext cx="684208" cy="1651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93"/>
              <a:gd name="f8" fmla="val 152"/>
              <a:gd name="f9" fmla="val 63"/>
              <a:gd name="f10" fmla="val 154"/>
              <a:gd name="f11" fmla="val 156"/>
              <a:gd name="f12" fmla="val 64"/>
              <a:gd name="f13" fmla="val 158"/>
              <a:gd name="f14" fmla="val 210"/>
              <a:gd name="f15" fmla="val 54"/>
              <a:gd name="f16" fmla="val 263"/>
              <a:gd name="f17" fmla="val 44"/>
              <a:gd name="f18" fmla="val 315"/>
              <a:gd name="f19" fmla="val 35"/>
              <a:gd name="f20" fmla="val 340"/>
              <a:gd name="f21" fmla="val 30"/>
              <a:gd name="f22" fmla="val 364"/>
              <a:gd name="f23" fmla="val 25"/>
              <a:gd name="f24" fmla="val 21"/>
              <a:gd name="f25" fmla="val 13"/>
              <a:gd name="f26" fmla="val 7"/>
              <a:gd name="f27" fmla="val 387"/>
              <a:gd name="f28" fmla="val 1"/>
              <a:gd name="f29" fmla="val 385"/>
              <a:gd name="f30" fmla="val 384"/>
              <a:gd name="f31" fmla="val 330"/>
              <a:gd name="f32" fmla="val 11"/>
              <a:gd name="f33" fmla="val 276"/>
              <a:gd name="f34" fmla="val 222"/>
              <a:gd name="f35" fmla="val 32"/>
              <a:gd name="f36" fmla="val 205"/>
              <a:gd name="f37" fmla="val 188"/>
              <a:gd name="f38" fmla="val 40"/>
              <a:gd name="f39" fmla="val 171"/>
              <a:gd name="f40" fmla="val 169"/>
              <a:gd name="f41" fmla="val 43"/>
              <a:gd name="f42" fmla="val 168"/>
              <a:gd name="f43" fmla="val 42"/>
              <a:gd name="f44" fmla="val 167"/>
              <a:gd name="f45" fmla="val 136"/>
              <a:gd name="f46" fmla="val 48"/>
              <a:gd name="f47" fmla="val 106"/>
              <a:gd name="f48" fmla="val 75"/>
              <a:gd name="f49" fmla="val 60"/>
              <a:gd name="f50" fmla="val 50"/>
              <a:gd name="f51" fmla="val 65"/>
              <a:gd name="f52" fmla="val 70"/>
              <a:gd name="f53" fmla="val 82"/>
              <a:gd name="f54" fmla="val 87"/>
              <a:gd name="f55" fmla="val 33"/>
              <a:gd name="f56" fmla="val 81"/>
              <a:gd name="f57" fmla="val 97"/>
              <a:gd name="f58" fmla="val 74"/>
              <a:gd name="f59" fmla="val 116"/>
              <a:gd name="f60" fmla="val 71"/>
              <a:gd name="f61" fmla="val 134"/>
              <a:gd name="f62" fmla="val 67"/>
              <a:gd name="f63" fmla="+- 0 0 -90"/>
              <a:gd name="f64" fmla="*/ f3 1 389"/>
              <a:gd name="f65" fmla="*/ f4 1 93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9"/>
              <a:gd name="f74" fmla="*/ f70 1 93"/>
              <a:gd name="f75" fmla="*/ 152 f71 1"/>
              <a:gd name="f76" fmla="*/ 63 f70 1"/>
              <a:gd name="f77" fmla="*/ 158 f71 1"/>
              <a:gd name="f78" fmla="*/ 315 f71 1"/>
              <a:gd name="f79" fmla="*/ 35 f70 1"/>
              <a:gd name="f80" fmla="*/ 389 f71 1"/>
              <a:gd name="f81" fmla="*/ 21 f70 1"/>
              <a:gd name="f82" fmla="*/ 0 f70 1"/>
              <a:gd name="f83" fmla="*/ 384 f71 1"/>
              <a:gd name="f84" fmla="*/ 1 f70 1"/>
              <a:gd name="f85" fmla="*/ 222 f71 1"/>
              <a:gd name="f86" fmla="*/ 32 f70 1"/>
              <a:gd name="f87" fmla="*/ 171 f71 1"/>
              <a:gd name="f88" fmla="*/ 44 f70 1"/>
              <a:gd name="f89" fmla="*/ 167 f71 1"/>
              <a:gd name="f90" fmla="*/ 43 f70 1"/>
              <a:gd name="f91" fmla="*/ 75 f71 1"/>
              <a:gd name="f92" fmla="*/ 60 f70 1"/>
              <a:gd name="f93" fmla="*/ 0 f71 1"/>
              <a:gd name="f94" fmla="*/ 75 f70 1"/>
              <a:gd name="f95" fmla="*/ 93 f70 1"/>
              <a:gd name="f96" fmla="*/ 97 f71 1"/>
              <a:gd name="f97" fmla="*/ 74 f70 1"/>
              <a:gd name="f98" fmla="+- f72 0 f1"/>
              <a:gd name="f99" fmla="*/ f75 1 389"/>
              <a:gd name="f100" fmla="*/ f76 1 93"/>
              <a:gd name="f101" fmla="*/ f77 1 389"/>
              <a:gd name="f102" fmla="*/ f78 1 389"/>
              <a:gd name="f103" fmla="*/ f79 1 93"/>
              <a:gd name="f104" fmla="*/ f80 1 389"/>
              <a:gd name="f105" fmla="*/ f81 1 93"/>
              <a:gd name="f106" fmla="*/ f82 1 93"/>
              <a:gd name="f107" fmla="*/ f83 1 389"/>
              <a:gd name="f108" fmla="*/ f84 1 93"/>
              <a:gd name="f109" fmla="*/ f85 1 389"/>
              <a:gd name="f110" fmla="*/ f86 1 93"/>
              <a:gd name="f111" fmla="*/ f87 1 389"/>
              <a:gd name="f112" fmla="*/ f88 1 93"/>
              <a:gd name="f113" fmla="*/ f89 1 389"/>
              <a:gd name="f114" fmla="*/ f90 1 93"/>
              <a:gd name="f115" fmla="*/ f91 1 389"/>
              <a:gd name="f116" fmla="*/ f92 1 93"/>
              <a:gd name="f117" fmla="*/ f93 1 389"/>
              <a:gd name="f118" fmla="*/ f94 1 93"/>
              <a:gd name="f119" fmla="*/ f95 1 93"/>
              <a:gd name="f120" fmla="*/ f96 1 389"/>
              <a:gd name="f121" fmla="*/ f97 1 93"/>
              <a:gd name="f122" fmla="*/ 0 1 f73"/>
              <a:gd name="f123" fmla="*/ f67 1 f73"/>
              <a:gd name="f124" fmla="*/ 0 1 f74"/>
              <a:gd name="f125" fmla="*/ f68 1 f74"/>
              <a:gd name="f126" fmla="*/ f99 1 f73"/>
              <a:gd name="f127" fmla="*/ f100 1 f74"/>
              <a:gd name="f128" fmla="*/ f101 1 f73"/>
              <a:gd name="f129" fmla="*/ f102 1 f73"/>
              <a:gd name="f130" fmla="*/ f103 1 f74"/>
              <a:gd name="f131" fmla="*/ f104 1 f73"/>
              <a:gd name="f132" fmla="*/ f105 1 f74"/>
              <a:gd name="f133" fmla="*/ f106 1 f74"/>
              <a:gd name="f134" fmla="*/ f107 1 f73"/>
              <a:gd name="f135" fmla="*/ f108 1 f74"/>
              <a:gd name="f136" fmla="*/ f109 1 f73"/>
              <a:gd name="f137" fmla="*/ f110 1 f74"/>
              <a:gd name="f138" fmla="*/ f111 1 f73"/>
              <a:gd name="f139" fmla="*/ f112 1 f74"/>
              <a:gd name="f140" fmla="*/ f113 1 f73"/>
              <a:gd name="f141" fmla="*/ f114 1 f74"/>
              <a:gd name="f142" fmla="*/ f115 1 f73"/>
              <a:gd name="f143" fmla="*/ f116 1 f74"/>
              <a:gd name="f144" fmla="*/ f117 1 f73"/>
              <a:gd name="f145" fmla="*/ f118 1 f74"/>
              <a:gd name="f146" fmla="*/ f119 1 f74"/>
              <a:gd name="f147" fmla="*/ f120 1 f73"/>
              <a:gd name="f148" fmla="*/ f121 1 f74"/>
              <a:gd name="f149" fmla="*/ f122 f64 1"/>
              <a:gd name="f150" fmla="*/ f123 f64 1"/>
              <a:gd name="f151" fmla="*/ f125 f65 1"/>
              <a:gd name="f152" fmla="*/ f124 f65 1"/>
              <a:gd name="f153" fmla="*/ f126 f64 1"/>
              <a:gd name="f154" fmla="*/ f127 f65 1"/>
              <a:gd name="f155" fmla="*/ f128 f64 1"/>
              <a:gd name="f156" fmla="*/ f129 f64 1"/>
              <a:gd name="f157" fmla="*/ f130 f65 1"/>
              <a:gd name="f158" fmla="*/ f131 f64 1"/>
              <a:gd name="f159" fmla="*/ f132 f65 1"/>
              <a:gd name="f160" fmla="*/ f133 f65 1"/>
              <a:gd name="f161" fmla="*/ f134 f64 1"/>
              <a:gd name="f162" fmla="*/ f135 f65 1"/>
              <a:gd name="f163" fmla="*/ f136 f64 1"/>
              <a:gd name="f164" fmla="*/ f137 f65 1"/>
              <a:gd name="f165" fmla="*/ f138 f64 1"/>
              <a:gd name="f166" fmla="*/ f139 f65 1"/>
              <a:gd name="f167" fmla="*/ f140 f64 1"/>
              <a:gd name="f168" fmla="*/ f141 f65 1"/>
              <a:gd name="f169" fmla="*/ f142 f64 1"/>
              <a:gd name="f170" fmla="*/ f143 f65 1"/>
              <a:gd name="f171" fmla="*/ f144 f64 1"/>
              <a:gd name="f172" fmla="*/ f145 f65 1"/>
              <a:gd name="f173" fmla="*/ f146 f65 1"/>
              <a:gd name="f174" fmla="*/ f147 f64 1"/>
              <a:gd name="f175" fmla="*/ f148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3" y="f154"/>
              </a:cxn>
              <a:cxn ang="f98">
                <a:pos x="f155" y="f154"/>
              </a:cxn>
              <a:cxn ang="f98">
                <a:pos x="f156" y="f157"/>
              </a:cxn>
              <a:cxn ang="f98">
                <a:pos x="f158" y="f159"/>
              </a:cxn>
              <a:cxn ang="f98">
                <a:pos x="f158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71" y="f173"/>
              </a:cxn>
              <a:cxn ang="f98">
                <a:pos x="f174" y="f175"/>
              </a:cxn>
              <a:cxn ang="f98">
                <a:pos x="f153" y="f154"/>
              </a:cxn>
            </a:cxnLst>
            <a:rect l="f149" t="f152" r="f150" b="f151"/>
            <a:pathLst>
              <a:path w="389" h="93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6" y="f24"/>
                </a:cubicBezTo>
                <a:cubicBezTo>
                  <a:pt x="f6" y="f25"/>
                  <a:pt x="f6" y="f26"/>
                  <a:pt x="f6" y="f5"/>
                </a:cubicBezTo>
                <a:cubicBezTo>
                  <a:pt x="f27" y="f28"/>
                  <a:pt x="f29" y="f28"/>
                  <a:pt x="f30" y="f28"/>
                </a:cubicBezTo>
                <a:cubicBezTo>
                  <a:pt x="f31" y="f32"/>
                  <a:pt x="f33" y="f24"/>
                  <a:pt x="f34" y="f35"/>
                </a:cubicBezTo>
                <a:cubicBezTo>
                  <a:pt x="f36" y="f19"/>
                  <a:pt x="f37" y="f38"/>
                  <a:pt x="f39" y="f17"/>
                </a:cubicBezTo>
                <a:cubicBezTo>
                  <a:pt x="f39" y="f17"/>
                  <a:pt x="f39" y="f17"/>
                  <a:pt x="f39" y="f17"/>
                </a:cubicBezTo>
                <a:cubicBezTo>
                  <a:pt x="f40" y="f41"/>
                  <a:pt x="f42" y="f43"/>
                  <a:pt x="f44" y="f41"/>
                </a:cubicBezTo>
                <a:cubicBezTo>
                  <a:pt x="f45" y="f46"/>
                  <a:pt x="f47" y="f15"/>
                  <a:pt x="f48" y="f49"/>
                </a:cubicBezTo>
                <a:cubicBezTo>
                  <a:pt x="f50" y="f51"/>
                  <a:pt x="f23" y="f52"/>
                  <a:pt x="f5" y="f48"/>
                </a:cubicBezTo>
                <a:cubicBezTo>
                  <a:pt x="f5" y="f53"/>
                  <a:pt x="f5" y="f54"/>
                  <a:pt x="f5" y="f7"/>
                </a:cubicBezTo>
                <a:cubicBezTo>
                  <a:pt x="f55" y="f54"/>
                  <a:pt x="f51" y="f56"/>
                  <a:pt x="f57" y="f58"/>
                </a:cubicBezTo>
                <a:cubicBezTo>
                  <a:pt x="f59" y="f60"/>
                  <a:pt x="f61" y="f62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91" name="Freeform 297">
            <a:extLst>
              <a:ext uri="{FF2B5EF4-FFF2-40B4-BE49-F238E27FC236}">
                <a16:creationId xmlns:a16="http://schemas.microsoft.com/office/drawing/2014/main" id="{6E620738-CD22-504E-E1B3-948F23807DF4}"/>
              </a:ext>
            </a:extLst>
          </p:cNvPr>
          <p:cNvSpPr/>
          <p:nvPr/>
        </p:nvSpPr>
        <p:spPr>
          <a:xfrm>
            <a:off x="7337429" y="1899053"/>
            <a:ext cx="30638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58"/>
              <a:gd name="f8" fmla="val 158"/>
              <a:gd name="f9" fmla="val 2"/>
              <a:gd name="f10" fmla="val 140"/>
              <a:gd name="f11" fmla="val 6"/>
              <a:gd name="f12" fmla="val 123"/>
              <a:gd name="f13" fmla="val 11"/>
              <a:gd name="f14" fmla="val 105"/>
              <a:gd name="f15" fmla="val 15"/>
              <a:gd name="f16" fmla="val 97"/>
              <a:gd name="f17" fmla="val 17"/>
              <a:gd name="f18" fmla="val 89"/>
              <a:gd name="f19" fmla="val 20"/>
              <a:gd name="f20" fmla="val 82"/>
              <a:gd name="f21" fmla="val 22"/>
              <a:gd name="f22" fmla="val 60"/>
              <a:gd name="f23" fmla="val 27"/>
              <a:gd name="f24" fmla="val 39"/>
              <a:gd name="f25" fmla="val 31"/>
              <a:gd name="f26" fmla="val 36"/>
              <a:gd name="f27" fmla="val 1"/>
              <a:gd name="f28" fmla="val 40"/>
              <a:gd name="f29" fmla="val 4"/>
              <a:gd name="f30" fmla="val 12"/>
              <a:gd name="f31" fmla="val 57"/>
              <a:gd name="f32" fmla="val 21"/>
              <a:gd name="f33" fmla="val 55"/>
              <a:gd name="f34" fmla="val 30"/>
              <a:gd name="f35" fmla="val 53"/>
              <a:gd name="f36" fmla="val 51"/>
              <a:gd name="f37" fmla="val 47"/>
              <a:gd name="f38" fmla="val 61"/>
              <a:gd name="f39" fmla="val 45"/>
              <a:gd name="f40" fmla="val 37"/>
              <a:gd name="f41" fmla="val 133"/>
              <a:gd name="f42" fmla="val 29"/>
              <a:gd name="f43" fmla="val 169"/>
              <a:gd name="f44" fmla="val 171"/>
              <a:gd name="f45" fmla="val 16"/>
              <a:gd name="f46" fmla="val 13"/>
              <a:gd name="f47" fmla="val 168"/>
              <a:gd name="f48" fmla="+- 0 0 -90"/>
              <a:gd name="f49" fmla="*/ f3 1 174"/>
              <a:gd name="f50" fmla="*/ f4 1 5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4"/>
              <a:gd name="f59" fmla="*/ f55 1 58"/>
              <a:gd name="f60" fmla="*/ 158 f56 1"/>
              <a:gd name="f61" fmla="*/ 2 f55 1"/>
              <a:gd name="f62" fmla="*/ 105 f56 1"/>
              <a:gd name="f63" fmla="*/ 15 f55 1"/>
              <a:gd name="f64" fmla="*/ 82 f56 1"/>
              <a:gd name="f65" fmla="*/ 22 f55 1"/>
              <a:gd name="f66" fmla="*/ 17 f56 1"/>
              <a:gd name="f67" fmla="*/ 36 f55 1"/>
              <a:gd name="f68" fmla="*/ 4 f56 1"/>
              <a:gd name="f69" fmla="*/ 58 f55 1"/>
              <a:gd name="f70" fmla="*/ 30 f56 1"/>
              <a:gd name="f71" fmla="*/ 53 f55 1"/>
              <a:gd name="f72" fmla="*/ 61 f56 1"/>
              <a:gd name="f73" fmla="*/ 45 f55 1"/>
              <a:gd name="f74" fmla="*/ 169 f56 1"/>
              <a:gd name="f75" fmla="*/ 20 f55 1"/>
              <a:gd name="f76" fmla="*/ 174 f56 1"/>
              <a:gd name="f77" fmla="*/ 13 f55 1"/>
              <a:gd name="f78" fmla="+- f57 0 f1"/>
              <a:gd name="f79" fmla="*/ f60 1 174"/>
              <a:gd name="f80" fmla="*/ f61 1 58"/>
              <a:gd name="f81" fmla="*/ f62 1 174"/>
              <a:gd name="f82" fmla="*/ f63 1 58"/>
              <a:gd name="f83" fmla="*/ f64 1 174"/>
              <a:gd name="f84" fmla="*/ f65 1 58"/>
              <a:gd name="f85" fmla="*/ f66 1 174"/>
              <a:gd name="f86" fmla="*/ f67 1 58"/>
              <a:gd name="f87" fmla="*/ f68 1 174"/>
              <a:gd name="f88" fmla="*/ f69 1 58"/>
              <a:gd name="f89" fmla="*/ f70 1 174"/>
              <a:gd name="f90" fmla="*/ f71 1 58"/>
              <a:gd name="f91" fmla="*/ f72 1 174"/>
              <a:gd name="f92" fmla="*/ f73 1 58"/>
              <a:gd name="f93" fmla="*/ f74 1 174"/>
              <a:gd name="f94" fmla="*/ f75 1 58"/>
              <a:gd name="f95" fmla="*/ f76 1 174"/>
              <a:gd name="f96" fmla="*/ f77 1 58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4" h="5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4"/>
                  <a:pt x="f5" y="f28"/>
                  <a:pt x="f29" y="f7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8" y="f36"/>
                  <a:pt x="f36" y="f37"/>
                  <a:pt x="f38" y="f39"/>
                </a:cubicBezTo>
                <a:cubicBezTo>
                  <a:pt x="f16" y="f40"/>
                  <a:pt x="f41" y="f42"/>
                  <a:pt x="f43" y="f19"/>
                </a:cubicBezTo>
                <a:cubicBezTo>
                  <a:pt x="f44" y="f19"/>
                  <a:pt x="f6" y="f45"/>
                  <a:pt x="f6" y="f46"/>
                </a:cubicBezTo>
                <a:cubicBezTo>
                  <a:pt x="f6" y="f29"/>
                  <a:pt x="f47" y="f5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92" name="Freeform 298">
            <a:extLst>
              <a:ext uri="{FF2B5EF4-FFF2-40B4-BE49-F238E27FC236}">
                <a16:creationId xmlns:a16="http://schemas.microsoft.com/office/drawing/2014/main" id="{BCAE6A9D-6A82-8649-5C66-F36C5A8B1737}"/>
              </a:ext>
            </a:extLst>
          </p:cNvPr>
          <p:cNvSpPr/>
          <p:nvPr/>
        </p:nvSpPr>
        <p:spPr>
          <a:xfrm>
            <a:off x="7343774" y="1706965"/>
            <a:ext cx="301623" cy="1190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"/>
              <a:gd name="f7" fmla="val 68"/>
              <a:gd name="f8" fmla="val 95"/>
              <a:gd name="f9" fmla="val 41"/>
              <a:gd name="f10" fmla="val 119"/>
              <a:gd name="f11" fmla="val 35"/>
              <a:gd name="f12" fmla="val 143"/>
              <a:gd name="f13" fmla="val 29"/>
              <a:gd name="f14" fmla="val 167"/>
              <a:gd name="f15" fmla="val 22"/>
              <a:gd name="f16" fmla="val 169"/>
              <a:gd name="f17" fmla="val 171"/>
              <a:gd name="f18" fmla="val 18"/>
              <a:gd name="f19" fmla="val 16"/>
              <a:gd name="f20" fmla="val 11"/>
              <a:gd name="f21" fmla="val 6"/>
              <a:gd name="f22" fmla="val 160"/>
              <a:gd name="f23" fmla="val 4"/>
              <a:gd name="f24" fmla="val 149"/>
              <a:gd name="f25" fmla="val 139"/>
              <a:gd name="f26" fmla="val 9"/>
              <a:gd name="f27" fmla="val 120"/>
              <a:gd name="f28" fmla="val 15"/>
              <a:gd name="f29" fmla="val 100"/>
              <a:gd name="f30" fmla="val 21"/>
              <a:gd name="f31" fmla="val 81"/>
              <a:gd name="f32" fmla="val 27"/>
              <a:gd name="f33" fmla="val 54"/>
              <a:gd name="f34" fmla="val 34"/>
              <a:gd name="f35" fmla="val 48"/>
              <a:gd name="f36" fmla="val 55"/>
              <a:gd name="f37" fmla="val 62"/>
              <a:gd name="f38" fmla="val 7"/>
              <a:gd name="f39" fmla="val 67"/>
              <a:gd name="f40" fmla="val 13"/>
              <a:gd name="f41" fmla="val 65"/>
              <a:gd name="f42" fmla="val 63"/>
              <a:gd name="f43" fmla="val 44"/>
              <a:gd name="f44" fmla="val 56"/>
              <a:gd name="f45" fmla="val 69"/>
              <a:gd name="f46" fmla="val 49"/>
              <a:gd name="f47" fmla="+- 0 0 -90"/>
              <a:gd name="f48" fmla="*/ f3 1 172"/>
              <a:gd name="f49" fmla="*/ f4 1 68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72"/>
              <a:gd name="f58" fmla="*/ f54 1 68"/>
              <a:gd name="f59" fmla="*/ 95 f55 1"/>
              <a:gd name="f60" fmla="*/ 41 f54 1"/>
              <a:gd name="f61" fmla="*/ 167 f55 1"/>
              <a:gd name="f62" fmla="*/ 22 f54 1"/>
              <a:gd name="f63" fmla="*/ 171 f55 1"/>
              <a:gd name="f64" fmla="*/ 16 f54 1"/>
              <a:gd name="f65" fmla="*/ 0 f54 1"/>
              <a:gd name="f66" fmla="*/ 139 f55 1"/>
              <a:gd name="f67" fmla="*/ 9 f54 1"/>
              <a:gd name="f68" fmla="*/ 81 f55 1"/>
              <a:gd name="f69" fmla="*/ 27 f54 1"/>
              <a:gd name="f70" fmla="*/ 0 f55 1"/>
              <a:gd name="f71" fmla="*/ 48 f54 1"/>
              <a:gd name="f72" fmla="*/ 68 f54 1"/>
              <a:gd name="f73" fmla="*/ 18 f55 1"/>
              <a:gd name="f74" fmla="*/ 63 f54 1"/>
              <a:gd name="f75" fmla="+- f56 0 f1"/>
              <a:gd name="f76" fmla="*/ f59 1 172"/>
              <a:gd name="f77" fmla="*/ f60 1 68"/>
              <a:gd name="f78" fmla="*/ f61 1 172"/>
              <a:gd name="f79" fmla="*/ f62 1 68"/>
              <a:gd name="f80" fmla="*/ f63 1 172"/>
              <a:gd name="f81" fmla="*/ f64 1 68"/>
              <a:gd name="f82" fmla="*/ f65 1 68"/>
              <a:gd name="f83" fmla="*/ f66 1 172"/>
              <a:gd name="f84" fmla="*/ f67 1 68"/>
              <a:gd name="f85" fmla="*/ f68 1 172"/>
              <a:gd name="f86" fmla="*/ f69 1 68"/>
              <a:gd name="f87" fmla="*/ f70 1 172"/>
              <a:gd name="f88" fmla="*/ f71 1 68"/>
              <a:gd name="f89" fmla="*/ f72 1 68"/>
              <a:gd name="f90" fmla="*/ f73 1 172"/>
              <a:gd name="f91" fmla="*/ f74 1 68"/>
              <a:gd name="f92" fmla="*/ 0 1 f57"/>
              <a:gd name="f93" fmla="*/ f51 1 f57"/>
              <a:gd name="f94" fmla="*/ 0 1 f58"/>
              <a:gd name="f95" fmla="*/ f52 1 f58"/>
              <a:gd name="f96" fmla="*/ f76 1 f57"/>
              <a:gd name="f97" fmla="*/ f77 1 f58"/>
              <a:gd name="f98" fmla="*/ f78 1 f57"/>
              <a:gd name="f99" fmla="*/ f79 1 f58"/>
              <a:gd name="f100" fmla="*/ f80 1 f57"/>
              <a:gd name="f101" fmla="*/ f81 1 f58"/>
              <a:gd name="f102" fmla="*/ f82 1 f58"/>
              <a:gd name="f103" fmla="*/ f83 1 f57"/>
              <a:gd name="f104" fmla="*/ f84 1 f58"/>
              <a:gd name="f105" fmla="*/ f85 1 f57"/>
              <a:gd name="f106" fmla="*/ f86 1 f58"/>
              <a:gd name="f107" fmla="*/ f87 1 f57"/>
              <a:gd name="f108" fmla="*/ f88 1 f58"/>
              <a:gd name="f109" fmla="*/ f89 1 f58"/>
              <a:gd name="f110" fmla="*/ f90 1 f57"/>
              <a:gd name="f111" fmla="*/ f91 1 f58"/>
              <a:gd name="f112" fmla="*/ f92 f48 1"/>
              <a:gd name="f113" fmla="*/ f93 f48 1"/>
              <a:gd name="f114" fmla="*/ f95 f49 1"/>
              <a:gd name="f115" fmla="*/ f94 f49 1"/>
              <a:gd name="f116" fmla="*/ f96 f48 1"/>
              <a:gd name="f117" fmla="*/ f97 f49 1"/>
              <a:gd name="f118" fmla="*/ f98 f48 1"/>
              <a:gd name="f119" fmla="*/ f99 f49 1"/>
              <a:gd name="f120" fmla="*/ f100 f48 1"/>
              <a:gd name="f121" fmla="*/ f101 f49 1"/>
              <a:gd name="f122" fmla="*/ f102 f49 1"/>
              <a:gd name="f123" fmla="*/ f103 f48 1"/>
              <a:gd name="f124" fmla="*/ f104 f49 1"/>
              <a:gd name="f125" fmla="*/ f105 f48 1"/>
              <a:gd name="f126" fmla="*/ f106 f49 1"/>
              <a:gd name="f127" fmla="*/ f107 f48 1"/>
              <a:gd name="f128" fmla="*/ f108 f49 1"/>
              <a:gd name="f129" fmla="*/ f109 f49 1"/>
              <a:gd name="f130" fmla="*/ f110 f48 1"/>
              <a:gd name="f131" fmla="*/ f111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0" y="f122"/>
              </a:cxn>
              <a:cxn ang="f75">
                <a:pos x="f123" y="f124"/>
              </a:cxn>
              <a:cxn ang="f75">
                <a:pos x="f125" y="f126"/>
              </a:cxn>
              <a:cxn ang="f75">
                <a:pos x="f127" y="f128"/>
              </a:cxn>
              <a:cxn ang="f75">
                <a:pos x="f127" y="f129"/>
              </a:cxn>
              <a:cxn ang="f75">
                <a:pos x="f130" y="f131"/>
              </a:cxn>
              <a:cxn ang="f75">
                <a:pos x="f116" y="f117"/>
              </a:cxn>
            </a:cxnLst>
            <a:rect l="f112" t="f115" r="f113" b="f114"/>
            <a:pathLst>
              <a:path w="172" h="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7" y="f19"/>
                </a:cubicBezTo>
                <a:cubicBezTo>
                  <a:pt x="f6" y="f20"/>
                  <a:pt x="f17" y="f21"/>
                  <a:pt x="f17" y="f5"/>
                </a:cubicBezTo>
                <a:cubicBezTo>
                  <a:pt x="f22" y="f23"/>
                  <a:pt x="f24" y="f21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2" y="f9"/>
                  <a:pt x="f5" y="f35"/>
                </a:cubicBezTo>
                <a:cubicBezTo>
                  <a:pt x="f5" y="f36"/>
                  <a:pt x="f5" y="f37"/>
                  <a:pt x="f5" y="f7"/>
                </a:cubicBezTo>
                <a:cubicBezTo>
                  <a:pt x="f38" y="f39"/>
                  <a:pt x="f40" y="f41"/>
                  <a:pt x="f18" y="f42"/>
                </a:cubicBezTo>
                <a:cubicBezTo>
                  <a:pt x="f43" y="f44"/>
                  <a:pt x="f45" y="f46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93" name="Freeform 299">
            <a:extLst>
              <a:ext uri="{FF2B5EF4-FFF2-40B4-BE49-F238E27FC236}">
                <a16:creationId xmlns:a16="http://schemas.microsoft.com/office/drawing/2014/main" id="{47979C22-D860-0E6C-6CCD-C6E30C52E666}"/>
              </a:ext>
            </a:extLst>
          </p:cNvPr>
          <p:cNvSpPr/>
          <p:nvPr/>
        </p:nvSpPr>
        <p:spPr>
          <a:xfrm>
            <a:off x="7337429" y="1770461"/>
            <a:ext cx="309560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65"/>
              <a:gd name="f8" fmla="val 173"/>
              <a:gd name="f9" fmla="val 152"/>
              <a:gd name="f10" fmla="val 6"/>
              <a:gd name="f11" fmla="val 131"/>
              <a:gd name="f12" fmla="val 12"/>
              <a:gd name="f13" fmla="val 111"/>
              <a:gd name="f14" fmla="val 18"/>
              <a:gd name="f15" fmla="val 108"/>
              <a:gd name="f16" fmla="val 19"/>
              <a:gd name="f17" fmla="val 105"/>
              <a:gd name="f18" fmla="val 102"/>
              <a:gd name="f19" fmla="val 73"/>
              <a:gd name="f20" fmla="val 27"/>
              <a:gd name="f21" fmla="val 45"/>
              <a:gd name="f22" fmla="val 35"/>
              <a:gd name="f23" fmla="val 16"/>
              <a:gd name="f24" fmla="val 42"/>
              <a:gd name="f25" fmla="val 47"/>
              <a:gd name="f26" fmla="val 4"/>
              <a:gd name="f27" fmla="val 22"/>
              <a:gd name="f28" fmla="val 61"/>
              <a:gd name="f29" fmla="val 41"/>
              <a:gd name="f30" fmla="val 56"/>
              <a:gd name="f31" fmla="val 59"/>
              <a:gd name="f32" fmla="val 51"/>
              <a:gd name="f33" fmla="val 81"/>
              <a:gd name="f34" fmla="val 103"/>
              <a:gd name="f35" fmla="val 39"/>
              <a:gd name="f36" fmla="val 125"/>
              <a:gd name="f37" fmla="val 33"/>
              <a:gd name="f38" fmla="val 136"/>
              <a:gd name="f39" fmla="val 30"/>
              <a:gd name="f40" fmla="val 148"/>
              <a:gd name="f41" fmla="val 28"/>
              <a:gd name="f42" fmla="val 159"/>
              <a:gd name="f43" fmla="val 25"/>
              <a:gd name="f44" fmla="val 21"/>
              <a:gd name="f45" fmla="val 174"/>
              <a:gd name="f46" fmla="val 3"/>
              <a:gd name="f47" fmla="val 2"/>
              <a:gd name="f48" fmla="+- 0 0 -90"/>
              <a:gd name="f49" fmla="*/ f3 1 176"/>
              <a:gd name="f50" fmla="*/ f4 1 65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6"/>
              <a:gd name="f59" fmla="*/ f55 1 65"/>
              <a:gd name="f60" fmla="*/ 173 f56 1"/>
              <a:gd name="f61" fmla="*/ 0 f55 1"/>
              <a:gd name="f62" fmla="*/ 111 f56 1"/>
              <a:gd name="f63" fmla="*/ 18 f55 1"/>
              <a:gd name="f64" fmla="*/ 102 f56 1"/>
              <a:gd name="f65" fmla="*/ 19 f55 1"/>
              <a:gd name="f66" fmla="*/ 16 f56 1"/>
              <a:gd name="f67" fmla="*/ 42 f55 1"/>
              <a:gd name="f68" fmla="*/ 4 f56 1"/>
              <a:gd name="f69" fmla="*/ 65 f55 1"/>
              <a:gd name="f70" fmla="*/ 59 f56 1"/>
              <a:gd name="f71" fmla="*/ 51 f55 1"/>
              <a:gd name="f72" fmla="*/ 125 f56 1"/>
              <a:gd name="f73" fmla="*/ 33 f55 1"/>
              <a:gd name="f74" fmla="*/ 159 f56 1"/>
              <a:gd name="f75" fmla="*/ 25 f55 1"/>
              <a:gd name="f76" fmla="*/ 174 f56 1"/>
              <a:gd name="f77" fmla="*/ 4 f55 1"/>
              <a:gd name="f78" fmla="+- f57 0 f1"/>
              <a:gd name="f79" fmla="*/ f60 1 176"/>
              <a:gd name="f80" fmla="*/ f61 1 65"/>
              <a:gd name="f81" fmla="*/ f62 1 176"/>
              <a:gd name="f82" fmla="*/ f63 1 65"/>
              <a:gd name="f83" fmla="*/ f64 1 176"/>
              <a:gd name="f84" fmla="*/ f65 1 65"/>
              <a:gd name="f85" fmla="*/ f66 1 176"/>
              <a:gd name="f86" fmla="*/ f67 1 65"/>
              <a:gd name="f87" fmla="*/ f68 1 176"/>
              <a:gd name="f88" fmla="*/ f69 1 65"/>
              <a:gd name="f89" fmla="*/ f70 1 176"/>
              <a:gd name="f90" fmla="*/ f71 1 65"/>
              <a:gd name="f91" fmla="*/ f72 1 176"/>
              <a:gd name="f92" fmla="*/ f73 1 65"/>
              <a:gd name="f93" fmla="*/ f74 1 176"/>
              <a:gd name="f94" fmla="*/ f75 1 65"/>
              <a:gd name="f95" fmla="*/ f76 1 176"/>
              <a:gd name="f96" fmla="*/ f77 1 65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6" h="65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6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5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21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6" y="f44"/>
                  <a:pt x="f6" y="f44"/>
                  <a:pt x="f45" y="f26"/>
                </a:cubicBezTo>
                <a:cubicBezTo>
                  <a:pt x="f8" y="f46"/>
                  <a:pt x="f8" y="f47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294" name="Freeform 300">
            <a:extLst>
              <a:ext uri="{FF2B5EF4-FFF2-40B4-BE49-F238E27FC236}">
                <a16:creationId xmlns:a16="http://schemas.microsoft.com/office/drawing/2014/main" id="{37B9FF1C-D95F-092C-069C-F1485B5F466B}"/>
              </a:ext>
            </a:extLst>
          </p:cNvPr>
          <p:cNvSpPr/>
          <p:nvPr/>
        </p:nvSpPr>
        <p:spPr>
          <a:xfrm>
            <a:off x="7337429" y="1581546"/>
            <a:ext cx="306388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73"/>
              <a:gd name="f8" fmla="val 37"/>
              <a:gd name="f9" fmla="val 63"/>
              <a:gd name="f10" fmla="val 39"/>
              <a:gd name="f11" fmla="val 62"/>
              <a:gd name="f12" fmla="val 41"/>
              <a:gd name="f13" fmla="val 60"/>
              <a:gd name="f14" fmla="val 43"/>
              <a:gd name="f15" fmla="val 58"/>
              <a:gd name="f16" fmla="val 45"/>
              <a:gd name="f17" fmla="val 59"/>
              <a:gd name="f18" fmla="val 47"/>
              <a:gd name="f19" fmla="val 49"/>
              <a:gd name="f20" fmla="val 90"/>
              <a:gd name="f21" fmla="val 132"/>
              <a:gd name="f22" fmla="val 34"/>
              <a:gd name="f23" fmla="val 21"/>
              <a:gd name="f24" fmla="val 14"/>
              <a:gd name="f25" fmla="val 8"/>
              <a:gd name="f26" fmla="val 13"/>
              <a:gd name="f27" fmla="val 91"/>
              <a:gd name="f28" fmla="val 26"/>
              <a:gd name="f29" fmla="val 51"/>
              <a:gd name="f30" fmla="val 44"/>
              <a:gd name="f31" fmla="val 38"/>
              <a:gd name="f32" fmla="val 32"/>
              <a:gd name="f33" fmla="val 46"/>
              <a:gd name="f34" fmla="val 5"/>
              <a:gd name="f35" fmla="val 48"/>
              <a:gd name="f36" fmla="val 53"/>
              <a:gd name="f37" fmla="val 4"/>
              <a:gd name="f38" fmla="val 15"/>
              <a:gd name="f39" fmla="val 70"/>
              <a:gd name="f40" fmla="val 66"/>
              <a:gd name="f41" fmla="+- 0 0 -90"/>
              <a:gd name="f42" fmla="*/ f3 1 174"/>
              <a:gd name="f43" fmla="*/ f4 1 7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174"/>
              <a:gd name="f52" fmla="*/ f48 1 73"/>
              <a:gd name="f53" fmla="*/ 37 f49 1"/>
              <a:gd name="f54" fmla="*/ 63 f48 1"/>
              <a:gd name="f55" fmla="*/ 43 f49 1"/>
              <a:gd name="f56" fmla="*/ 58 f48 1"/>
              <a:gd name="f57" fmla="*/ 49 f49 1"/>
              <a:gd name="f58" fmla="*/ 59 f48 1"/>
              <a:gd name="f59" fmla="*/ 174 f49 1"/>
              <a:gd name="f60" fmla="*/ 21 f48 1"/>
              <a:gd name="f61" fmla="*/ 0 f48 1"/>
              <a:gd name="f62" fmla="*/ 51 f49 1"/>
              <a:gd name="f63" fmla="*/ 39 f48 1"/>
              <a:gd name="f64" fmla="*/ 32 f49 1"/>
              <a:gd name="f65" fmla="*/ 46 f48 1"/>
              <a:gd name="f66" fmla="*/ 4 f49 1"/>
              <a:gd name="f67" fmla="*/ 73 f48 1"/>
              <a:gd name="f68" fmla="+- f50 0 f1"/>
              <a:gd name="f69" fmla="*/ f53 1 174"/>
              <a:gd name="f70" fmla="*/ f54 1 73"/>
              <a:gd name="f71" fmla="*/ f55 1 174"/>
              <a:gd name="f72" fmla="*/ f56 1 73"/>
              <a:gd name="f73" fmla="*/ f57 1 174"/>
              <a:gd name="f74" fmla="*/ f58 1 73"/>
              <a:gd name="f75" fmla="*/ f59 1 174"/>
              <a:gd name="f76" fmla="*/ f60 1 73"/>
              <a:gd name="f77" fmla="*/ f61 1 73"/>
              <a:gd name="f78" fmla="*/ f62 1 174"/>
              <a:gd name="f79" fmla="*/ f63 1 73"/>
              <a:gd name="f80" fmla="*/ f64 1 174"/>
              <a:gd name="f81" fmla="*/ f65 1 73"/>
              <a:gd name="f82" fmla="*/ f66 1 174"/>
              <a:gd name="f83" fmla="*/ f67 1 73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1"/>
              <a:gd name="f91" fmla="*/ f72 1 f52"/>
              <a:gd name="f92" fmla="*/ f73 1 f51"/>
              <a:gd name="f93" fmla="*/ f74 1 f52"/>
              <a:gd name="f94" fmla="*/ f75 1 f51"/>
              <a:gd name="f95" fmla="*/ f76 1 f52"/>
              <a:gd name="f96" fmla="*/ f77 1 f52"/>
              <a:gd name="f97" fmla="*/ f78 1 f51"/>
              <a:gd name="f98" fmla="*/ f79 1 f52"/>
              <a:gd name="f99" fmla="*/ f80 1 f51"/>
              <a:gd name="f100" fmla="*/ f81 1 f52"/>
              <a:gd name="f101" fmla="*/ f82 1 f51"/>
              <a:gd name="f102" fmla="*/ f83 1 f52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2 1"/>
              <a:gd name="f110" fmla="*/ f91 f43 1"/>
              <a:gd name="f111" fmla="*/ f92 f42 1"/>
              <a:gd name="f112" fmla="*/ f93 f43 1"/>
              <a:gd name="f113" fmla="*/ f94 f42 1"/>
              <a:gd name="f114" fmla="*/ f95 f43 1"/>
              <a:gd name="f115" fmla="*/ f96 f43 1"/>
              <a:gd name="f116" fmla="*/ f97 f42 1"/>
              <a:gd name="f117" fmla="*/ f98 f43 1"/>
              <a:gd name="f118" fmla="*/ f99 f42 1"/>
              <a:gd name="f119" fmla="*/ f100 f43 1"/>
              <a:gd name="f120" fmla="*/ f101 f42 1"/>
              <a:gd name="f121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3" y="f115"/>
              </a:cxn>
              <a:cxn ang="f68">
                <a:pos x="f116" y="f117"/>
              </a:cxn>
              <a:cxn ang="f68">
                <a:pos x="f118" y="f119"/>
              </a:cxn>
              <a:cxn ang="f68">
                <a:pos x="f120" y="f121"/>
              </a:cxn>
              <a:cxn ang="f68">
                <a:pos x="f107" y="f108"/>
              </a:cxn>
            </a:cxnLst>
            <a:rect l="f103" t="f106" r="f104" b="f105"/>
            <a:pathLst>
              <a:path w="174" h="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3"/>
                  <a:pt x="f19" y="f17"/>
                </a:cubicBezTo>
                <a:cubicBezTo>
                  <a:pt x="f20" y="f18"/>
                  <a:pt x="f21" y="f22"/>
                  <a:pt x="f6" y="f23"/>
                </a:cubicBezTo>
                <a:cubicBezTo>
                  <a:pt x="f6" y="f24"/>
                  <a:pt x="f6" y="f25"/>
                  <a:pt x="f6" y="f5"/>
                </a:cubicBezTo>
                <a:cubicBezTo>
                  <a:pt x="f21" y="f26"/>
                  <a:pt x="f27" y="f28"/>
                  <a:pt x="f29" y="f10"/>
                </a:cubicBezTo>
                <a:cubicBezTo>
                  <a:pt x="f30" y="f12"/>
                  <a:pt x="f31" y="f30"/>
                  <a:pt x="f32" y="f33"/>
                </a:cubicBezTo>
                <a:cubicBezTo>
                  <a:pt x="f34" y="f35"/>
                  <a:pt x="f5" y="f36"/>
                  <a:pt x="f37" y="f7"/>
                </a:cubicBezTo>
                <a:cubicBezTo>
                  <a:pt x="f38" y="f39"/>
                  <a:pt x="f28" y="f40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grpSp>
        <p:nvGrpSpPr>
          <p:cNvPr id="295" name="Grupo 3477">
            <a:extLst>
              <a:ext uri="{FF2B5EF4-FFF2-40B4-BE49-F238E27FC236}">
                <a16:creationId xmlns:a16="http://schemas.microsoft.com/office/drawing/2014/main" id="{49471151-1D9D-5940-316F-6801E46A8589}"/>
              </a:ext>
            </a:extLst>
          </p:cNvPr>
          <p:cNvGrpSpPr/>
          <p:nvPr/>
        </p:nvGrpSpPr>
        <p:grpSpPr>
          <a:xfrm>
            <a:off x="4868859" y="3202384"/>
            <a:ext cx="3570293" cy="3414717"/>
            <a:chOff x="4868859" y="3202384"/>
            <a:chExt cx="3570293" cy="3414717"/>
          </a:xfrm>
        </p:grpSpPr>
        <p:sp>
          <p:nvSpPr>
            <p:cNvPr id="296" name="Freeform 304">
              <a:extLst>
                <a:ext uri="{FF2B5EF4-FFF2-40B4-BE49-F238E27FC236}">
                  <a16:creationId xmlns:a16="http://schemas.microsoft.com/office/drawing/2014/main" id="{D1288573-1C12-7B34-AB7D-66BCCDA3071F}"/>
                </a:ext>
              </a:extLst>
            </p:cNvPr>
            <p:cNvSpPr/>
            <p:nvPr/>
          </p:nvSpPr>
          <p:spPr>
            <a:xfrm>
              <a:off x="4916491" y="6053538"/>
              <a:ext cx="498476" cy="496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"/>
                <a:gd name="f7" fmla="val 419"/>
                <a:gd name="f8" fmla="val 56"/>
                <a:gd name="f9" fmla="val 189"/>
                <a:gd name="f10" fmla="val 19"/>
                <a:gd name="f11" fmla="val 187"/>
                <a:gd name="f12" fmla="val 2"/>
                <a:gd name="f13" fmla="val 174"/>
                <a:gd name="f14" fmla="val 1"/>
                <a:gd name="f15" fmla="val 150"/>
                <a:gd name="f16" fmla="val 127"/>
                <a:gd name="f17" fmla="val 17"/>
                <a:gd name="f18" fmla="val 114"/>
                <a:gd name="f19" fmla="val 54"/>
                <a:gd name="f20" fmla="val 110"/>
                <a:gd name="f21" fmla="val 93"/>
                <a:gd name="f22" fmla="val 75"/>
                <a:gd name="f23" fmla="val 111"/>
                <a:gd name="f24" fmla="val 115"/>
                <a:gd name="f25" fmla="val 15"/>
                <a:gd name="f26" fmla="val 151"/>
                <a:gd name="f27" fmla="val 186"/>
                <a:gd name="f28" fmla="val 191"/>
                <a:gd name="f29" fmla="val 53"/>
                <a:gd name="f30" fmla="val 230"/>
                <a:gd name="f31" fmla="val 268"/>
                <a:gd name="f32" fmla="val 307"/>
                <a:gd name="f33" fmla="val 344"/>
                <a:gd name="f34" fmla="val 382"/>
                <a:gd name="f35" fmla="val 177"/>
                <a:gd name="f36" fmla="val 297"/>
                <a:gd name="f37" fmla="val 299"/>
                <a:gd name="f38" fmla="val 179"/>
                <a:gd name="f39" fmla="val 343"/>
                <a:gd name="f40" fmla="val 266"/>
                <a:gd name="f41" fmla="val 247"/>
                <a:gd name="f42" fmla="val 228"/>
                <a:gd name="f43" fmla="val 261"/>
                <a:gd name="f44" fmla="val 275"/>
                <a:gd name="f45" fmla="val 288"/>
                <a:gd name="f46" fmla="val 305"/>
                <a:gd name="f47" fmla="val 313"/>
                <a:gd name="f48" fmla="val 233"/>
                <a:gd name="f49" fmla="val 308"/>
                <a:gd name="f50" fmla="val 253"/>
                <a:gd name="f51" fmla="val 306"/>
                <a:gd name="f52" fmla="val 260"/>
                <a:gd name="f53" fmla="val 309"/>
                <a:gd name="f54" fmla="val 271"/>
                <a:gd name="f55" fmla="val 315"/>
                <a:gd name="f56" fmla="val 277"/>
                <a:gd name="f57" fmla="val 318"/>
                <a:gd name="f58" fmla="val 281"/>
                <a:gd name="f59" fmla="val 332"/>
                <a:gd name="f60" fmla="val 335"/>
                <a:gd name="f61" fmla="val 278"/>
                <a:gd name="f62" fmla="val 340"/>
                <a:gd name="f63" fmla="val 345"/>
                <a:gd name="f64" fmla="val 252"/>
                <a:gd name="f65" fmla="val 338"/>
                <a:gd name="f66" fmla="val 234"/>
                <a:gd name="f67" fmla="val 361"/>
                <a:gd name="f68" fmla="val 374"/>
                <a:gd name="f69" fmla="val 388"/>
                <a:gd name="f70" fmla="val 402"/>
                <a:gd name="f71" fmla="val 175"/>
                <a:gd name="f72" fmla="val 123"/>
                <a:gd name="f73" fmla="val 72"/>
                <a:gd name="f74" fmla="val 349"/>
                <a:gd name="f75" fmla="val 248"/>
                <a:gd name="f76" fmla="val 86"/>
                <a:gd name="f77" fmla="val 99"/>
                <a:gd name="f78" fmla="val 112"/>
                <a:gd name="f79" fmla="val 284"/>
                <a:gd name="f80" fmla="val 113"/>
                <a:gd name="f81" fmla="val 300"/>
                <a:gd name="f82" fmla="val 125"/>
                <a:gd name="f83" fmla="val 176"/>
                <a:gd name="f84" fmla="val 283"/>
                <a:gd name="f85" fmla="val 188"/>
                <a:gd name="f86" fmla="val 200"/>
                <a:gd name="f87" fmla="val 212"/>
                <a:gd name="f88" fmla="val 348"/>
                <a:gd name="f89" fmla="val 298"/>
                <a:gd name="f90" fmla="val 376"/>
                <a:gd name="f91" fmla="val 363"/>
                <a:gd name="f92" fmla="val 364"/>
                <a:gd name="f93" fmla="val 280"/>
                <a:gd name="f94" fmla="val 353"/>
                <a:gd name="f95" fmla="val 296"/>
                <a:gd name="f96" fmla="val 329"/>
                <a:gd name="f97" fmla="val 303"/>
                <a:gd name="f98" fmla="val 301"/>
                <a:gd name="f99" fmla="val 291"/>
                <a:gd name="f100" fmla="val 286"/>
                <a:gd name="f101" fmla="val 273"/>
                <a:gd name="f102" fmla="val 263"/>
                <a:gd name="f103" fmla="val 246"/>
                <a:gd name="f104" fmla="val 290"/>
                <a:gd name="f105" fmla="val 240"/>
                <a:gd name="f106" fmla="val 310"/>
                <a:gd name="f107" fmla="val 224"/>
                <a:gd name="f108" fmla="val 216"/>
                <a:gd name="f109" fmla="val 205"/>
                <a:gd name="f110" fmla="val 198"/>
                <a:gd name="f111" fmla="val 314"/>
                <a:gd name="f112" fmla="val 194"/>
                <a:gd name="f113" fmla="val 317"/>
                <a:gd name="f114" fmla="val 225"/>
                <a:gd name="f115" fmla="val 342"/>
                <a:gd name="f116" fmla="val 241"/>
                <a:gd name="f117" fmla="val 359"/>
                <a:gd name="f118" fmla="val 373"/>
                <a:gd name="f119" fmla="val 387"/>
                <a:gd name="f120" fmla="val 350"/>
                <a:gd name="f121" fmla="val 73"/>
                <a:gd name="f122" fmla="val 401"/>
                <a:gd name="f123" fmla="val 126"/>
                <a:gd name="f124" fmla="val 227"/>
                <a:gd name="f125" fmla="val 375"/>
                <a:gd name="f126" fmla="val 196"/>
                <a:gd name="f127" fmla="val 178"/>
                <a:gd name="f128" fmla="val 351"/>
                <a:gd name="f129" fmla="val 330"/>
                <a:gd name="f130" fmla="val 321"/>
                <a:gd name="f131" fmla="val 184"/>
                <a:gd name="f132" fmla="val 304"/>
                <a:gd name="f133" fmla="val 294"/>
                <a:gd name="f134" fmla="val 259"/>
                <a:gd name="f135" fmla="val 213"/>
                <a:gd name="f136" fmla="val 202"/>
                <a:gd name="f137" fmla="val 190"/>
                <a:gd name="f138" fmla="val 282"/>
                <a:gd name="f139" fmla="val 154"/>
                <a:gd name="f140" fmla="val 129"/>
                <a:gd name="f141" fmla="val 118"/>
                <a:gd name="f142" fmla="val 87"/>
                <a:gd name="f143" fmla="val 141"/>
                <a:gd name="f144" fmla="val 163"/>
                <a:gd name="f145" fmla="val 143"/>
                <a:gd name="f146" fmla="val 165"/>
                <a:gd name="f147" fmla="val 144"/>
                <a:gd name="f148" fmla="val 168"/>
                <a:gd name="f149" fmla="val 146"/>
                <a:gd name="f150" fmla="val 171"/>
                <a:gd name="f151" fmla="val 158"/>
                <a:gd name="f152" fmla="val 166"/>
                <a:gd name="f153" fmla="val 172"/>
                <a:gd name="f154" fmla="val 182"/>
                <a:gd name="f155" fmla="val 155"/>
                <a:gd name="f156" fmla="val 137"/>
                <a:gd name="f157" fmla="val 159"/>
                <a:gd name="f158" fmla="val 130"/>
                <a:gd name="f159" fmla="val 122"/>
                <a:gd name="f160" fmla="val 116"/>
                <a:gd name="f161" fmla="val 124"/>
                <a:gd name="f162" fmla="val 109"/>
                <a:gd name="f163" fmla="val 132"/>
                <a:gd name="f164" fmla="val 128"/>
                <a:gd name="f165" fmla="val 167"/>
                <a:gd name="f166" fmla="val 133"/>
                <a:gd name="f167" fmla="val 136"/>
                <a:gd name="f168" fmla="val 139"/>
                <a:gd name="f169" fmla="val 169"/>
                <a:gd name="f170" fmla="val 152"/>
                <a:gd name="f171" fmla="val 149"/>
                <a:gd name="f172" fmla="val 157"/>
                <a:gd name="f173" fmla="+- 0 0 -90"/>
                <a:gd name="f174" fmla="*/ f3 1 421"/>
                <a:gd name="f175" fmla="*/ f4 1 419"/>
                <a:gd name="f176" fmla="val f5"/>
                <a:gd name="f177" fmla="val f6"/>
                <a:gd name="f178" fmla="val f7"/>
                <a:gd name="f179" fmla="*/ f173 f0 1"/>
                <a:gd name="f180" fmla="+- f178 0 f176"/>
                <a:gd name="f181" fmla="+- f177 0 f176"/>
                <a:gd name="f182" fmla="*/ f179 1 f2"/>
                <a:gd name="f183" fmla="*/ f181 1 421"/>
                <a:gd name="f184" fmla="*/ f180 1 419"/>
                <a:gd name="f185" fmla="*/ 56 f181 1"/>
                <a:gd name="f186" fmla="*/ 189 f180 1"/>
                <a:gd name="f187" fmla="*/ 1 f181 1"/>
                <a:gd name="f188" fmla="*/ 150 f180 1"/>
                <a:gd name="f189" fmla="*/ 54 f181 1"/>
                <a:gd name="f190" fmla="*/ 110 f180 1"/>
                <a:gd name="f191" fmla="*/ 54 f180 1"/>
                <a:gd name="f192" fmla="*/ 111 f181 1"/>
                <a:gd name="f193" fmla="*/ 151 f181 1"/>
                <a:gd name="f194" fmla="*/ 0 f180 1"/>
                <a:gd name="f195" fmla="*/ 191 f181 1"/>
                <a:gd name="f196" fmla="*/ 53 f180 1"/>
                <a:gd name="f197" fmla="*/ 307 f181 1"/>
                <a:gd name="f198" fmla="*/ 421 f181 1"/>
                <a:gd name="f199" fmla="*/ 419 f180 1"/>
                <a:gd name="f200" fmla="*/ 247 f181 1"/>
                <a:gd name="f201" fmla="*/ 228 f180 1"/>
                <a:gd name="f202" fmla="*/ 288 f181 1"/>
                <a:gd name="f203" fmla="*/ 308 f181 1"/>
                <a:gd name="f204" fmla="*/ 253 f180 1"/>
                <a:gd name="f205" fmla="*/ 315 f181 1"/>
                <a:gd name="f206" fmla="*/ 277 f180 1"/>
                <a:gd name="f207" fmla="*/ 335 f181 1"/>
                <a:gd name="f208" fmla="*/ 278 f180 1"/>
                <a:gd name="f209" fmla="*/ 343 f181 1"/>
                <a:gd name="f210" fmla="*/ 252 f180 1"/>
                <a:gd name="f211" fmla="*/ 361 f181 1"/>
                <a:gd name="f212" fmla="*/ 402 f181 1"/>
                <a:gd name="f213" fmla="*/ 72 f180 1"/>
                <a:gd name="f214" fmla="*/ 248 f181 1"/>
                <a:gd name="f215" fmla="*/ 112 f180 1"/>
                <a:gd name="f216" fmla="*/ 300 f181 1"/>
                <a:gd name="f217" fmla="*/ 151 f180 1"/>
                <a:gd name="f218" fmla="*/ 402 f180 1"/>
                <a:gd name="f219" fmla="*/ 247 f180 1"/>
                <a:gd name="f220" fmla="*/ 363 f181 1"/>
                <a:gd name="f221" fmla="*/ 329 f181 1"/>
                <a:gd name="f222" fmla="*/ 298 f180 1"/>
                <a:gd name="f223" fmla="*/ 286 f181 1"/>
                <a:gd name="f224" fmla="*/ 248 f180 1"/>
                <a:gd name="f225" fmla="*/ 290 f180 1"/>
                <a:gd name="f226" fmla="*/ 224 f181 1"/>
                <a:gd name="f227" fmla="*/ 307 f180 1"/>
                <a:gd name="f228" fmla="*/ 198 f181 1"/>
                <a:gd name="f229" fmla="*/ 314 f180 1"/>
                <a:gd name="f230" fmla="*/ 335 f180 1"/>
                <a:gd name="f231" fmla="*/ 225 f181 1"/>
                <a:gd name="f232" fmla="*/ 342 f180 1"/>
                <a:gd name="f233" fmla="*/ 359 f180 1"/>
                <a:gd name="f234" fmla="*/ 73 f181 1"/>
                <a:gd name="f235" fmla="*/ 246 f180 1"/>
                <a:gd name="f236" fmla="*/ 401 f180 1"/>
                <a:gd name="f237" fmla="*/ 227 f181 1"/>
                <a:gd name="f238" fmla="*/ 363 f180 1"/>
                <a:gd name="f239" fmla="*/ 177 f181 1"/>
                <a:gd name="f240" fmla="*/ 330 f180 1"/>
                <a:gd name="f241" fmla="*/ 184 f181 1"/>
                <a:gd name="f242" fmla="*/ 304 f180 1"/>
                <a:gd name="f243" fmla="*/ 281 f180 1"/>
                <a:gd name="f244" fmla="*/ 190 f181 1"/>
                <a:gd name="f245" fmla="*/ 154 f181 1"/>
                <a:gd name="f246" fmla="*/ 110 f181 1"/>
                <a:gd name="f247" fmla="*/ 141 f181 1"/>
                <a:gd name="f248" fmla="*/ 163 f180 1"/>
                <a:gd name="f249" fmla="*/ 146 f181 1"/>
                <a:gd name="f250" fmla="*/ 171 f180 1"/>
                <a:gd name="f251" fmla="*/ 182 f181 1"/>
                <a:gd name="f252" fmla="*/ 155 f180 1"/>
                <a:gd name="f253" fmla="*/ 189 f181 1"/>
                <a:gd name="f254" fmla="*/ 129 f180 1"/>
                <a:gd name="f255" fmla="*/ 172 f181 1"/>
                <a:gd name="f256" fmla="*/ 113 f180 1"/>
                <a:gd name="f257" fmla="*/ 130 f181 1"/>
                <a:gd name="f258" fmla="*/ 109 f181 1"/>
                <a:gd name="f259" fmla="*/ 130 f180 1"/>
                <a:gd name="f260" fmla="*/ 163 f181 1"/>
                <a:gd name="f261" fmla="*/ 128 f180 1"/>
                <a:gd name="f262" fmla="*/ 175 f181 1"/>
                <a:gd name="f263" fmla="*/ 136 f180 1"/>
                <a:gd name="f264" fmla="*/ 166 f181 1"/>
                <a:gd name="f265" fmla="*/ 146 f180 1"/>
                <a:gd name="f266" fmla="+- f182 0 f1"/>
                <a:gd name="f267" fmla="*/ f185 1 421"/>
                <a:gd name="f268" fmla="*/ f186 1 419"/>
                <a:gd name="f269" fmla="*/ f187 1 421"/>
                <a:gd name="f270" fmla="*/ f188 1 419"/>
                <a:gd name="f271" fmla="*/ f189 1 421"/>
                <a:gd name="f272" fmla="*/ f190 1 419"/>
                <a:gd name="f273" fmla="*/ f191 1 419"/>
                <a:gd name="f274" fmla="*/ f192 1 421"/>
                <a:gd name="f275" fmla="*/ f193 1 421"/>
                <a:gd name="f276" fmla="*/ f194 1 419"/>
                <a:gd name="f277" fmla="*/ f195 1 421"/>
                <a:gd name="f278" fmla="*/ f196 1 419"/>
                <a:gd name="f279" fmla="*/ f197 1 421"/>
                <a:gd name="f280" fmla="*/ f198 1 421"/>
                <a:gd name="f281" fmla="*/ f199 1 419"/>
                <a:gd name="f282" fmla="*/ f200 1 421"/>
                <a:gd name="f283" fmla="*/ f201 1 419"/>
                <a:gd name="f284" fmla="*/ f202 1 421"/>
                <a:gd name="f285" fmla="*/ f203 1 421"/>
                <a:gd name="f286" fmla="*/ f204 1 419"/>
                <a:gd name="f287" fmla="*/ f205 1 421"/>
                <a:gd name="f288" fmla="*/ f206 1 419"/>
                <a:gd name="f289" fmla="*/ f207 1 421"/>
                <a:gd name="f290" fmla="*/ f208 1 419"/>
                <a:gd name="f291" fmla="*/ f209 1 421"/>
                <a:gd name="f292" fmla="*/ f210 1 419"/>
                <a:gd name="f293" fmla="*/ f211 1 421"/>
                <a:gd name="f294" fmla="*/ f212 1 421"/>
                <a:gd name="f295" fmla="*/ f213 1 419"/>
                <a:gd name="f296" fmla="*/ f214 1 421"/>
                <a:gd name="f297" fmla="*/ f215 1 419"/>
                <a:gd name="f298" fmla="*/ f216 1 421"/>
                <a:gd name="f299" fmla="*/ f217 1 419"/>
                <a:gd name="f300" fmla="*/ f218 1 419"/>
                <a:gd name="f301" fmla="*/ f219 1 419"/>
                <a:gd name="f302" fmla="*/ f220 1 421"/>
                <a:gd name="f303" fmla="*/ f221 1 421"/>
                <a:gd name="f304" fmla="*/ f222 1 419"/>
                <a:gd name="f305" fmla="*/ f223 1 421"/>
                <a:gd name="f306" fmla="*/ f224 1 419"/>
                <a:gd name="f307" fmla="*/ f225 1 419"/>
                <a:gd name="f308" fmla="*/ f226 1 421"/>
                <a:gd name="f309" fmla="*/ f227 1 419"/>
                <a:gd name="f310" fmla="*/ f228 1 421"/>
                <a:gd name="f311" fmla="*/ f229 1 419"/>
                <a:gd name="f312" fmla="*/ f230 1 419"/>
                <a:gd name="f313" fmla="*/ f231 1 421"/>
                <a:gd name="f314" fmla="*/ f232 1 419"/>
                <a:gd name="f315" fmla="*/ f233 1 419"/>
                <a:gd name="f316" fmla="*/ f234 1 421"/>
                <a:gd name="f317" fmla="*/ f235 1 419"/>
                <a:gd name="f318" fmla="*/ f236 1 419"/>
                <a:gd name="f319" fmla="*/ f237 1 421"/>
                <a:gd name="f320" fmla="*/ f238 1 419"/>
                <a:gd name="f321" fmla="*/ f239 1 421"/>
                <a:gd name="f322" fmla="*/ f240 1 419"/>
                <a:gd name="f323" fmla="*/ f241 1 421"/>
                <a:gd name="f324" fmla="*/ f242 1 419"/>
                <a:gd name="f325" fmla="*/ f243 1 419"/>
                <a:gd name="f326" fmla="*/ f244 1 421"/>
                <a:gd name="f327" fmla="*/ f245 1 421"/>
                <a:gd name="f328" fmla="*/ f246 1 421"/>
                <a:gd name="f329" fmla="*/ f247 1 421"/>
                <a:gd name="f330" fmla="*/ f248 1 419"/>
                <a:gd name="f331" fmla="*/ f249 1 421"/>
                <a:gd name="f332" fmla="*/ f250 1 419"/>
                <a:gd name="f333" fmla="*/ f251 1 421"/>
                <a:gd name="f334" fmla="*/ f252 1 419"/>
                <a:gd name="f335" fmla="*/ f253 1 421"/>
                <a:gd name="f336" fmla="*/ f254 1 419"/>
                <a:gd name="f337" fmla="*/ f255 1 421"/>
                <a:gd name="f338" fmla="*/ f256 1 419"/>
                <a:gd name="f339" fmla="*/ f257 1 421"/>
                <a:gd name="f340" fmla="*/ f258 1 421"/>
                <a:gd name="f341" fmla="*/ f259 1 419"/>
                <a:gd name="f342" fmla="*/ f260 1 421"/>
                <a:gd name="f343" fmla="*/ f261 1 419"/>
                <a:gd name="f344" fmla="*/ f262 1 421"/>
                <a:gd name="f345" fmla="*/ f263 1 419"/>
                <a:gd name="f346" fmla="*/ f264 1 421"/>
                <a:gd name="f347" fmla="*/ f265 1 419"/>
                <a:gd name="f348" fmla="*/ 0 1 f183"/>
                <a:gd name="f349" fmla="*/ f177 1 f183"/>
                <a:gd name="f350" fmla="*/ 0 1 f184"/>
                <a:gd name="f351" fmla="*/ f178 1 f184"/>
                <a:gd name="f352" fmla="*/ f267 1 f183"/>
                <a:gd name="f353" fmla="*/ f268 1 f184"/>
                <a:gd name="f354" fmla="*/ f269 1 f183"/>
                <a:gd name="f355" fmla="*/ f270 1 f184"/>
                <a:gd name="f356" fmla="*/ f271 1 f183"/>
                <a:gd name="f357" fmla="*/ f272 1 f184"/>
                <a:gd name="f358" fmla="*/ f273 1 f184"/>
                <a:gd name="f359" fmla="*/ f274 1 f183"/>
                <a:gd name="f360" fmla="*/ f275 1 f183"/>
                <a:gd name="f361" fmla="*/ f276 1 f184"/>
                <a:gd name="f362" fmla="*/ f277 1 f183"/>
                <a:gd name="f363" fmla="*/ f278 1 f184"/>
                <a:gd name="f364" fmla="*/ f279 1 f183"/>
                <a:gd name="f365" fmla="*/ f280 1 f183"/>
                <a:gd name="f366" fmla="*/ f281 1 f184"/>
                <a:gd name="f367" fmla="*/ f282 1 f183"/>
                <a:gd name="f368" fmla="*/ f283 1 f184"/>
                <a:gd name="f369" fmla="*/ f284 1 f183"/>
                <a:gd name="f370" fmla="*/ f285 1 f183"/>
                <a:gd name="f371" fmla="*/ f286 1 f184"/>
                <a:gd name="f372" fmla="*/ f287 1 f183"/>
                <a:gd name="f373" fmla="*/ f288 1 f184"/>
                <a:gd name="f374" fmla="*/ f289 1 f183"/>
                <a:gd name="f375" fmla="*/ f290 1 f184"/>
                <a:gd name="f376" fmla="*/ f291 1 f183"/>
                <a:gd name="f377" fmla="*/ f292 1 f184"/>
                <a:gd name="f378" fmla="*/ f293 1 f183"/>
                <a:gd name="f379" fmla="*/ f294 1 f183"/>
                <a:gd name="f380" fmla="*/ f295 1 f184"/>
                <a:gd name="f381" fmla="*/ f296 1 f183"/>
                <a:gd name="f382" fmla="*/ f297 1 f184"/>
                <a:gd name="f383" fmla="*/ f298 1 f183"/>
                <a:gd name="f384" fmla="*/ f299 1 f184"/>
                <a:gd name="f385" fmla="*/ f300 1 f184"/>
                <a:gd name="f386" fmla="*/ f301 1 f184"/>
                <a:gd name="f387" fmla="*/ f302 1 f183"/>
                <a:gd name="f388" fmla="*/ f303 1 f183"/>
                <a:gd name="f389" fmla="*/ f304 1 f184"/>
                <a:gd name="f390" fmla="*/ f305 1 f183"/>
                <a:gd name="f391" fmla="*/ f306 1 f184"/>
                <a:gd name="f392" fmla="*/ f307 1 f184"/>
                <a:gd name="f393" fmla="*/ f308 1 f183"/>
                <a:gd name="f394" fmla="*/ f309 1 f184"/>
                <a:gd name="f395" fmla="*/ f310 1 f183"/>
                <a:gd name="f396" fmla="*/ f311 1 f184"/>
                <a:gd name="f397" fmla="*/ f312 1 f184"/>
                <a:gd name="f398" fmla="*/ f313 1 f183"/>
                <a:gd name="f399" fmla="*/ f314 1 f184"/>
                <a:gd name="f400" fmla="*/ f315 1 f184"/>
                <a:gd name="f401" fmla="*/ f316 1 f183"/>
                <a:gd name="f402" fmla="*/ f317 1 f184"/>
                <a:gd name="f403" fmla="*/ f318 1 f184"/>
                <a:gd name="f404" fmla="*/ f319 1 f183"/>
                <a:gd name="f405" fmla="*/ f320 1 f184"/>
                <a:gd name="f406" fmla="*/ f321 1 f183"/>
                <a:gd name="f407" fmla="*/ f322 1 f184"/>
                <a:gd name="f408" fmla="*/ f323 1 f183"/>
                <a:gd name="f409" fmla="*/ f324 1 f184"/>
                <a:gd name="f410" fmla="*/ f325 1 f184"/>
                <a:gd name="f411" fmla="*/ f326 1 f183"/>
                <a:gd name="f412" fmla="*/ f327 1 f183"/>
                <a:gd name="f413" fmla="*/ f328 1 f183"/>
                <a:gd name="f414" fmla="*/ f329 1 f183"/>
                <a:gd name="f415" fmla="*/ f330 1 f184"/>
                <a:gd name="f416" fmla="*/ f331 1 f183"/>
                <a:gd name="f417" fmla="*/ f332 1 f184"/>
                <a:gd name="f418" fmla="*/ f333 1 f183"/>
                <a:gd name="f419" fmla="*/ f334 1 f184"/>
                <a:gd name="f420" fmla="*/ f335 1 f183"/>
                <a:gd name="f421" fmla="*/ f336 1 f184"/>
                <a:gd name="f422" fmla="*/ f337 1 f183"/>
                <a:gd name="f423" fmla="*/ f338 1 f184"/>
                <a:gd name="f424" fmla="*/ f339 1 f183"/>
                <a:gd name="f425" fmla="*/ f340 1 f183"/>
                <a:gd name="f426" fmla="*/ f341 1 f184"/>
                <a:gd name="f427" fmla="*/ f342 1 f183"/>
                <a:gd name="f428" fmla="*/ f343 1 f184"/>
                <a:gd name="f429" fmla="*/ f344 1 f183"/>
                <a:gd name="f430" fmla="*/ f345 1 f184"/>
                <a:gd name="f431" fmla="*/ f346 1 f183"/>
                <a:gd name="f432" fmla="*/ f347 1 f184"/>
                <a:gd name="f433" fmla="*/ f348 f174 1"/>
                <a:gd name="f434" fmla="*/ f349 f174 1"/>
                <a:gd name="f435" fmla="*/ f351 f175 1"/>
                <a:gd name="f436" fmla="*/ f350 f175 1"/>
                <a:gd name="f437" fmla="*/ f352 f174 1"/>
                <a:gd name="f438" fmla="*/ f353 f175 1"/>
                <a:gd name="f439" fmla="*/ f354 f174 1"/>
                <a:gd name="f440" fmla="*/ f355 f175 1"/>
                <a:gd name="f441" fmla="*/ f356 f174 1"/>
                <a:gd name="f442" fmla="*/ f357 f175 1"/>
                <a:gd name="f443" fmla="*/ f358 f175 1"/>
                <a:gd name="f444" fmla="*/ f359 f174 1"/>
                <a:gd name="f445" fmla="*/ f360 f174 1"/>
                <a:gd name="f446" fmla="*/ f361 f175 1"/>
                <a:gd name="f447" fmla="*/ f362 f174 1"/>
                <a:gd name="f448" fmla="*/ f363 f175 1"/>
                <a:gd name="f449" fmla="*/ f364 f174 1"/>
                <a:gd name="f450" fmla="*/ f365 f174 1"/>
                <a:gd name="f451" fmla="*/ f366 f175 1"/>
                <a:gd name="f452" fmla="*/ f367 f174 1"/>
                <a:gd name="f453" fmla="*/ f368 f175 1"/>
                <a:gd name="f454" fmla="*/ f369 f174 1"/>
                <a:gd name="f455" fmla="*/ f370 f174 1"/>
                <a:gd name="f456" fmla="*/ f371 f175 1"/>
                <a:gd name="f457" fmla="*/ f372 f174 1"/>
                <a:gd name="f458" fmla="*/ f373 f175 1"/>
                <a:gd name="f459" fmla="*/ f374 f174 1"/>
                <a:gd name="f460" fmla="*/ f375 f175 1"/>
                <a:gd name="f461" fmla="*/ f376 f174 1"/>
                <a:gd name="f462" fmla="*/ f377 f175 1"/>
                <a:gd name="f463" fmla="*/ f378 f174 1"/>
                <a:gd name="f464" fmla="*/ f379 f174 1"/>
                <a:gd name="f465" fmla="*/ f380 f175 1"/>
                <a:gd name="f466" fmla="*/ f381 f174 1"/>
                <a:gd name="f467" fmla="*/ f382 f175 1"/>
                <a:gd name="f468" fmla="*/ f383 f174 1"/>
                <a:gd name="f469" fmla="*/ f384 f175 1"/>
                <a:gd name="f470" fmla="*/ f385 f175 1"/>
                <a:gd name="f471" fmla="*/ f386 f175 1"/>
                <a:gd name="f472" fmla="*/ f387 f174 1"/>
                <a:gd name="f473" fmla="*/ f388 f174 1"/>
                <a:gd name="f474" fmla="*/ f389 f175 1"/>
                <a:gd name="f475" fmla="*/ f390 f174 1"/>
                <a:gd name="f476" fmla="*/ f391 f175 1"/>
                <a:gd name="f477" fmla="*/ f392 f175 1"/>
                <a:gd name="f478" fmla="*/ f393 f174 1"/>
                <a:gd name="f479" fmla="*/ f394 f175 1"/>
                <a:gd name="f480" fmla="*/ f395 f174 1"/>
                <a:gd name="f481" fmla="*/ f396 f175 1"/>
                <a:gd name="f482" fmla="*/ f397 f175 1"/>
                <a:gd name="f483" fmla="*/ f398 f174 1"/>
                <a:gd name="f484" fmla="*/ f399 f175 1"/>
                <a:gd name="f485" fmla="*/ f400 f175 1"/>
                <a:gd name="f486" fmla="*/ f401 f174 1"/>
                <a:gd name="f487" fmla="*/ f402 f175 1"/>
                <a:gd name="f488" fmla="*/ f403 f175 1"/>
                <a:gd name="f489" fmla="*/ f404 f174 1"/>
                <a:gd name="f490" fmla="*/ f405 f175 1"/>
                <a:gd name="f491" fmla="*/ f406 f174 1"/>
                <a:gd name="f492" fmla="*/ f407 f175 1"/>
                <a:gd name="f493" fmla="*/ f408 f174 1"/>
                <a:gd name="f494" fmla="*/ f409 f175 1"/>
                <a:gd name="f495" fmla="*/ f410 f175 1"/>
                <a:gd name="f496" fmla="*/ f411 f174 1"/>
                <a:gd name="f497" fmla="*/ f412 f174 1"/>
                <a:gd name="f498" fmla="*/ f413 f174 1"/>
                <a:gd name="f499" fmla="*/ f414 f174 1"/>
                <a:gd name="f500" fmla="*/ f415 f175 1"/>
                <a:gd name="f501" fmla="*/ f416 f174 1"/>
                <a:gd name="f502" fmla="*/ f417 f175 1"/>
                <a:gd name="f503" fmla="*/ f418 f174 1"/>
                <a:gd name="f504" fmla="*/ f419 f175 1"/>
                <a:gd name="f505" fmla="*/ f420 f174 1"/>
                <a:gd name="f506" fmla="*/ f421 f175 1"/>
                <a:gd name="f507" fmla="*/ f422 f174 1"/>
                <a:gd name="f508" fmla="*/ f423 f175 1"/>
                <a:gd name="f509" fmla="*/ f424 f174 1"/>
                <a:gd name="f510" fmla="*/ f425 f174 1"/>
                <a:gd name="f511" fmla="*/ f426 f175 1"/>
                <a:gd name="f512" fmla="*/ f427 f174 1"/>
                <a:gd name="f513" fmla="*/ f428 f175 1"/>
                <a:gd name="f514" fmla="*/ f429 f174 1"/>
                <a:gd name="f515" fmla="*/ f430 f175 1"/>
                <a:gd name="f516" fmla="*/ f431 f174 1"/>
                <a:gd name="f517" fmla="*/ f432 f1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6">
                  <a:pos x="f437" y="f438"/>
                </a:cxn>
                <a:cxn ang="f266">
                  <a:pos x="f439" y="f440"/>
                </a:cxn>
                <a:cxn ang="f266">
                  <a:pos x="f441" y="f442"/>
                </a:cxn>
                <a:cxn ang="f266">
                  <a:pos x="f441" y="f443"/>
                </a:cxn>
                <a:cxn ang="f266">
                  <a:pos x="f444" y="f443"/>
                </a:cxn>
                <a:cxn ang="f266">
                  <a:pos x="f445" y="f446"/>
                </a:cxn>
                <a:cxn ang="f266">
                  <a:pos x="f447" y="f448"/>
                </a:cxn>
                <a:cxn ang="f266">
                  <a:pos x="f449" y="f448"/>
                </a:cxn>
                <a:cxn ang="f266">
                  <a:pos x="f450" y="f448"/>
                </a:cxn>
                <a:cxn ang="f266">
                  <a:pos x="f450" y="f451"/>
                </a:cxn>
                <a:cxn ang="f266">
                  <a:pos x="f437" y="f451"/>
                </a:cxn>
                <a:cxn ang="f266">
                  <a:pos x="f437" y="f438"/>
                </a:cxn>
                <a:cxn ang="f266">
                  <a:pos x="f452" y="f453"/>
                </a:cxn>
                <a:cxn ang="f266">
                  <a:pos x="f454" y="f453"/>
                </a:cxn>
                <a:cxn ang="f266">
                  <a:pos x="f455" y="f456"/>
                </a:cxn>
                <a:cxn ang="f266">
                  <a:pos x="f457" y="f458"/>
                </a:cxn>
                <a:cxn ang="f266">
                  <a:pos x="f459" y="f460"/>
                </a:cxn>
                <a:cxn ang="f266">
                  <a:pos x="f461" y="f462"/>
                </a:cxn>
                <a:cxn ang="f266">
                  <a:pos x="f463" y="f453"/>
                </a:cxn>
                <a:cxn ang="f266">
                  <a:pos x="f464" y="f453"/>
                </a:cxn>
                <a:cxn ang="f266">
                  <a:pos x="f464" y="f465"/>
                </a:cxn>
                <a:cxn ang="f266">
                  <a:pos x="f466" y="f465"/>
                </a:cxn>
                <a:cxn ang="f266">
                  <a:pos x="f466" y="f467"/>
                </a:cxn>
                <a:cxn ang="f266">
                  <a:pos x="f468" y="f469"/>
                </a:cxn>
                <a:cxn ang="f266">
                  <a:pos x="f452" y="f438"/>
                </a:cxn>
                <a:cxn ang="f266">
                  <a:pos x="f452" y="f453"/>
                </a:cxn>
                <a:cxn ang="f266">
                  <a:pos x="f464" y="f470"/>
                </a:cxn>
                <a:cxn ang="f266">
                  <a:pos x="f464" y="f471"/>
                </a:cxn>
                <a:cxn ang="f266">
                  <a:pos x="f472" y="f471"/>
                </a:cxn>
                <a:cxn ang="f266">
                  <a:pos x="f473" y="f474"/>
                </a:cxn>
                <a:cxn ang="f266">
                  <a:pos x="f475" y="f476"/>
                </a:cxn>
                <a:cxn ang="f266">
                  <a:pos x="f452" y="f476"/>
                </a:cxn>
                <a:cxn ang="f266">
                  <a:pos x="f452" y="f477"/>
                </a:cxn>
                <a:cxn ang="f266">
                  <a:pos x="f478" y="f479"/>
                </a:cxn>
                <a:cxn ang="f266">
                  <a:pos x="f480" y="f481"/>
                </a:cxn>
                <a:cxn ang="f266">
                  <a:pos x="f480" y="f482"/>
                </a:cxn>
                <a:cxn ang="f266">
                  <a:pos x="f483" y="f484"/>
                </a:cxn>
                <a:cxn ang="f266">
                  <a:pos x="f452" y="f485"/>
                </a:cxn>
                <a:cxn ang="f266">
                  <a:pos x="f452" y="f470"/>
                </a:cxn>
                <a:cxn ang="f266">
                  <a:pos x="f464" y="f470"/>
                </a:cxn>
                <a:cxn ang="f266">
                  <a:pos x="f486" y="f487"/>
                </a:cxn>
                <a:cxn ang="f266">
                  <a:pos x="f486" y="f488"/>
                </a:cxn>
                <a:cxn ang="f266">
                  <a:pos x="f489" y="f488"/>
                </a:cxn>
                <a:cxn ang="f266">
                  <a:pos x="f489" y="f490"/>
                </a:cxn>
                <a:cxn ang="f266">
                  <a:pos x="f491" y="f492"/>
                </a:cxn>
                <a:cxn ang="f266">
                  <a:pos x="f493" y="f494"/>
                </a:cxn>
                <a:cxn ang="f266">
                  <a:pos x="f489" y="f495"/>
                </a:cxn>
                <a:cxn ang="f266">
                  <a:pos x="f489" y="f487"/>
                </a:cxn>
                <a:cxn ang="f266">
                  <a:pos x="f496" y="f487"/>
                </a:cxn>
                <a:cxn ang="f266">
                  <a:pos x="f497" y="f474"/>
                </a:cxn>
                <a:cxn ang="f266">
                  <a:pos x="f498" y="f487"/>
                </a:cxn>
                <a:cxn ang="f266">
                  <a:pos x="f486" y="f487"/>
                </a:cxn>
                <a:cxn ang="f266">
                  <a:pos x="f499" y="f500"/>
                </a:cxn>
                <a:cxn ang="f266">
                  <a:pos x="f501" y="f502"/>
                </a:cxn>
                <a:cxn ang="f266">
                  <a:pos x="f503" y="f504"/>
                </a:cxn>
                <a:cxn ang="f266">
                  <a:pos x="f505" y="f506"/>
                </a:cxn>
                <a:cxn ang="f266">
                  <a:pos x="f507" y="f508"/>
                </a:cxn>
                <a:cxn ang="f266">
                  <a:pos x="f509" y="f508"/>
                </a:cxn>
                <a:cxn ang="f266">
                  <a:pos x="f510" y="f511"/>
                </a:cxn>
                <a:cxn ang="f266">
                  <a:pos x="f512" y="f513"/>
                </a:cxn>
                <a:cxn ang="f266">
                  <a:pos x="f514" y="f515"/>
                </a:cxn>
                <a:cxn ang="f266">
                  <a:pos x="f516" y="f517"/>
                </a:cxn>
                <a:cxn ang="f266">
                  <a:pos x="f499" y="f500"/>
                </a:cxn>
              </a:cxnLst>
              <a:rect l="f433" t="f436" r="f434" b="f435"/>
              <a:pathLst>
                <a:path w="421" h="41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19"/>
                  </a:cubicBezTo>
                  <a:cubicBezTo>
                    <a:pt x="f22" y="f19"/>
                    <a:pt x="f21" y="f19"/>
                    <a:pt x="f23" y="f19"/>
                  </a:cubicBezTo>
                  <a:cubicBezTo>
                    <a:pt x="f24" y="f25"/>
                    <a:pt x="f16" y="f5"/>
                    <a:pt x="f26" y="f5"/>
                  </a:cubicBezTo>
                  <a:cubicBezTo>
                    <a:pt x="f13" y="f5"/>
                    <a:pt x="f27" y="f25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29"/>
                    <a:pt x="f34" y="f29"/>
                    <a:pt x="f6" y="f29"/>
                  </a:cubicBezTo>
                  <a:cubicBezTo>
                    <a:pt x="f6" y="f35"/>
                    <a:pt x="f6" y="f36"/>
                    <a:pt x="f6" y="f7"/>
                  </a:cubicBezTo>
                  <a:cubicBezTo>
                    <a:pt x="f37" y="f7"/>
                    <a:pt x="f38" y="f7"/>
                    <a:pt x="f8" y="f7"/>
                  </a:cubicBezTo>
                  <a:cubicBezTo>
                    <a:pt x="f8" y="f39"/>
                    <a:pt x="f8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3" y="f42"/>
                    <a:pt x="f44" y="f42"/>
                    <a:pt x="f45" y="f42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61"/>
                  </a:cubicBezTo>
                  <a:cubicBezTo>
                    <a:pt x="f62" y="f54"/>
                    <a:pt x="f63" y="f52"/>
                    <a:pt x="f39" y="f64"/>
                  </a:cubicBezTo>
                  <a:cubicBezTo>
                    <a:pt x="f65" y="f66"/>
                    <a:pt x="f63" y="f42"/>
                    <a:pt x="f67" y="f42"/>
                  </a:cubicBezTo>
                  <a:cubicBezTo>
                    <a:pt x="f68" y="f42"/>
                    <a:pt x="f69" y="f42"/>
                    <a:pt x="f70" y="f42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4" y="f73"/>
                    <a:pt x="f37" y="f73"/>
                    <a:pt x="f75" y="f73"/>
                  </a:cubicBezTo>
                  <a:cubicBezTo>
                    <a:pt x="f75" y="f76"/>
                    <a:pt x="f75" y="f77"/>
                    <a:pt x="f75" y="f78"/>
                  </a:cubicBezTo>
                  <a:cubicBezTo>
                    <a:pt x="f79" y="f80"/>
                    <a:pt x="f81" y="f82"/>
                    <a:pt x="f81" y="f26"/>
                  </a:cubicBezTo>
                  <a:cubicBezTo>
                    <a:pt x="f37" y="f83"/>
                    <a:pt x="f84" y="f85"/>
                    <a:pt x="f41" y="f9"/>
                  </a:cubicBezTo>
                  <a:cubicBezTo>
                    <a:pt x="f41" y="f86"/>
                    <a:pt x="f41" y="f87"/>
                    <a:pt x="f41" y="f42"/>
                  </a:cubicBezTo>
                  <a:close/>
                  <a:moveTo>
                    <a:pt x="f70" y="f70"/>
                  </a:moveTo>
                  <a:cubicBezTo>
                    <a:pt x="f70" y="f88"/>
                    <a:pt x="f70" y="f89"/>
                    <a:pt x="f70" y="f41"/>
                  </a:cubicBezTo>
                  <a:cubicBezTo>
                    <a:pt x="f69" y="f41"/>
                    <a:pt x="f90" y="f41"/>
                    <a:pt x="f91" y="f41"/>
                  </a:cubicBezTo>
                  <a:cubicBezTo>
                    <a:pt x="f92" y="f93"/>
                    <a:pt x="f94" y="f95"/>
                    <a:pt x="f96" y="f89"/>
                  </a:cubicBezTo>
                  <a:cubicBezTo>
                    <a:pt x="f97" y="f98"/>
                    <a:pt x="f99" y="f100"/>
                    <a:pt x="f100" y="f75"/>
                  </a:cubicBezTo>
                  <a:cubicBezTo>
                    <a:pt x="f101" y="f75"/>
                    <a:pt x="f52" y="f75"/>
                    <a:pt x="f41" y="f75"/>
                  </a:cubicBezTo>
                  <a:cubicBezTo>
                    <a:pt x="f41" y="f102"/>
                    <a:pt x="f103" y="f56"/>
                    <a:pt x="f41" y="f104"/>
                  </a:cubicBezTo>
                  <a:cubicBezTo>
                    <a:pt x="f41" y="f51"/>
                    <a:pt x="f105" y="f106"/>
                    <a:pt x="f107" y="f32"/>
                  </a:cubicBezTo>
                  <a:cubicBezTo>
                    <a:pt x="f108" y="f51"/>
                    <a:pt x="f109" y="f53"/>
                    <a:pt x="f110" y="f111"/>
                  </a:cubicBezTo>
                  <a:cubicBezTo>
                    <a:pt x="f112" y="f113"/>
                    <a:pt x="f112" y="f59"/>
                    <a:pt x="f110" y="f60"/>
                  </a:cubicBezTo>
                  <a:cubicBezTo>
                    <a:pt x="f109" y="f62"/>
                    <a:pt x="f108" y="f39"/>
                    <a:pt x="f114" y="f115"/>
                  </a:cubicBezTo>
                  <a:cubicBezTo>
                    <a:pt x="f116" y="f65"/>
                    <a:pt x="f41" y="f33"/>
                    <a:pt x="f41" y="f117"/>
                  </a:cubicBezTo>
                  <a:cubicBezTo>
                    <a:pt x="f103" y="f118"/>
                    <a:pt x="f41" y="f119"/>
                    <a:pt x="f41" y="f70"/>
                  </a:cubicBezTo>
                  <a:cubicBezTo>
                    <a:pt x="f81" y="f70"/>
                    <a:pt x="f120" y="f70"/>
                    <a:pt x="f70" y="f70"/>
                  </a:cubicBezTo>
                  <a:close/>
                  <a:moveTo>
                    <a:pt x="f121" y="f103"/>
                  </a:moveTo>
                  <a:cubicBezTo>
                    <a:pt x="f121" y="f89"/>
                    <a:pt x="f121" y="f120"/>
                    <a:pt x="f121" y="f122"/>
                  </a:cubicBezTo>
                  <a:cubicBezTo>
                    <a:pt x="f123" y="f122"/>
                    <a:pt x="f35" y="f122"/>
                    <a:pt x="f124" y="f122"/>
                  </a:cubicBezTo>
                  <a:cubicBezTo>
                    <a:pt x="f124" y="f119"/>
                    <a:pt x="f124" y="f125"/>
                    <a:pt x="f124" y="f91"/>
                  </a:cubicBezTo>
                  <a:cubicBezTo>
                    <a:pt x="f126" y="f91"/>
                    <a:pt x="f127" y="f128"/>
                    <a:pt x="f35" y="f129"/>
                  </a:cubicBezTo>
                  <a:cubicBezTo>
                    <a:pt x="f83" y="f130"/>
                    <a:pt x="f127" y="f49"/>
                    <a:pt x="f131" y="f132"/>
                  </a:cubicBezTo>
                  <a:cubicBezTo>
                    <a:pt x="f126" y="f133"/>
                    <a:pt x="f87" y="f45"/>
                    <a:pt x="f124" y="f58"/>
                  </a:cubicBezTo>
                  <a:cubicBezTo>
                    <a:pt x="f124" y="f54"/>
                    <a:pt x="f124" y="f134"/>
                    <a:pt x="f124" y="f103"/>
                  </a:cubicBezTo>
                  <a:cubicBezTo>
                    <a:pt x="f135" y="f103"/>
                    <a:pt x="f136" y="f103"/>
                    <a:pt x="f137" y="f103"/>
                  </a:cubicBezTo>
                  <a:cubicBezTo>
                    <a:pt x="f85" y="f138"/>
                    <a:pt x="f35" y="f36"/>
                    <a:pt x="f139" y="f89"/>
                  </a:cubicBezTo>
                  <a:cubicBezTo>
                    <a:pt x="f140" y="f81"/>
                    <a:pt x="f141" y="f45"/>
                    <a:pt x="f20" y="f103"/>
                  </a:cubicBezTo>
                  <a:cubicBezTo>
                    <a:pt x="f77" y="f103"/>
                    <a:pt x="f142" y="f103"/>
                    <a:pt x="f121" y="f103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44"/>
                    <a:pt x="f154" y="f155"/>
                  </a:cubicBezTo>
                  <a:cubicBezTo>
                    <a:pt x="f85" y="f15"/>
                    <a:pt x="f28" y="f156"/>
                    <a:pt x="f9" y="f140"/>
                  </a:cubicBezTo>
                  <a:cubicBezTo>
                    <a:pt x="f85" y="f72"/>
                    <a:pt x="f38" y="f18"/>
                    <a:pt x="f153" y="f80"/>
                  </a:cubicBezTo>
                  <a:cubicBezTo>
                    <a:pt x="f157" y="f20"/>
                    <a:pt x="f147" y="f20"/>
                    <a:pt x="f158" y="f80"/>
                  </a:cubicBezTo>
                  <a:cubicBezTo>
                    <a:pt x="f159" y="f24"/>
                    <a:pt x="f160" y="f161"/>
                    <a:pt x="f162" y="f158"/>
                  </a:cubicBezTo>
                  <a:cubicBezTo>
                    <a:pt x="f158" y="f163"/>
                    <a:pt x="f149" y="f140"/>
                    <a:pt x="f144" y="f164"/>
                  </a:cubicBezTo>
                  <a:cubicBezTo>
                    <a:pt x="f165" y="f16"/>
                    <a:pt x="f150" y="f166"/>
                    <a:pt x="f71" y="f167"/>
                  </a:cubicBezTo>
                  <a:cubicBezTo>
                    <a:pt x="f153" y="f168"/>
                    <a:pt x="f169" y="f145"/>
                    <a:pt x="f152" y="f149"/>
                  </a:cubicBezTo>
                  <a:cubicBezTo>
                    <a:pt x="f151" y="f170"/>
                    <a:pt x="f171" y="f172"/>
                    <a:pt x="f143" y="f14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97" name="Freeform 305">
              <a:extLst>
                <a:ext uri="{FF2B5EF4-FFF2-40B4-BE49-F238E27FC236}">
                  <a16:creationId xmlns:a16="http://schemas.microsoft.com/office/drawing/2014/main" id="{122344EF-3246-C74A-43DB-6B19B4A27637}"/>
                </a:ext>
              </a:extLst>
            </p:cNvPr>
            <p:cNvSpPr/>
            <p:nvPr/>
          </p:nvSpPr>
          <p:spPr>
            <a:xfrm>
              <a:off x="5899151" y="5115327"/>
              <a:ext cx="523878" cy="50958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42"/>
                <a:gd name="f8" fmla="val 430"/>
                <a:gd name="f9" fmla="val 382"/>
                <a:gd name="f10" fmla="val 366"/>
                <a:gd name="f11" fmla="val 417"/>
                <a:gd name="f12" fmla="val 353"/>
                <a:gd name="f13" fmla="val 405"/>
                <a:gd name="f14" fmla="val 338"/>
                <a:gd name="f15" fmla="val 395"/>
                <a:gd name="f16" fmla="val 332"/>
                <a:gd name="f17" fmla="val 391"/>
                <a:gd name="f18" fmla="val 321"/>
                <a:gd name="f19" fmla="val 390"/>
                <a:gd name="f20" fmla="val 314"/>
                <a:gd name="f21" fmla="val 393"/>
                <a:gd name="f22" fmla="val 252"/>
                <a:gd name="f23" fmla="val 422"/>
                <a:gd name="f24" fmla="val 191"/>
                <a:gd name="f25" fmla="val 130"/>
                <a:gd name="f26" fmla="val 392"/>
                <a:gd name="f27" fmla="val 124"/>
                <a:gd name="f28" fmla="val 389"/>
                <a:gd name="f29" fmla="val 112"/>
                <a:gd name="f30" fmla="val 106"/>
                <a:gd name="f31" fmla="val 91"/>
                <a:gd name="f32" fmla="val 404"/>
                <a:gd name="f33" fmla="val 78"/>
                <a:gd name="f34" fmla="val 416"/>
                <a:gd name="f35" fmla="val 64"/>
                <a:gd name="f36" fmla="val 427"/>
                <a:gd name="f37" fmla="val 61"/>
                <a:gd name="f38" fmla="val 426"/>
                <a:gd name="f39" fmla="val 59"/>
                <a:gd name="f40" fmla="val 425"/>
                <a:gd name="f41" fmla="val 56"/>
                <a:gd name="f42" fmla="val 423"/>
                <a:gd name="f43" fmla="val 411"/>
                <a:gd name="f44" fmla="val 60"/>
                <a:gd name="f45" fmla="val 399"/>
                <a:gd name="f46" fmla="val 388"/>
                <a:gd name="f47" fmla="val 74"/>
                <a:gd name="f48" fmla="val 365"/>
                <a:gd name="f49" fmla="val 72"/>
                <a:gd name="f50" fmla="val 346"/>
                <a:gd name="f51" fmla="val 57"/>
                <a:gd name="f52" fmla="val 324"/>
                <a:gd name="f53" fmla="val 239"/>
                <a:gd name="f54" fmla="val 18"/>
                <a:gd name="f55" fmla="val 129"/>
                <a:gd name="f56" fmla="val 96"/>
                <a:gd name="f57" fmla="val 171"/>
                <a:gd name="f58" fmla="val 286"/>
                <a:gd name="f59" fmla="val 4"/>
                <a:gd name="f60" fmla="val 357"/>
                <a:gd name="f61" fmla="val 71"/>
                <a:gd name="f62" fmla="val 432"/>
                <a:gd name="f63" fmla="val 141"/>
                <a:gd name="f64" fmla="val 253"/>
                <a:gd name="f65" fmla="val 380"/>
                <a:gd name="f66" fmla="val 335"/>
                <a:gd name="f67" fmla="val 372"/>
                <a:gd name="f68" fmla="val 347"/>
                <a:gd name="f69" fmla="val 370"/>
                <a:gd name="f70" fmla="val 356"/>
                <a:gd name="f71" fmla="val 374"/>
                <a:gd name="f72" fmla="val 369"/>
                <a:gd name="f73" fmla="val 385"/>
                <a:gd name="f74" fmla="val 383"/>
                <a:gd name="f75" fmla="val 401"/>
                <a:gd name="f76" fmla="val 387"/>
                <a:gd name="f77" fmla="val 419"/>
                <a:gd name="f78" fmla="val 386"/>
                <a:gd name="f79" fmla="val 421"/>
                <a:gd name="f80" fmla="val 111"/>
                <a:gd name="f81" fmla="val 224"/>
                <a:gd name="f82" fmla="val 119"/>
                <a:gd name="f83" fmla="val 265"/>
                <a:gd name="f84" fmla="val 136"/>
                <a:gd name="f85" fmla="val 299"/>
                <a:gd name="f86" fmla="val 174"/>
                <a:gd name="f87" fmla="val 200"/>
                <a:gd name="f88" fmla="val 222"/>
                <a:gd name="f89" fmla="val 214"/>
                <a:gd name="f90" fmla="val 368"/>
                <a:gd name="f91" fmla="val 219"/>
                <a:gd name="f92" fmla="val 371"/>
                <a:gd name="f93" fmla="val 225"/>
                <a:gd name="f94" fmla="val 230"/>
                <a:gd name="f95" fmla="val 232"/>
                <a:gd name="f96" fmla="val 229"/>
                <a:gd name="f97" fmla="val 348"/>
                <a:gd name="f98" fmla="val 231"/>
                <a:gd name="f99" fmla="val 339"/>
                <a:gd name="f100" fmla="val 334"/>
                <a:gd name="f101" fmla="val 237"/>
                <a:gd name="f102" fmla="val 325"/>
                <a:gd name="f103" fmla="val 241"/>
                <a:gd name="f104" fmla="val 295"/>
                <a:gd name="f105" fmla="val 313"/>
                <a:gd name="f106" fmla="val 322"/>
                <a:gd name="f107" fmla="val 277"/>
                <a:gd name="f108" fmla="val 333"/>
                <a:gd name="f109" fmla="val 342"/>
                <a:gd name="f110" fmla="val 350"/>
                <a:gd name="f111" fmla="val 223"/>
                <a:gd name="f112" fmla="val 379"/>
                <a:gd name="f113" fmla="val 217"/>
                <a:gd name="f114" fmla="val 364"/>
                <a:gd name="f115" fmla="val 210"/>
                <a:gd name="f116" fmla="val 209"/>
                <a:gd name="f117" fmla="val 349"/>
                <a:gd name="f118" fmla="val 207"/>
                <a:gd name="f119" fmla="val 341"/>
                <a:gd name="f120" fmla="val 208"/>
                <a:gd name="f121" fmla="val 323"/>
                <a:gd name="f122" fmla="val 149"/>
                <a:gd name="f123" fmla="val 288"/>
                <a:gd name="f124" fmla="val 116"/>
                <a:gd name="f125" fmla="val 105"/>
                <a:gd name="f126" fmla="val 89"/>
                <a:gd name="f127" fmla="val 213"/>
                <a:gd name="f128" fmla="val 80"/>
                <a:gd name="f129" fmla="val 215"/>
                <a:gd name="f130" fmla="val 99"/>
                <a:gd name="f131" fmla="val 113"/>
                <a:gd name="f132" fmla="val 170"/>
                <a:gd name="f133" fmla="val 150"/>
                <a:gd name="f134" fmla="val 134"/>
                <a:gd name="f135" fmla="val 151"/>
                <a:gd name="f136" fmla="val 123"/>
                <a:gd name="f137" fmla="val 166"/>
                <a:gd name="f138" fmla="val 117"/>
                <a:gd name="f139" fmla="val 188"/>
                <a:gd name="f140" fmla="val 107"/>
                <a:gd name="f141" fmla="val 100"/>
                <a:gd name="f142" fmla="val 90"/>
                <a:gd name="f143" fmla="val 81"/>
                <a:gd name="f144" fmla="val 76"/>
                <a:gd name="f145" fmla="val 65"/>
                <a:gd name="f146" fmla="val 70"/>
                <a:gd name="f147" fmla="val 220"/>
                <a:gd name="f148" fmla="val 75"/>
                <a:gd name="f149" fmla="val 255"/>
                <a:gd name="f150" fmla="val 86"/>
                <a:gd name="f151" fmla="val 310"/>
                <a:gd name="f152" fmla="val 118"/>
                <a:gd name="f153" fmla="val 345"/>
                <a:gd name="f154" fmla="val 168"/>
                <a:gd name="f155" fmla="val 172"/>
                <a:gd name="f156" fmla="val 178"/>
                <a:gd name="f157" fmla="val 362"/>
                <a:gd name="f158" fmla="val 183"/>
                <a:gd name="f159" fmla="val 177"/>
                <a:gd name="f160" fmla="val 352"/>
                <a:gd name="f161" fmla="val 173"/>
                <a:gd name="f162" fmla="val 133"/>
                <a:gd name="f163" fmla="val 104"/>
                <a:gd name="f164" fmla="val 305"/>
                <a:gd name="f165" fmla="val 88"/>
                <a:gd name="f166" fmla="val 264"/>
                <a:gd name="f167" fmla="val 87"/>
                <a:gd name="f168" fmla="val 259"/>
                <a:gd name="f169" fmla="val 79"/>
                <a:gd name="f170" fmla="val 258"/>
                <a:gd name="f171" fmla="val 176"/>
                <a:gd name="f172" fmla="val 358"/>
                <a:gd name="f173" fmla="val 327"/>
                <a:gd name="f174" fmla="val 279"/>
                <a:gd name="f175" fmla="val 69"/>
                <a:gd name="f176" fmla="val 274"/>
                <a:gd name="f177" fmla="val 67"/>
                <a:gd name="f178" fmla="val 267"/>
                <a:gd name="f179" fmla="val 261"/>
                <a:gd name="f180" fmla="val 268"/>
                <a:gd name="f181" fmla="val 82"/>
                <a:gd name="f182" fmla="val 272"/>
                <a:gd name="f183" fmla="val 84"/>
                <a:gd name="f184" fmla="val 312"/>
                <a:gd name="f185" fmla="val 127"/>
                <a:gd name="f186" fmla="val 355"/>
                <a:gd name="f187" fmla="val 363"/>
                <a:gd name="f188" fmla="val 73"/>
                <a:gd name="f189" fmla="val 77"/>
                <a:gd name="f190" fmla="val 83"/>
                <a:gd name="f191" fmla="val 260"/>
                <a:gd name="f192" fmla="val 344"/>
                <a:gd name="f193" fmla="val 359"/>
                <a:gd name="f194" fmla="val 257"/>
                <a:gd name="f195" fmla="val 262"/>
                <a:gd name="f196" fmla="val 343"/>
                <a:gd name="f197" fmla="val 294"/>
                <a:gd name="f198" fmla="val 303"/>
                <a:gd name="f199" fmla="val 287"/>
                <a:gd name="f200" fmla="+- 0 0 -90"/>
                <a:gd name="f201" fmla="*/ f4 1 442"/>
                <a:gd name="f202" fmla="*/ f5 1 430"/>
                <a:gd name="f203" fmla="val f6"/>
                <a:gd name="f204" fmla="val f7"/>
                <a:gd name="f205" fmla="val f8"/>
                <a:gd name="f206" fmla="*/ f200 f0 1"/>
                <a:gd name="f207" fmla="+- f205 0 f203"/>
                <a:gd name="f208" fmla="+- f204 0 f203"/>
                <a:gd name="f209" fmla="*/ f206 1 f3"/>
                <a:gd name="f210" fmla="*/ f208 1 442"/>
                <a:gd name="f211" fmla="*/ f207 1 430"/>
                <a:gd name="f212" fmla="*/ 382 f208 1"/>
                <a:gd name="f213" fmla="*/ 430 f207 1"/>
                <a:gd name="f214" fmla="*/ 338 f208 1"/>
                <a:gd name="f215" fmla="*/ 395 f207 1"/>
                <a:gd name="f216" fmla="*/ 314 f208 1"/>
                <a:gd name="f217" fmla="*/ 393 f207 1"/>
                <a:gd name="f218" fmla="*/ 130 f208 1"/>
                <a:gd name="f219" fmla="*/ 392 f207 1"/>
                <a:gd name="f220" fmla="*/ 106 f208 1"/>
                <a:gd name="f221" fmla="*/ 64 f208 1"/>
                <a:gd name="f222" fmla="*/ 427 f207 1"/>
                <a:gd name="f223" fmla="*/ 56 f208 1"/>
                <a:gd name="f224" fmla="*/ 423 f207 1"/>
                <a:gd name="f225" fmla="*/ 388 f207 1"/>
                <a:gd name="f226" fmla="*/ 57 f208 1"/>
                <a:gd name="f227" fmla="*/ 324 f207 1"/>
                <a:gd name="f228" fmla="*/ 96 f208 1"/>
                <a:gd name="f229" fmla="*/ 64 f207 1"/>
                <a:gd name="f230" fmla="*/ 357 f208 1"/>
                <a:gd name="f231" fmla="*/ 71 f207 1"/>
                <a:gd name="f232" fmla="*/ 380 f208 1"/>
                <a:gd name="f233" fmla="*/ 335 f207 1"/>
                <a:gd name="f234" fmla="*/ 374 f208 1"/>
                <a:gd name="f235" fmla="*/ 369 f207 1"/>
                <a:gd name="f236" fmla="*/ 387 f208 1"/>
                <a:gd name="f237" fmla="*/ 417 f207 1"/>
                <a:gd name="f238" fmla="*/ 111 f208 1"/>
                <a:gd name="f239" fmla="*/ 224 f207 1"/>
                <a:gd name="f240" fmla="*/ 174 f208 1"/>
                <a:gd name="f241" fmla="*/ 314 f207 1"/>
                <a:gd name="f242" fmla="*/ 214 f208 1"/>
                <a:gd name="f243" fmla="*/ 365 f207 1"/>
                <a:gd name="f244" fmla="*/ 222 f208 1"/>
                <a:gd name="f245" fmla="*/ 374 f207 1"/>
                <a:gd name="f246" fmla="*/ 230 f208 1"/>
                <a:gd name="f247" fmla="*/ 231 f208 1"/>
                <a:gd name="f248" fmla="*/ 339 f207 1"/>
                <a:gd name="f249" fmla="*/ 241 f208 1"/>
                <a:gd name="f250" fmla="*/ 325 f207 1"/>
                <a:gd name="f251" fmla="*/ 333 f208 1"/>
                <a:gd name="f252" fmla="*/ 379 f208 1"/>
                <a:gd name="f253" fmla="*/ 217 f207 1"/>
                <a:gd name="f254" fmla="*/ 356 f208 1"/>
                <a:gd name="f255" fmla="*/ 209 f207 1"/>
                <a:gd name="f256" fmla="*/ 208 f207 1"/>
                <a:gd name="f257" fmla="*/ 105 f207 1"/>
                <a:gd name="f258" fmla="*/ 60 f207 1"/>
                <a:gd name="f259" fmla="*/ 80 f207 1"/>
                <a:gd name="f260" fmla="*/ 191 f208 1"/>
                <a:gd name="f261" fmla="*/ 113 f207 1"/>
                <a:gd name="f262" fmla="*/ 136 f208 1"/>
                <a:gd name="f263" fmla="*/ 151 f207 1"/>
                <a:gd name="f264" fmla="*/ 107 f208 1"/>
                <a:gd name="f265" fmla="*/ 81 f208 1"/>
                <a:gd name="f266" fmla="*/ 65 f208 1"/>
                <a:gd name="f267" fmla="*/ 80 f208 1"/>
                <a:gd name="f268" fmla="*/ 74 f208 1"/>
                <a:gd name="f269" fmla="*/ 255 f207 1"/>
                <a:gd name="f270" fmla="*/ 168 f208 1"/>
                <a:gd name="f271" fmla="*/ 364 f207 1"/>
                <a:gd name="f272" fmla="*/ 183 f208 1"/>
                <a:gd name="f273" fmla="*/ 360 f207 1"/>
                <a:gd name="f274" fmla="*/ 173 f208 1"/>
                <a:gd name="f275" fmla="*/ 350 f207 1"/>
                <a:gd name="f276" fmla="*/ 88 f208 1"/>
                <a:gd name="f277" fmla="*/ 264 f207 1"/>
                <a:gd name="f278" fmla="*/ 368 f208 1"/>
                <a:gd name="f279" fmla="*/ 178 f207 1"/>
                <a:gd name="f280" fmla="*/ 172 f207 1"/>
                <a:gd name="f281" fmla="*/ 279 f208 1"/>
                <a:gd name="f282" fmla="*/ 69 f207 1"/>
                <a:gd name="f283" fmla="*/ 261 f208 1"/>
                <a:gd name="f284" fmla="*/ 72 f207 1"/>
                <a:gd name="f285" fmla="*/ 272 f208 1"/>
                <a:gd name="f286" fmla="*/ 84 f207 1"/>
                <a:gd name="f287" fmla="*/ 355 f208 1"/>
                <a:gd name="f288" fmla="*/ 166 f207 1"/>
                <a:gd name="f289" fmla="*/ 71 f208 1"/>
                <a:gd name="f290" fmla="*/ 77 f208 1"/>
                <a:gd name="f291" fmla="*/ 89 f208 1"/>
                <a:gd name="f292" fmla="*/ 172 f208 1"/>
                <a:gd name="f293" fmla="*/ 83 f207 1"/>
                <a:gd name="f294" fmla="*/ 166 f208 1"/>
                <a:gd name="f295" fmla="*/ 260 f208 1"/>
                <a:gd name="f296" fmla="*/ 362 f207 1"/>
                <a:gd name="f297" fmla="*/ 363 f207 1"/>
                <a:gd name="f298" fmla="*/ 371 f208 1"/>
                <a:gd name="f299" fmla="*/ 257 f207 1"/>
                <a:gd name="f300" fmla="*/ 267 f207 1"/>
                <a:gd name="f301" fmla="*/ 303 f207 1"/>
                <a:gd name="f302" fmla="+- f209 0 f1"/>
                <a:gd name="f303" fmla="*/ f212 1 442"/>
                <a:gd name="f304" fmla="*/ f213 1 430"/>
                <a:gd name="f305" fmla="*/ f214 1 442"/>
                <a:gd name="f306" fmla="*/ f215 1 430"/>
                <a:gd name="f307" fmla="*/ f216 1 442"/>
                <a:gd name="f308" fmla="*/ f217 1 430"/>
                <a:gd name="f309" fmla="*/ f218 1 442"/>
                <a:gd name="f310" fmla="*/ f219 1 430"/>
                <a:gd name="f311" fmla="*/ f220 1 442"/>
                <a:gd name="f312" fmla="*/ f221 1 442"/>
                <a:gd name="f313" fmla="*/ f222 1 430"/>
                <a:gd name="f314" fmla="*/ f223 1 442"/>
                <a:gd name="f315" fmla="*/ f224 1 430"/>
                <a:gd name="f316" fmla="*/ f225 1 430"/>
                <a:gd name="f317" fmla="*/ f226 1 442"/>
                <a:gd name="f318" fmla="*/ f227 1 430"/>
                <a:gd name="f319" fmla="*/ f228 1 442"/>
                <a:gd name="f320" fmla="*/ f229 1 430"/>
                <a:gd name="f321" fmla="*/ f230 1 442"/>
                <a:gd name="f322" fmla="*/ f231 1 430"/>
                <a:gd name="f323" fmla="*/ f232 1 442"/>
                <a:gd name="f324" fmla="*/ f233 1 430"/>
                <a:gd name="f325" fmla="*/ f234 1 442"/>
                <a:gd name="f326" fmla="*/ f235 1 430"/>
                <a:gd name="f327" fmla="*/ f236 1 442"/>
                <a:gd name="f328" fmla="*/ f237 1 430"/>
                <a:gd name="f329" fmla="*/ f238 1 442"/>
                <a:gd name="f330" fmla="*/ f239 1 430"/>
                <a:gd name="f331" fmla="*/ f240 1 442"/>
                <a:gd name="f332" fmla="*/ f241 1 430"/>
                <a:gd name="f333" fmla="*/ f242 1 442"/>
                <a:gd name="f334" fmla="*/ f243 1 430"/>
                <a:gd name="f335" fmla="*/ f244 1 442"/>
                <a:gd name="f336" fmla="*/ f245 1 430"/>
                <a:gd name="f337" fmla="*/ f246 1 442"/>
                <a:gd name="f338" fmla="*/ f247 1 442"/>
                <a:gd name="f339" fmla="*/ f248 1 430"/>
                <a:gd name="f340" fmla="*/ f249 1 442"/>
                <a:gd name="f341" fmla="*/ f250 1 430"/>
                <a:gd name="f342" fmla="*/ f251 1 442"/>
                <a:gd name="f343" fmla="*/ f252 1 442"/>
                <a:gd name="f344" fmla="*/ f253 1 430"/>
                <a:gd name="f345" fmla="*/ f254 1 442"/>
                <a:gd name="f346" fmla="*/ f255 1 430"/>
                <a:gd name="f347" fmla="*/ f256 1 430"/>
                <a:gd name="f348" fmla="*/ f257 1 430"/>
                <a:gd name="f349" fmla="*/ f258 1 430"/>
                <a:gd name="f350" fmla="*/ f259 1 430"/>
                <a:gd name="f351" fmla="*/ f260 1 442"/>
                <a:gd name="f352" fmla="*/ f261 1 430"/>
                <a:gd name="f353" fmla="*/ f262 1 442"/>
                <a:gd name="f354" fmla="*/ f263 1 430"/>
                <a:gd name="f355" fmla="*/ f264 1 442"/>
                <a:gd name="f356" fmla="*/ f265 1 442"/>
                <a:gd name="f357" fmla="*/ f266 1 442"/>
                <a:gd name="f358" fmla="*/ f267 1 442"/>
                <a:gd name="f359" fmla="*/ f268 1 442"/>
                <a:gd name="f360" fmla="*/ f269 1 430"/>
                <a:gd name="f361" fmla="*/ f270 1 442"/>
                <a:gd name="f362" fmla="*/ f271 1 430"/>
                <a:gd name="f363" fmla="*/ f272 1 442"/>
                <a:gd name="f364" fmla="*/ f273 1 430"/>
                <a:gd name="f365" fmla="*/ f274 1 442"/>
                <a:gd name="f366" fmla="*/ f275 1 430"/>
                <a:gd name="f367" fmla="*/ f276 1 442"/>
                <a:gd name="f368" fmla="*/ f277 1 430"/>
                <a:gd name="f369" fmla="*/ f278 1 442"/>
                <a:gd name="f370" fmla="*/ f279 1 430"/>
                <a:gd name="f371" fmla="*/ f280 1 430"/>
                <a:gd name="f372" fmla="*/ f281 1 442"/>
                <a:gd name="f373" fmla="*/ f282 1 430"/>
                <a:gd name="f374" fmla="*/ f283 1 442"/>
                <a:gd name="f375" fmla="*/ f284 1 430"/>
                <a:gd name="f376" fmla="*/ f285 1 442"/>
                <a:gd name="f377" fmla="*/ f286 1 430"/>
                <a:gd name="f378" fmla="*/ f287 1 442"/>
                <a:gd name="f379" fmla="*/ f288 1 430"/>
                <a:gd name="f380" fmla="*/ f289 1 442"/>
                <a:gd name="f381" fmla="*/ f290 1 442"/>
                <a:gd name="f382" fmla="*/ f291 1 442"/>
                <a:gd name="f383" fmla="*/ f292 1 442"/>
                <a:gd name="f384" fmla="*/ f293 1 430"/>
                <a:gd name="f385" fmla="*/ f294 1 442"/>
                <a:gd name="f386" fmla="*/ f295 1 442"/>
                <a:gd name="f387" fmla="*/ f296 1 430"/>
                <a:gd name="f388" fmla="*/ f297 1 430"/>
                <a:gd name="f389" fmla="*/ f298 1 442"/>
                <a:gd name="f390" fmla="*/ f299 1 430"/>
                <a:gd name="f391" fmla="*/ f300 1 430"/>
                <a:gd name="f392" fmla="*/ f301 1 430"/>
                <a:gd name="f393" fmla="*/ 0 1 f210"/>
                <a:gd name="f394" fmla="*/ f204 1 f210"/>
                <a:gd name="f395" fmla="*/ 0 1 f211"/>
                <a:gd name="f396" fmla="*/ f205 1 f211"/>
                <a:gd name="f397" fmla="*/ f303 1 f210"/>
                <a:gd name="f398" fmla="*/ f304 1 f211"/>
                <a:gd name="f399" fmla="*/ f305 1 f210"/>
                <a:gd name="f400" fmla="*/ f306 1 f211"/>
                <a:gd name="f401" fmla="*/ f307 1 f210"/>
                <a:gd name="f402" fmla="*/ f308 1 f211"/>
                <a:gd name="f403" fmla="*/ f309 1 f210"/>
                <a:gd name="f404" fmla="*/ f310 1 f211"/>
                <a:gd name="f405" fmla="*/ f311 1 f210"/>
                <a:gd name="f406" fmla="*/ f312 1 f210"/>
                <a:gd name="f407" fmla="*/ f313 1 f211"/>
                <a:gd name="f408" fmla="*/ f314 1 f210"/>
                <a:gd name="f409" fmla="*/ f315 1 f211"/>
                <a:gd name="f410" fmla="*/ f316 1 f211"/>
                <a:gd name="f411" fmla="*/ f317 1 f210"/>
                <a:gd name="f412" fmla="*/ f318 1 f211"/>
                <a:gd name="f413" fmla="*/ f319 1 f210"/>
                <a:gd name="f414" fmla="*/ f320 1 f211"/>
                <a:gd name="f415" fmla="*/ f321 1 f210"/>
                <a:gd name="f416" fmla="*/ f322 1 f211"/>
                <a:gd name="f417" fmla="*/ f323 1 f210"/>
                <a:gd name="f418" fmla="*/ f324 1 f211"/>
                <a:gd name="f419" fmla="*/ f325 1 f210"/>
                <a:gd name="f420" fmla="*/ f326 1 f211"/>
                <a:gd name="f421" fmla="*/ f327 1 f210"/>
                <a:gd name="f422" fmla="*/ f328 1 f211"/>
                <a:gd name="f423" fmla="*/ f329 1 f210"/>
                <a:gd name="f424" fmla="*/ f330 1 f211"/>
                <a:gd name="f425" fmla="*/ f331 1 f210"/>
                <a:gd name="f426" fmla="*/ f332 1 f211"/>
                <a:gd name="f427" fmla="*/ f333 1 f210"/>
                <a:gd name="f428" fmla="*/ f334 1 f211"/>
                <a:gd name="f429" fmla="*/ f335 1 f210"/>
                <a:gd name="f430" fmla="*/ f336 1 f211"/>
                <a:gd name="f431" fmla="*/ f337 1 f210"/>
                <a:gd name="f432" fmla="*/ f338 1 f210"/>
                <a:gd name="f433" fmla="*/ f339 1 f211"/>
                <a:gd name="f434" fmla="*/ f340 1 f210"/>
                <a:gd name="f435" fmla="*/ f341 1 f211"/>
                <a:gd name="f436" fmla="*/ f342 1 f210"/>
                <a:gd name="f437" fmla="*/ f343 1 f210"/>
                <a:gd name="f438" fmla="*/ f344 1 f211"/>
                <a:gd name="f439" fmla="*/ f345 1 f210"/>
                <a:gd name="f440" fmla="*/ f346 1 f211"/>
                <a:gd name="f441" fmla="*/ f347 1 f211"/>
                <a:gd name="f442" fmla="*/ f348 1 f211"/>
                <a:gd name="f443" fmla="*/ f349 1 f211"/>
                <a:gd name="f444" fmla="*/ f350 1 f211"/>
                <a:gd name="f445" fmla="*/ f351 1 f210"/>
                <a:gd name="f446" fmla="*/ f352 1 f211"/>
                <a:gd name="f447" fmla="*/ f353 1 f210"/>
                <a:gd name="f448" fmla="*/ f354 1 f211"/>
                <a:gd name="f449" fmla="*/ f355 1 f210"/>
                <a:gd name="f450" fmla="*/ f356 1 f210"/>
                <a:gd name="f451" fmla="*/ f357 1 f210"/>
                <a:gd name="f452" fmla="*/ f358 1 f210"/>
                <a:gd name="f453" fmla="*/ f359 1 f210"/>
                <a:gd name="f454" fmla="*/ f360 1 f211"/>
                <a:gd name="f455" fmla="*/ f361 1 f210"/>
                <a:gd name="f456" fmla="*/ f362 1 f211"/>
                <a:gd name="f457" fmla="*/ f363 1 f210"/>
                <a:gd name="f458" fmla="*/ f364 1 f211"/>
                <a:gd name="f459" fmla="*/ f365 1 f210"/>
                <a:gd name="f460" fmla="*/ f366 1 f211"/>
                <a:gd name="f461" fmla="*/ f367 1 f210"/>
                <a:gd name="f462" fmla="*/ f368 1 f211"/>
                <a:gd name="f463" fmla="*/ f369 1 f210"/>
                <a:gd name="f464" fmla="*/ f370 1 f211"/>
                <a:gd name="f465" fmla="*/ f371 1 f211"/>
                <a:gd name="f466" fmla="*/ f372 1 f210"/>
                <a:gd name="f467" fmla="*/ f373 1 f211"/>
                <a:gd name="f468" fmla="*/ f374 1 f210"/>
                <a:gd name="f469" fmla="*/ f375 1 f211"/>
                <a:gd name="f470" fmla="*/ f376 1 f210"/>
                <a:gd name="f471" fmla="*/ f377 1 f211"/>
                <a:gd name="f472" fmla="*/ f378 1 f210"/>
                <a:gd name="f473" fmla="*/ f379 1 f211"/>
                <a:gd name="f474" fmla="*/ f380 1 f210"/>
                <a:gd name="f475" fmla="*/ f381 1 f210"/>
                <a:gd name="f476" fmla="*/ f382 1 f210"/>
                <a:gd name="f477" fmla="*/ f383 1 f210"/>
                <a:gd name="f478" fmla="*/ f384 1 f211"/>
                <a:gd name="f479" fmla="*/ f385 1 f210"/>
                <a:gd name="f480" fmla="*/ f386 1 f210"/>
                <a:gd name="f481" fmla="*/ f387 1 f211"/>
                <a:gd name="f482" fmla="*/ f388 1 f211"/>
                <a:gd name="f483" fmla="*/ f389 1 f210"/>
                <a:gd name="f484" fmla="*/ f390 1 f211"/>
                <a:gd name="f485" fmla="*/ f391 1 f211"/>
                <a:gd name="f486" fmla="*/ f392 1 f211"/>
                <a:gd name="f487" fmla="*/ f393 f201 1"/>
                <a:gd name="f488" fmla="*/ f394 f201 1"/>
                <a:gd name="f489" fmla="*/ f396 f202 1"/>
                <a:gd name="f490" fmla="*/ f395 f202 1"/>
                <a:gd name="f491" fmla="*/ f397 f201 1"/>
                <a:gd name="f492" fmla="*/ f398 f202 1"/>
                <a:gd name="f493" fmla="*/ f399 f201 1"/>
                <a:gd name="f494" fmla="*/ f400 f202 1"/>
                <a:gd name="f495" fmla="*/ f401 f201 1"/>
                <a:gd name="f496" fmla="*/ f402 f202 1"/>
                <a:gd name="f497" fmla="*/ f403 f201 1"/>
                <a:gd name="f498" fmla="*/ f404 f202 1"/>
                <a:gd name="f499" fmla="*/ f405 f201 1"/>
                <a:gd name="f500" fmla="*/ f406 f201 1"/>
                <a:gd name="f501" fmla="*/ f407 f202 1"/>
                <a:gd name="f502" fmla="*/ f408 f201 1"/>
                <a:gd name="f503" fmla="*/ f409 f202 1"/>
                <a:gd name="f504" fmla="*/ f410 f202 1"/>
                <a:gd name="f505" fmla="*/ f411 f201 1"/>
                <a:gd name="f506" fmla="*/ f412 f202 1"/>
                <a:gd name="f507" fmla="*/ f413 f201 1"/>
                <a:gd name="f508" fmla="*/ f414 f202 1"/>
                <a:gd name="f509" fmla="*/ f415 f201 1"/>
                <a:gd name="f510" fmla="*/ f416 f202 1"/>
                <a:gd name="f511" fmla="*/ f417 f201 1"/>
                <a:gd name="f512" fmla="*/ f418 f202 1"/>
                <a:gd name="f513" fmla="*/ f419 f201 1"/>
                <a:gd name="f514" fmla="*/ f420 f202 1"/>
                <a:gd name="f515" fmla="*/ f421 f201 1"/>
                <a:gd name="f516" fmla="*/ f422 f202 1"/>
                <a:gd name="f517" fmla="*/ f423 f201 1"/>
                <a:gd name="f518" fmla="*/ f424 f202 1"/>
                <a:gd name="f519" fmla="*/ f425 f201 1"/>
                <a:gd name="f520" fmla="*/ f426 f202 1"/>
                <a:gd name="f521" fmla="*/ f427 f201 1"/>
                <a:gd name="f522" fmla="*/ f428 f202 1"/>
                <a:gd name="f523" fmla="*/ f429 f201 1"/>
                <a:gd name="f524" fmla="*/ f430 f202 1"/>
                <a:gd name="f525" fmla="*/ f431 f201 1"/>
                <a:gd name="f526" fmla="*/ f432 f201 1"/>
                <a:gd name="f527" fmla="*/ f433 f202 1"/>
                <a:gd name="f528" fmla="*/ f434 f201 1"/>
                <a:gd name="f529" fmla="*/ f435 f202 1"/>
                <a:gd name="f530" fmla="*/ f436 f201 1"/>
                <a:gd name="f531" fmla="*/ f437 f201 1"/>
                <a:gd name="f532" fmla="*/ f438 f202 1"/>
                <a:gd name="f533" fmla="*/ f439 f201 1"/>
                <a:gd name="f534" fmla="*/ f440 f202 1"/>
                <a:gd name="f535" fmla="*/ f441 f202 1"/>
                <a:gd name="f536" fmla="*/ f442 f202 1"/>
                <a:gd name="f537" fmla="*/ f443 f202 1"/>
                <a:gd name="f538" fmla="*/ f444 f202 1"/>
                <a:gd name="f539" fmla="*/ f445 f201 1"/>
                <a:gd name="f540" fmla="*/ f446 f202 1"/>
                <a:gd name="f541" fmla="*/ f447 f201 1"/>
                <a:gd name="f542" fmla="*/ f448 f202 1"/>
                <a:gd name="f543" fmla="*/ f449 f201 1"/>
                <a:gd name="f544" fmla="*/ f450 f201 1"/>
                <a:gd name="f545" fmla="*/ f451 f201 1"/>
                <a:gd name="f546" fmla="*/ f452 f201 1"/>
                <a:gd name="f547" fmla="*/ f453 f201 1"/>
                <a:gd name="f548" fmla="*/ f454 f202 1"/>
                <a:gd name="f549" fmla="*/ f455 f201 1"/>
                <a:gd name="f550" fmla="*/ f456 f202 1"/>
                <a:gd name="f551" fmla="*/ f457 f201 1"/>
                <a:gd name="f552" fmla="*/ f458 f202 1"/>
                <a:gd name="f553" fmla="*/ f459 f201 1"/>
                <a:gd name="f554" fmla="*/ f460 f202 1"/>
                <a:gd name="f555" fmla="*/ f461 f201 1"/>
                <a:gd name="f556" fmla="*/ f462 f202 1"/>
                <a:gd name="f557" fmla="*/ f463 f201 1"/>
                <a:gd name="f558" fmla="*/ f464 f202 1"/>
                <a:gd name="f559" fmla="*/ f465 f202 1"/>
                <a:gd name="f560" fmla="*/ f466 f201 1"/>
                <a:gd name="f561" fmla="*/ f467 f202 1"/>
                <a:gd name="f562" fmla="*/ f468 f201 1"/>
                <a:gd name="f563" fmla="*/ f469 f202 1"/>
                <a:gd name="f564" fmla="*/ f470 f201 1"/>
                <a:gd name="f565" fmla="*/ f471 f202 1"/>
                <a:gd name="f566" fmla="*/ f472 f201 1"/>
                <a:gd name="f567" fmla="*/ f473 f202 1"/>
                <a:gd name="f568" fmla="*/ f474 f201 1"/>
                <a:gd name="f569" fmla="*/ f475 f201 1"/>
                <a:gd name="f570" fmla="*/ f476 f201 1"/>
                <a:gd name="f571" fmla="*/ f477 f201 1"/>
                <a:gd name="f572" fmla="*/ f478 f202 1"/>
                <a:gd name="f573" fmla="*/ f479 f201 1"/>
                <a:gd name="f574" fmla="*/ f480 f201 1"/>
                <a:gd name="f575" fmla="*/ f481 f202 1"/>
                <a:gd name="f576" fmla="*/ f482 f202 1"/>
                <a:gd name="f577" fmla="*/ f483 f201 1"/>
                <a:gd name="f578" fmla="*/ f484 f202 1"/>
                <a:gd name="f579" fmla="*/ f485 f202 1"/>
                <a:gd name="f580" fmla="*/ f486 f2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2">
                  <a:pos x="f491" y="f492"/>
                </a:cxn>
                <a:cxn ang="f302">
                  <a:pos x="f493" y="f494"/>
                </a:cxn>
                <a:cxn ang="f302">
                  <a:pos x="f495" y="f496"/>
                </a:cxn>
                <a:cxn ang="f302">
                  <a:pos x="f497" y="f498"/>
                </a:cxn>
                <a:cxn ang="f302">
                  <a:pos x="f499" y="f494"/>
                </a:cxn>
                <a:cxn ang="f302">
                  <a:pos x="f500" y="f501"/>
                </a:cxn>
                <a:cxn ang="f302">
                  <a:pos x="f502" y="f503"/>
                </a:cxn>
                <a:cxn ang="f302">
                  <a:pos x="f500" y="f504"/>
                </a:cxn>
                <a:cxn ang="f302">
                  <a:pos x="f505" y="f506"/>
                </a:cxn>
                <a:cxn ang="f302">
                  <a:pos x="f507" y="f508"/>
                </a:cxn>
                <a:cxn ang="f302">
                  <a:pos x="f509" y="f510"/>
                </a:cxn>
                <a:cxn ang="f302">
                  <a:pos x="f511" y="f512"/>
                </a:cxn>
                <a:cxn ang="f302">
                  <a:pos x="f513" y="f514"/>
                </a:cxn>
                <a:cxn ang="f302">
                  <a:pos x="f515" y="f516"/>
                </a:cxn>
                <a:cxn ang="f302">
                  <a:pos x="f491" y="f492"/>
                </a:cxn>
                <a:cxn ang="f302">
                  <a:pos x="f517" y="f518"/>
                </a:cxn>
                <a:cxn ang="f302">
                  <a:pos x="f519" y="f520"/>
                </a:cxn>
                <a:cxn ang="f302">
                  <a:pos x="f521" y="f522"/>
                </a:cxn>
                <a:cxn ang="f302">
                  <a:pos x="f523" y="f524"/>
                </a:cxn>
                <a:cxn ang="f302">
                  <a:pos x="f525" y="f522"/>
                </a:cxn>
                <a:cxn ang="f302">
                  <a:pos x="f526" y="f527"/>
                </a:cxn>
                <a:cxn ang="f302">
                  <a:pos x="f528" y="f529"/>
                </a:cxn>
                <a:cxn ang="f302">
                  <a:pos x="f530" y="f518"/>
                </a:cxn>
                <a:cxn ang="f302">
                  <a:pos x="f509" y="f518"/>
                </a:cxn>
                <a:cxn ang="f302">
                  <a:pos x="f531" y="f532"/>
                </a:cxn>
                <a:cxn ang="f302">
                  <a:pos x="f533" y="f534"/>
                </a:cxn>
                <a:cxn ang="f302">
                  <a:pos x="f530" y="f535"/>
                </a:cxn>
                <a:cxn ang="f302">
                  <a:pos x="f525" y="f536"/>
                </a:cxn>
                <a:cxn ang="f302">
                  <a:pos x="f525" y="f537"/>
                </a:cxn>
                <a:cxn ang="f302">
                  <a:pos x="f521" y="f538"/>
                </a:cxn>
                <a:cxn ang="f302">
                  <a:pos x="f539" y="f540"/>
                </a:cxn>
                <a:cxn ang="f302">
                  <a:pos x="f541" y="f542"/>
                </a:cxn>
                <a:cxn ang="f302">
                  <a:pos x="f543" y="f534"/>
                </a:cxn>
                <a:cxn ang="f302">
                  <a:pos x="f544" y="f534"/>
                </a:cxn>
                <a:cxn ang="f302">
                  <a:pos x="f545" y="f532"/>
                </a:cxn>
                <a:cxn ang="f302">
                  <a:pos x="f546" y="f518"/>
                </a:cxn>
                <a:cxn ang="f302">
                  <a:pos x="f517" y="f518"/>
                </a:cxn>
                <a:cxn ang="f302">
                  <a:pos x="f547" y="f548"/>
                </a:cxn>
                <a:cxn ang="f302">
                  <a:pos x="f549" y="f550"/>
                </a:cxn>
                <a:cxn ang="f302">
                  <a:pos x="f551" y="f552"/>
                </a:cxn>
                <a:cxn ang="f302">
                  <a:pos x="f553" y="f554"/>
                </a:cxn>
                <a:cxn ang="f302">
                  <a:pos x="f555" y="f556"/>
                </a:cxn>
                <a:cxn ang="f302">
                  <a:pos x="f547" y="f548"/>
                </a:cxn>
                <a:cxn ang="f302">
                  <a:pos x="f557" y="f558"/>
                </a:cxn>
                <a:cxn ang="f302">
                  <a:pos x="f513" y="f559"/>
                </a:cxn>
                <a:cxn ang="f302">
                  <a:pos x="f560" y="f561"/>
                </a:cxn>
                <a:cxn ang="f302">
                  <a:pos x="f562" y="f563"/>
                </a:cxn>
                <a:cxn ang="f302">
                  <a:pos x="f564" y="f565"/>
                </a:cxn>
                <a:cxn ang="f302">
                  <a:pos x="f566" y="f567"/>
                </a:cxn>
                <a:cxn ang="f302">
                  <a:pos x="f557" y="f558"/>
                </a:cxn>
                <a:cxn ang="f302">
                  <a:pos x="f568" y="f559"/>
                </a:cxn>
                <a:cxn ang="f302">
                  <a:pos x="f569" y="f558"/>
                </a:cxn>
                <a:cxn ang="f302">
                  <a:pos x="f570" y="f567"/>
                </a:cxn>
                <a:cxn ang="f302">
                  <a:pos x="f571" y="f572"/>
                </a:cxn>
                <a:cxn ang="f302">
                  <a:pos x="f551" y="f563"/>
                </a:cxn>
                <a:cxn ang="f302">
                  <a:pos x="f573" y="f561"/>
                </a:cxn>
                <a:cxn ang="f302">
                  <a:pos x="f568" y="f559"/>
                </a:cxn>
                <a:cxn ang="f302">
                  <a:pos x="f574" y="f575"/>
                </a:cxn>
                <a:cxn ang="f302">
                  <a:pos x="f560" y="f576"/>
                </a:cxn>
                <a:cxn ang="f302">
                  <a:pos x="f577" y="f578"/>
                </a:cxn>
                <a:cxn ang="f302">
                  <a:pos x="f566" y="f579"/>
                </a:cxn>
                <a:cxn ang="f302">
                  <a:pos x="f530" y="f580"/>
                </a:cxn>
                <a:cxn ang="f302">
                  <a:pos x="f574" y="f575"/>
                </a:cxn>
              </a:cxnLst>
              <a:rect l="f487" t="f490" r="f488" b="f489"/>
              <a:pathLst>
                <a:path w="442" h="430">
                  <a:moveTo>
                    <a:pt x="f9" y="f8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8"/>
                    <a:pt x="f29" y="f17"/>
                    <a:pt x="f30" y="f1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9" y="f43"/>
                    <a:pt x="f44" y="f45"/>
                    <a:pt x="f3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6" y="f53"/>
                    <a:pt x="f54" y="f55"/>
                    <a:pt x="f56" y="f35"/>
                  </a:cubicBezTo>
                  <a:cubicBezTo>
                    <a:pt x="f57" y="f6"/>
                    <a:pt x="f58" y="f59"/>
                    <a:pt x="f60" y="f61"/>
                  </a:cubicBezTo>
                  <a:cubicBezTo>
                    <a:pt x="f62" y="f63"/>
                    <a:pt x="f7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65" y="f73"/>
                    <a:pt x="f74" y="f75"/>
                    <a:pt x="f76" y="f11"/>
                  </a:cubicBezTo>
                  <a:cubicBezTo>
                    <a:pt x="f46" y="f77"/>
                    <a:pt x="f78" y="f79"/>
                    <a:pt x="f9" y="f8"/>
                  </a:cubicBezTo>
                  <a:close/>
                  <a:moveTo>
                    <a:pt x="f80" y="f81"/>
                  </a:moveTo>
                  <a:cubicBezTo>
                    <a:pt x="f82" y="f83"/>
                    <a:pt x="f84" y="f85"/>
                    <a:pt x="f86" y="f20"/>
                  </a:cubicBezTo>
                  <a:cubicBezTo>
                    <a:pt x="f87" y="f52"/>
                    <a:pt x="f88" y="f16"/>
                    <a:pt x="f89" y="f48"/>
                  </a:cubicBezTo>
                  <a:cubicBezTo>
                    <a:pt x="f89" y="f90"/>
                    <a:pt x="f91" y="f92"/>
                    <a:pt x="f88" y="f71"/>
                  </a:cubicBezTo>
                  <a:cubicBezTo>
                    <a:pt x="f93" y="f92"/>
                    <a:pt x="f94" y="f90"/>
                    <a:pt x="f94" y="f48"/>
                  </a:cubicBezTo>
                  <a:cubicBezTo>
                    <a:pt x="f95" y="f60"/>
                    <a:pt x="f96" y="f97"/>
                    <a:pt x="f98" y="f99"/>
                  </a:cubicBezTo>
                  <a:cubicBezTo>
                    <a:pt x="f95" y="f100"/>
                    <a:pt x="f101" y="f102"/>
                    <a:pt x="f103" y="f102"/>
                  </a:cubicBezTo>
                  <a:cubicBezTo>
                    <a:pt x="f104" y="f105"/>
                    <a:pt x="f106" y="f107"/>
                    <a:pt x="f108" y="f81"/>
                  </a:cubicBezTo>
                  <a:cubicBezTo>
                    <a:pt x="f109" y="f81"/>
                    <a:pt x="f110" y="f93"/>
                    <a:pt x="f60" y="f81"/>
                  </a:cubicBezTo>
                  <a:cubicBezTo>
                    <a:pt x="f48" y="f111"/>
                    <a:pt x="f67" y="f91"/>
                    <a:pt x="f112" y="f113"/>
                  </a:cubicBezTo>
                  <a:cubicBezTo>
                    <a:pt x="f92" y="f89"/>
                    <a:pt x="f114" y="f115"/>
                    <a:pt x="f70" y="f116"/>
                  </a:cubicBezTo>
                  <a:cubicBezTo>
                    <a:pt x="f117" y="f118"/>
                    <a:pt x="f119" y="f120"/>
                    <a:pt x="f108" y="f120"/>
                  </a:cubicBezTo>
                  <a:cubicBezTo>
                    <a:pt x="f121" y="f122"/>
                    <a:pt x="f123" y="f124"/>
                    <a:pt x="f94" y="f125"/>
                  </a:cubicBezTo>
                  <a:cubicBezTo>
                    <a:pt x="f94" y="f126"/>
                    <a:pt x="f94" y="f47"/>
                    <a:pt x="f94" y="f44"/>
                  </a:cubicBezTo>
                  <a:cubicBezTo>
                    <a:pt x="f120" y="f41"/>
                    <a:pt x="f127" y="f61"/>
                    <a:pt x="f89" y="f128"/>
                  </a:cubicBezTo>
                  <a:cubicBezTo>
                    <a:pt x="f129" y="f130"/>
                    <a:pt x="f115" y="f30"/>
                    <a:pt x="f24" y="f131"/>
                  </a:cubicBezTo>
                  <a:cubicBezTo>
                    <a:pt x="f132" y="f82"/>
                    <a:pt x="f133" y="f134"/>
                    <a:pt x="f84" y="f135"/>
                  </a:cubicBezTo>
                  <a:cubicBezTo>
                    <a:pt x="f136" y="f137"/>
                    <a:pt x="f138" y="f139"/>
                    <a:pt x="f140" y="f116"/>
                  </a:cubicBezTo>
                  <a:cubicBezTo>
                    <a:pt x="f141" y="f116"/>
                    <a:pt x="f142" y="f120"/>
                    <a:pt x="f143" y="f116"/>
                  </a:cubicBezTo>
                  <a:cubicBezTo>
                    <a:pt x="f144" y="f115"/>
                    <a:pt x="f61" y="f89"/>
                    <a:pt x="f145" y="f113"/>
                  </a:cubicBezTo>
                  <a:cubicBezTo>
                    <a:pt x="f146" y="f147"/>
                    <a:pt x="f148" y="f111"/>
                    <a:pt x="f128" y="f81"/>
                  </a:cubicBezTo>
                  <a:cubicBezTo>
                    <a:pt x="f142" y="f93"/>
                    <a:pt x="f141" y="f81"/>
                    <a:pt x="f80" y="f81"/>
                  </a:cubicBezTo>
                  <a:close/>
                  <a:moveTo>
                    <a:pt x="f47" y="f149"/>
                  </a:moveTo>
                  <a:cubicBezTo>
                    <a:pt x="f150" y="f151"/>
                    <a:pt x="f152" y="f153"/>
                    <a:pt x="f154" y="f114"/>
                  </a:cubicBezTo>
                  <a:cubicBezTo>
                    <a:pt x="f155" y="f10"/>
                    <a:pt x="f156" y="f157"/>
                    <a:pt x="f158" y="f2"/>
                  </a:cubicBezTo>
                  <a:cubicBezTo>
                    <a:pt x="f3" y="f60"/>
                    <a:pt x="f159" y="f160"/>
                    <a:pt x="f161" y="f110"/>
                  </a:cubicBezTo>
                  <a:cubicBezTo>
                    <a:pt x="f162" y="f108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47" y="f149"/>
                  </a:cubicBezTo>
                  <a:close/>
                  <a:moveTo>
                    <a:pt x="f90" y="f156"/>
                  </a:moveTo>
                  <a:cubicBezTo>
                    <a:pt x="f69" y="f171"/>
                    <a:pt x="f67" y="f86"/>
                    <a:pt x="f71" y="f155"/>
                  </a:cubicBezTo>
                  <a:cubicBezTo>
                    <a:pt x="f172" y="f136"/>
                    <a:pt x="f173" y="f165"/>
                    <a:pt x="f174" y="f175"/>
                  </a:cubicBezTo>
                  <a:cubicBezTo>
                    <a:pt x="f176" y="f177"/>
                    <a:pt x="f178" y="f61"/>
                    <a:pt x="f179" y="f49"/>
                  </a:cubicBezTo>
                  <a:cubicBezTo>
                    <a:pt x="f83" y="f144"/>
                    <a:pt x="f180" y="f181"/>
                    <a:pt x="f182" y="f183"/>
                  </a:cubicBezTo>
                  <a:cubicBezTo>
                    <a:pt x="f184" y="f130"/>
                    <a:pt x="f99" y="f185"/>
                    <a:pt x="f186" y="f137"/>
                  </a:cubicBezTo>
                  <a:cubicBezTo>
                    <a:pt x="f60" y="f57"/>
                    <a:pt x="f187" y="f86"/>
                    <a:pt x="f90" y="f156"/>
                  </a:cubicBezTo>
                  <a:close/>
                  <a:moveTo>
                    <a:pt x="f61" y="f155"/>
                  </a:moveTo>
                  <a:cubicBezTo>
                    <a:pt x="f188" y="f86"/>
                    <a:pt x="f148" y="f171"/>
                    <a:pt x="f189" y="f156"/>
                  </a:cubicBezTo>
                  <a:cubicBezTo>
                    <a:pt x="f143" y="f86"/>
                    <a:pt x="f167" y="f57"/>
                    <a:pt x="f126" y="f137"/>
                  </a:cubicBezTo>
                  <a:cubicBezTo>
                    <a:pt x="f30" y="f185"/>
                    <a:pt x="f162" y="f130"/>
                    <a:pt x="f155" y="f190"/>
                  </a:cubicBezTo>
                  <a:cubicBezTo>
                    <a:pt x="f159" y="f143"/>
                    <a:pt x="f3" y="f144"/>
                    <a:pt x="f158" y="f49"/>
                  </a:cubicBezTo>
                  <a:cubicBezTo>
                    <a:pt x="f159" y="f61"/>
                    <a:pt x="f132" y="f177"/>
                    <a:pt x="f137" y="f175"/>
                  </a:cubicBezTo>
                  <a:cubicBezTo>
                    <a:pt x="f152" y="f126"/>
                    <a:pt x="f150" y="f136"/>
                    <a:pt x="f61" y="f155"/>
                  </a:cubicBezTo>
                  <a:close/>
                  <a:moveTo>
                    <a:pt x="f191" y="f157"/>
                  </a:moveTo>
                  <a:cubicBezTo>
                    <a:pt x="f178" y="f187"/>
                    <a:pt x="f176" y="f48"/>
                    <a:pt x="f174" y="f187"/>
                  </a:cubicBezTo>
                  <a:cubicBezTo>
                    <a:pt x="f173" y="f192"/>
                    <a:pt x="f193" y="f151"/>
                    <a:pt x="f92" y="f194"/>
                  </a:cubicBezTo>
                  <a:cubicBezTo>
                    <a:pt x="f114" y="f170"/>
                    <a:pt x="f172" y="f195"/>
                    <a:pt x="f186" y="f178"/>
                  </a:cubicBezTo>
                  <a:cubicBezTo>
                    <a:pt x="f68" y="f174"/>
                    <a:pt x="f196" y="f197"/>
                    <a:pt x="f108" y="f198"/>
                  </a:cubicBezTo>
                  <a:cubicBezTo>
                    <a:pt x="f184" y="f121"/>
                    <a:pt x="f199" y="f119"/>
                    <a:pt x="f191" y="f15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98" name="Freeform 306">
              <a:extLst>
                <a:ext uri="{FF2B5EF4-FFF2-40B4-BE49-F238E27FC236}">
                  <a16:creationId xmlns:a16="http://schemas.microsoft.com/office/drawing/2014/main" id="{5D87976D-4D20-3C8B-D930-FC3F3D6546FC}"/>
                </a:ext>
              </a:extLst>
            </p:cNvPr>
            <p:cNvSpPr/>
            <p:nvPr/>
          </p:nvSpPr>
          <p:spPr>
            <a:xfrm>
              <a:off x="7880354" y="4162824"/>
              <a:ext cx="419096" cy="346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5"/>
                <a:gd name="f7" fmla="val 293"/>
                <a:gd name="f8" fmla="val 179"/>
                <a:gd name="f9" fmla="val 150"/>
                <a:gd name="f10" fmla="val 253"/>
                <a:gd name="f11" fmla="val 110"/>
                <a:gd name="f12" fmla="val 250"/>
                <a:gd name="f13" fmla="val 67"/>
                <a:gd name="f14" fmla="val 254"/>
                <a:gd name="f15" fmla="val 59"/>
                <a:gd name="f16" fmla="val 255"/>
                <a:gd name="f17" fmla="val 50"/>
                <a:gd name="f18" fmla="val 41"/>
                <a:gd name="f19" fmla="val 17"/>
                <a:gd name="f20" fmla="val 2"/>
                <a:gd name="f21" fmla="val 239"/>
                <a:gd name="f22" fmla="val 1"/>
                <a:gd name="f23" fmla="val 214"/>
                <a:gd name="f24" fmla="val 157"/>
                <a:gd name="f25" fmla="val 100"/>
                <a:gd name="f26" fmla="val 43"/>
                <a:gd name="f27" fmla="val 15"/>
                <a:gd name="f28" fmla="val 16"/>
                <a:gd name="f29" fmla="val 44"/>
                <a:gd name="f30" fmla="val 134"/>
                <a:gd name="f31" fmla="val 223"/>
                <a:gd name="f32" fmla="val 312"/>
                <a:gd name="f33" fmla="val 341"/>
                <a:gd name="f34" fmla="val 45"/>
                <a:gd name="f35" fmla="val 101"/>
                <a:gd name="f36" fmla="val 156"/>
                <a:gd name="f37" fmla="val 211"/>
                <a:gd name="f38" fmla="val 313"/>
                <a:gd name="f39" fmla="val 292"/>
                <a:gd name="f40" fmla="val 270"/>
                <a:gd name="f41" fmla="val 256"/>
                <a:gd name="f42" fmla="val 249"/>
                <a:gd name="f43" fmla="val 227"/>
                <a:gd name="f44" fmla="val 252"/>
                <a:gd name="f45" fmla="val 209"/>
                <a:gd name="f46" fmla="val 258"/>
                <a:gd name="f47" fmla="val 196"/>
                <a:gd name="f48" fmla="val 277"/>
                <a:gd name="f49" fmla="val 191"/>
                <a:gd name="f50" fmla="val 283"/>
                <a:gd name="f51" fmla="val 185"/>
                <a:gd name="f52" fmla="val 287"/>
                <a:gd name="f53" fmla="val 167"/>
                <a:gd name="f54" fmla="val 55"/>
                <a:gd name="f55" fmla="val 166"/>
                <a:gd name="f56" fmla="val 53"/>
                <a:gd name="f57" fmla="val 164"/>
                <a:gd name="f58" fmla="val 52"/>
                <a:gd name="f59" fmla="val 163"/>
                <a:gd name="f60" fmla="val 147"/>
                <a:gd name="f61" fmla="val 66"/>
                <a:gd name="f62" fmla="val 129"/>
                <a:gd name="f63" fmla="val 80"/>
                <a:gd name="f64" fmla="val 114"/>
                <a:gd name="f65" fmla="val 97"/>
                <a:gd name="f66" fmla="val 107"/>
                <a:gd name="f67" fmla="val 106"/>
                <a:gd name="f68" fmla="val 109"/>
                <a:gd name="f69" fmla="val 122"/>
                <a:gd name="f70" fmla="val 90"/>
                <a:gd name="f71" fmla="val 120"/>
                <a:gd name="f72" fmla="val 89"/>
                <a:gd name="f73" fmla="val 85"/>
                <a:gd name="f74" fmla="val 126"/>
                <a:gd name="f75" fmla="val 131"/>
                <a:gd name="f76" fmla="val 135"/>
                <a:gd name="f77" fmla="val 133"/>
                <a:gd name="f78" fmla="val 158"/>
                <a:gd name="f79" fmla="val 127"/>
                <a:gd name="f80" fmla="val 172"/>
                <a:gd name="f81" fmla="val 143"/>
                <a:gd name="f82" fmla="val 183"/>
                <a:gd name="f83" fmla="val 162"/>
                <a:gd name="f84" fmla="val 201"/>
                <a:gd name="f85" fmla="val 206"/>
                <a:gd name="f86" fmla="val 170"/>
                <a:gd name="f87" fmla="val 212"/>
                <a:gd name="f88" fmla="val 173"/>
                <a:gd name="f89" fmla="val 215"/>
                <a:gd name="f90" fmla="val 175"/>
                <a:gd name="f91" fmla="val 219"/>
                <a:gd name="f92" fmla="val 189"/>
                <a:gd name="f93" fmla="val 208"/>
                <a:gd name="f94" fmla="val 202"/>
                <a:gd name="f95" fmla="val 199"/>
                <a:gd name="f96" fmla="val 190"/>
                <a:gd name="f97" fmla="val 221"/>
                <a:gd name="f98" fmla="val 184"/>
                <a:gd name="f99" fmla="val 228"/>
                <a:gd name="f100" fmla="val 233"/>
                <a:gd name="f101" fmla="val 246"/>
                <a:gd name="f102" fmla="val 257"/>
                <a:gd name="f103" fmla="val 141"/>
                <a:gd name="f104" fmla="val 123"/>
                <a:gd name="f105" fmla="val 248"/>
                <a:gd name="f106" fmla="val 236"/>
                <a:gd name="f107" fmla="val 86"/>
                <a:gd name="f108" fmla="val 231"/>
                <a:gd name="f109" fmla="val 78"/>
                <a:gd name="f110" fmla="val 72"/>
                <a:gd name="f111" fmla="val 216"/>
                <a:gd name="f112" fmla="val 203"/>
                <a:gd name="f113" fmla="val 57"/>
                <a:gd name="f114" fmla="val 47"/>
                <a:gd name="f115" fmla="val 36"/>
                <a:gd name="f116" fmla="val 40"/>
                <a:gd name="f117" fmla="+- 0 0 -90"/>
                <a:gd name="f118" fmla="*/ f3 1 355"/>
                <a:gd name="f119" fmla="*/ f4 1 293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355"/>
                <a:gd name="f128" fmla="*/ f124 1 293"/>
                <a:gd name="f129" fmla="*/ 179 f125 1"/>
                <a:gd name="f130" fmla="*/ 293 f124 1"/>
                <a:gd name="f131" fmla="*/ 67 f125 1"/>
                <a:gd name="f132" fmla="*/ 254 f124 1"/>
                <a:gd name="f133" fmla="*/ 41 f125 1"/>
                <a:gd name="f134" fmla="*/ 1 f125 1"/>
                <a:gd name="f135" fmla="*/ 214 f124 1"/>
                <a:gd name="f136" fmla="*/ 43 f124 1"/>
                <a:gd name="f137" fmla="*/ 44 f125 1"/>
                <a:gd name="f138" fmla="*/ 1 f124 1"/>
                <a:gd name="f139" fmla="*/ 312 f125 1"/>
                <a:gd name="f140" fmla="*/ 355 f125 1"/>
                <a:gd name="f141" fmla="*/ 45 f124 1"/>
                <a:gd name="f142" fmla="*/ 211 f124 1"/>
                <a:gd name="f143" fmla="*/ 313 f125 1"/>
                <a:gd name="f144" fmla="*/ 249 f125 1"/>
                <a:gd name="f145" fmla="*/ 196 f125 1"/>
                <a:gd name="f146" fmla="*/ 277 f124 1"/>
                <a:gd name="f147" fmla="*/ 167 f125 1"/>
                <a:gd name="f148" fmla="*/ 55 f124 1"/>
                <a:gd name="f149" fmla="*/ 163 f125 1"/>
                <a:gd name="f150" fmla="*/ 50 f124 1"/>
                <a:gd name="f151" fmla="*/ 114 f125 1"/>
                <a:gd name="f152" fmla="*/ 97 f124 1"/>
                <a:gd name="f153" fmla="*/ 90 f125 1"/>
                <a:gd name="f154" fmla="*/ 120 f124 1"/>
                <a:gd name="f155" fmla="*/ 85 f125 1"/>
                <a:gd name="f156" fmla="*/ 129 f124 1"/>
                <a:gd name="f157" fmla="*/ 135 f124 1"/>
                <a:gd name="f158" fmla="*/ 158 f124 1"/>
                <a:gd name="f159" fmla="*/ 157 f125 1"/>
                <a:gd name="f160" fmla="*/ 196 f124 1"/>
                <a:gd name="f161" fmla="*/ 170 f125 1"/>
                <a:gd name="f162" fmla="*/ 212 f124 1"/>
                <a:gd name="f163" fmla="*/ 175 f125 1"/>
                <a:gd name="f164" fmla="*/ 219 f124 1"/>
                <a:gd name="f165" fmla="*/ 214 f125 1"/>
                <a:gd name="f166" fmla="*/ 190 f124 1"/>
                <a:gd name="f167" fmla="*/ 233 f125 1"/>
                <a:gd name="f168" fmla="*/ 173 f124 1"/>
                <a:gd name="f169" fmla="*/ 270 f125 1"/>
                <a:gd name="f170" fmla="*/ 123 f124 1"/>
                <a:gd name="f171" fmla="*/ 236 f125 1"/>
                <a:gd name="f172" fmla="*/ 86 f124 1"/>
                <a:gd name="f173" fmla="*/ 216 f125 1"/>
                <a:gd name="f174" fmla="*/ 66 f124 1"/>
                <a:gd name="f175" fmla="*/ 36 f124 1"/>
                <a:gd name="f176" fmla="+- f126 0 f1"/>
                <a:gd name="f177" fmla="*/ f129 1 355"/>
                <a:gd name="f178" fmla="*/ f130 1 293"/>
                <a:gd name="f179" fmla="*/ f131 1 355"/>
                <a:gd name="f180" fmla="*/ f132 1 293"/>
                <a:gd name="f181" fmla="*/ f133 1 355"/>
                <a:gd name="f182" fmla="*/ f134 1 355"/>
                <a:gd name="f183" fmla="*/ f135 1 293"/>
                <a:gd name="f184" fmla="*/ f136 1 293"/>
                <a:gd name="f185" fmla="*/ f137 1 355"/>
                <a:gd name="f186" fmla="*/ f138 1 293"/>
                <a:gd name="f187" fmla="*/ f139 1 355"/>
                <a:gd name="f188" fmla="*/ f140 1 355"/>
                <a:gd name="f189" fmla="*/ f141 1 293"/>
                <a:gd name="f190" fmla="*/ f142 1 293"/>
                <a:gd name="f191" fmla="*/ f143 1 355"/>
                <a:gd name="f192" fmla="*/ f144 1 355"/>
                <a:gd name="f193" fmla="*/ f145 1 355"/>
                <a:gd name="f194" fmla="*/ f146 1 293"/>
                <a:gd name="f195" fmla="*/ f147 1 355"/>
                <a:gd name="f196" fmla="*/ f148 1 293"/>
                <a:gd name="f197" fmla="*/ f149 1 355"/>
                <a:gd name="f198" fmla="*/ f150 1 293"/>
                <a:gd name="f199" fmla="*/ f151 1 355"/>
                <a:gd name="f200" fmla="*/ f152 1 293"/>
                <a:gd name="f201" fmla="*/ f153 1 355"/>
                <a:gd name="f202" fmla="*/ f154 1 293"/>
                <a:gd name="f203" fmla="*/ f155 1 355"/>
                <a:gd name="f204" fmla="*/ f156 1 293"/>
                <a:gd name="f205" fmla="*/ f157 1 293"/>
                <a:gd name="f206" fmla="*/ f158 1 293"/>
                <a:gd name="f207" fmla="*/ f159 1 355"/>
                <a:gd name="f208" fmla="*/ f160 1 293"/>
                <a:gd name="f209" fmla="*/ f161 1 355"/>
                <a:gd name="f210" fmla="*/ f162 1 293"/>
                <a:gd name="f211" fmla="*/ f163 1 355"/>
                <a:gd name="f212" fmla="*/ f164 1 293"/>
                <a:gd name="f213" fmla="*/ f165 1 355"/>
                <a:gd name="f214" fmla="*/ f166 1 293"/>
                <a:gd name="f215" fmla="*/ f167 1 355"/>
                <a:gd name="f216" fmla="*/ f168 1 293"/>
                <a:gd name="f217" fmla="*/ f169 1 355"/>
                <a:gd name="f218" fmla="*/ f170 1 293"/>
                <a:gd name="f219" fmla="*/ f171 1 355"/>
                <a:gd name="f220" fmla="*/ f172 1 293"/>
                <a:gd name="f221" fmla="*/ f173 1 355"/>
                <a:gd name="f222" fmla="*/ f174 1 293"/>
                <a:gd name="f223" fmla="*/ f175 1 293"/>
                <a:gd name="f224" fmla="*/ 0 1 f127"/>
                <a:gd name="f225" fmla="*/ f121 1 f127"/>
                <a:gd name="f226" fmla="*/ 0 1 f128"/>
                <a:gd name="f227" fmla="*/ f122 1 f128"/>
                <a:gd name="f228" fmla="*/ f177 1 f127"/>
                <a:gd name="f229" fmla="*/ f178 1 f128"/>
                <a:gd name="f230" fmla="*/ f179 1 f127"/>
                <a:gd name="f231" fmla="*/ f180 1 f128"/>
                <a:gd name="f232" fmla="*/ f181 1 f127"/>
                <a:gd name="f233" fmla="*/ f182 1 f127"/>
                <a:gd name="f234" fmla="*/ f183 1 f128"/>
                <a:gd name="f235" fmla="*/ f184 1 f128"/>
                <a:gd name="f236" fmla="*/ f185 1 f127"/>
                <a:gd name="f237" fmla="*/ f186 1 f128"/>
                <a:gd name="f238" fmla="*/ f187 1 f127"/>
                <a:gd name="f239" fmla="*/ f188 1 f127"/>
                <a:gd name="f240" fmla="*/ f189 1 f128"/>
                <a:gd name="f241" fmla="*/ f190 1 f128"/>
                <a:gd name="f242" fmla="*/ f191 1 f127"/>
                <a:gd name="f243" fmla="*/ f192 1 f127"/>
                <a:gd name="f244" fmla="*/ f193 1 f127"/>
                <a:gd name="f245" fmla="*/ f194 1 f128"/>
                <a:gd name="f246" fmla="*/ f195 1 f127"/>
                <a:gd name="f247" fmla="*/ f196 1 f128"/>
                <a:gd name="f248" fmla="*/ f197 1 f127"/>
                <a:gd name="f249" fmla="*/ f198 1 f128"/>
                <a:gd name="f250" fmla="*/ f199 1 f127"/>
                <a:gd name="f251" fmla="*/ f200 1 f128"/>
                <a:gd name="f252" fmla="*/ f201 1 f127"/>
                <a:gd name="f253" fmla="*/ f202 1 f128"/>
                <a:gd name="f254" fmla="*/ f203 1 f127"/>
                <a:gd name="f255" fmla="*/ f204 1 f128"/>
                <a:gd name="f256" fmla="*/ f205 1 f128"/>
                <a:gd name="f257" fmla="*/ f206 1 f128"/>
                <a:gd name="f258" fmla="*/ f207 1 f127"/>
                <a:gd name="f259" fmla="*/ f208 1 f128"/>
                <a:gd name="f260" fmla="*/ f209 1 f127"/>
                <a:gd name="f261" fmla="*/ f210 1 f128"/>
                <a:gd name="f262" fmla="*/ f211 1 f127"/>
                <a:gd name="f263" fmla="*/ f212 1 f128"/>
                <a:gd name="f264" fmla="*/ f213 1 f127"/>
                <a:gd name="f265" fmla="*/ f214 1 f128"/>
                <a:gd name="f266" fmla="*/ f215 1 f127"/>
                <a:gd name="f267" fmla="*/ f216 1 f128"/>
                <a:gd name="f268" fmla="*/ f217 1 f127"/>
                <a:gd name="f269" fmla="*/ f218 1 f128"/>
                <a:gd name="f270" fmla="*/ f219 1 f127"/>
                <a:gd name="f271" fmla="*/ f220 1 f128"/>
                <a:gd name="f272" fmla="*/ f221 1 f127"/>
                <a:gd name="f273" fmla="*/ f222 1 f128"/>
                <a:gd name="f274" fmla="*/ f223 1 f128"/>
                <a:gd name="f275" fmla="*/ f224 f118 1"/>
                <a:gd name="f276" fmla="*/ f225 f118 1"/>
                <a:gd name="f277" fmla="*/ f227 f119 1"/>
                <a:gd name="f278" fmla="*/ f226 f119 1"/>
                <a:gd name="f279" fmla="*/ f228 f118 1"/>
                <a:gd name="f280" fmla="*/ f229 f119 1"/>
                <a:gd name="f281" fmla="*/ f230 f118 1"/>
                <a:gd name="f282" fmla="*/ f231 f119 1"/>
                <a:gd name="f283" fmla="*/ f232 f118 1"/>
                <a:gd name="f284" fmla="*/ f233 f118 1"/>
                <a:gd name="f285" fmla="*/ f234 f119 1"/>
                <a:gd name="f286" fmla="*/ f235 f119 1"/>
                <a:gd name="f287" fmla="*/ f236 f118 1"/>
                <a:gd name="f288" fmla="*/ f237 f119 1"/>
                <a:gd name="f289" fmla="*/ f238 f118 1"/>
                <a:gd name="f290" fmla="*/ f239 f118 1"/>
                <a:gd name="f291" fmla="*/ f240 f119 1"/>
                <a:gd name="f292" fmla="*/ f241 f119 1"/>
                <a:gd name="f293" fmla="*/ f242 f118 1"/>
                <a:gd name="f294" fmla="*/ f243 f118 1"/>
                <a:gd name="f295" fmla="*/ f244 f118 1"/>
                <a:gd name="f296" fmla="*/ f245 f119 1"/>
                <a:gd name="f297" fmla="*/ f246 f118 1"/>
                <a:gd name="f298" fmla="*/ f247 f119 1"/>
                <a:gd name="f299" fmla="*/ f248 f118 1"/>
                <a:gd name="f300" fmla="*/ f249 f119 1"/>
                <a:gd name="f301" fmla="*/ f250 f118 1"/>
                <a:gd name="f302" fmla="*/ f251 f119 1"/>
                <a:gd name="f303" fmla="*/ f252 f118 1"/>
                <a:gd name="f304" fmla="*/ f253 f119 1"/>
                <a:gd name="f305" fmla="*/ f254 f118 1"/>
                <a:gd name="f306" fmla="*/ f255 f119 1"/>
                <a:gd name="f307" fmla="*/ f256 f119 1"/>
                <a:gd name="f308" fmla="*/ f257 f119 1"/>
                <a:gd name="f309" fmla="*/ f258 f118 1"/>
                <a:gd name="f310" fmla="*/ f259 f119 1"/>
                <a:gd name="f311" fmla="*/ f260 f118 1"/>
                <a:gd name="f312" fmla="*/ f261 f119 1"/>
                <a:gd name="f313" fmla="*/ f262 f118 1"/>
                <a:gd name="f314" fmla="*/ f263 f119 1"/>
                <a:gd name="f315" fmla="*/ f264 f118 1"/>
                <a:gd name="f316" fmla="*/ f265 f119 1"/>
                <a:gd name="f317" fmla="*/ f266 f118 1"/>
                <a:gd name="f318" fmla="*/ f267 f119 1"/>
                <a:gd name="f319" fmla="*/ f268 f118 1"/>
                <a:gd name="f320" fmla="*/ f269 f119 1"/>
                <a:gd name="f321" fmla="*/ f270 f118 1"/>
                <a:gd name="f322" fmla="*/ f271 f119 1"/>
                <a:gd name="f323" fmla="*/ f272 f118 1"/>
                <a:gd name="f324" fmla="*/ f273 f119 1"/>
                <a:gd name="f325" fmla="*/ f274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79" y="f280"/>
                </a:cxn>
                <a:cxn ang="f176">
                  <a:pos x="f281" y="f282"/>
                </a:cxn>
                <a:cxn ang="f176">
                  <a:pos x="f283" y="f282"/>
                </a:cxn>
                <a:cxn ang="f176">
                  <a:pos x="f284" y="f285"/>
                </a:cxn>
                <a:cxn ang="f176">
                  <a:pos x="f284" y="f286"/>
                </a:cxn>
                <a:cxn ang="f176">
                  <a:pos x="f287" y="f288"/>
                </a:cxn>
                <a:cxn ang="f176">
                  <a:pos x="f289" y="f288"/>
                </a:cxn>
                <a:cxn ang="f176">
                  <a:pos x="f290" y="f291"/>
                </a:cxn>
                <a:cxn ang="f176">
                  <a:pos x="f290" y="f292"/>
                </a:cxn>
                <a:cxn ang="f176">
                  <a:pos x="f293" y="f282"/>
                </a:cxn>
                <a:cxn ang="f176">
                  <a:pos x="f294" y="f282"/>
                </a:cxn>
                <a:cxn ang="f176">
                  <a:pos x="f295" y="f296"/>
                </a:cxn>
                <a:cxn ang="f176">
                  <a:pos x="f279" y="f280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3" y="f307"/>
                </a:cxn>
                <a:cxn ang="f176">
                  <a:pos x="f301" y="f308"/>
                </a:cxn>
                <a:cxn ang="f176">
                  <a:pos x="f309" y="f310"/>
                </a:cxn>
                <a:cxn ang="f176">
                  <a:pos x="f311" y="f312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20"/>
                </a:cxn>
                <a:cxn ang="f176">
                  <a:pos x="f321" y="f322"/>
                </a:cxn>
                <a:cxn ang="f176">
                  <a:pos x="f323" y="f324"/>
                </a:cxn>
                <a:cxn ang="f176">
                  <a:pos x="f313" y="f325"/>
                </a:cxn>
                <a:cxn ang="f176">
                  <a:pos x="f297" y="f298"/>
                </a:cxn>
              </a:cxnLst>
              <a:rect l="f275" t="f278" r="f276" b="f277"/>
              <a:pathLst>
                <a:path w="355" h="29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4"/>
                  </a:cubicBezTo>
                  <a:cubicBezTo>
                    <a:pt x="f19" y="f10"/>
                    <a:pt x="f20" y="f21"/>
                    <a:pt x="f22" y="f23"/>
                  </a:cubicBezTo>
                  <a:cubicBezTo>
                    <a:pt x="f5" y="f24"/>
                    <a:pt x="f5" y="f25"/>
                    <a:pt x="f22" y="f26"/>
                  </a:cubicBezTo>
                  <a:cubicBezTo>
                    <a:pt x="f20" y="f27"/>
                    <a:pt x="f28" y="f22"/>
                    <a:pt x="f29" y="f22"/>
                  </a:cubicBezTo>
                  <a:cubicBezTo>
                    <a:pt x="f30" y="f5"/>
                    <a:pt x="f31" y="f5"/>
                    <a:pt x="f32" y="f22"/>
                  </a:cubicBezTo>
                  <a:cubicBezTo>
                    <a:pt x="f33" y="f22"/>
                    <a:pt x="f6" y="f28"/>
                    <a:pt x="f6" y="f34"/>
                  </a:cubicBezTo>
                  <a:cubicBezTo>
                    <a:pt x="f6" y="f35"/>
                    <a:pt x="f6" y="f36"/>
                    <a:pt x="f6" y="f37"/>
                  </a:cubicBezTo>
                  <a:cubicBezTo>
                    <a:pt x="f6" y="f21"/>
                    <a:pt x="f33" y="f10"/>
                    <a:pt x="f38" y="f14"/>
                  </a:cubicBezTo>
                  <a:cubicBezTo>
                    <a:pt x="f39" y="f16"/>
                    <a:pt x="f40" y="f41"/>
                    <a:pt x="f42" y="f14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8" y="f7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17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1"/>
                    <a:pt x="f73" y="f74"/>
                    <a:pt x="f73" y="f62"/>
                  </a:cubicBezTo>
                  <a:cubicBezTo>
                    <a:pt x="f73" y="f75"/>
                    <a:pt x="f72" y="f76"/>
                    <a:pt x="f70" y="f76"/>
                  </a:cubicBezTo>
                  <a:cubicBezTo>
                    <a:pt x="f68" y="f77"/>
                    <a:pt x="f66" y="f9"/>
                    <a:pt x="f64" y="f78"/>
                  </a:cubicBezTo>
                  <a:cubicBezTo>
                    <a:pt x="f79" y="f80"/>
                    <a:pt x="f81" y="f82"/>
                    <a:pt x="f24" y="f47"/>
                  </a:cubicBezTo>
                  <a:cubicBezTo>
                    <a:pt x="f83" y="f84"/>
                    <a:pt x="f55" y="f85"/>
                    <a:pt x="f86" y="f87"/>
                  </a:cubicBezTo>
                  <a:cubicBezTo>
                    <a:pt x="f88" y="f89"/>
                    <a:pt x="f90" y="f91"/>
                    <a:pt x="f90" y="f91"/>
                  </a:cubicBezTo>
                  <a:cubicBezTo>
                    <a:pt x="f92" y="f93"/>
                    <a:pt x="f94" y="f95"/>
                    <a:pt x="f23" y="f96"/>
                  </a:cubicBezTo>
                  <a:cubicBezTo>
                    <a:pt x="f97" y="f98"/>
                    <a:pt x="f99" y="f8"/>
                    <a:pt x="f100" y="f88"/>
                  </a:cubicBezTo>
                  <a:cubicBezTo>
                    <a:pt x="f101" y="f24"/>
                    <a:pt x="f102" y="f103"/>
                    <a:pt x="f40" y="f104"/>
                  </a:cubicBezTo>
                  <a:cubicBezTo>
                    <a:pt x="f101" y="f74"/>
                    <a:pt x="f105" y="f25"/>
                    <a:pt x="f106" y="f107"/>
                  </a:cubicBezTo>
                  <a:cubicBezTo>
                    <a:pt x="f108" y="f109"/>
                    <a:pt x="f31" y="f110"/>
                    <a:pt x="f111" y="f61"/>
                  </a:cubicBezTo>
                  <a:cubicBezTo>
                    <a:pt x="f112" y="f113"/>
                    <a:pt x="f96" y="f114"/>
                    <a:pt x="f90" y="f115"/>
                  </a:cubicBezTo>
                  <a:cubicBezTo>
                    <a:pt x="f88" y="f116"/>
                    <a:pt x="f86" y="f114"/>
                    <a:pt x="f53" y="f5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99" name="Freeform 307">
              <a:extLst>
                <a:ext uri="{FF2B5EF4-FFF2-40B4-BE49-F238E27FC236}">
                  <a16:creationId xmlns:a16="http://schemas.microsoft.com/office/drawing/2014/main" id="{34C6E263-2DDC-28F0-D4F8-070304728450}"/>
                </a:ext>
              </a:extLst>
            </p:cNvPr>
            <p:cNvSpPr/>
            <p:nvPr/>
          </p:nvSpPr>
          <p:spPr>
            <a:xfrm>
              <a:off x="7745416" y="3262707"/>
              <a:ext cx="693736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6"/>
                <a:gd name="f7" fmla="val 330"/>
                <a:gd name="f8" fmla="val 507"/>
                <a:gd name="f9" fmla="val 179"/>
                <a:gd name="f10" fmla="val 549"/>
                <a:gd name="f11" fmla="val 196"/>
                <a:gd name="f12" fmla="val 218"/>
                <a:gd name="f13" fmla="val 568"/>
                <a:gd name="f14" fmla="val 277"/>
                <a:gd name="f15" fmla="val 533"/>
                <a:gd name="f16" fmla="val 496"/>
                <a:gd name="f17" fmla="val 456"/>
                <a:gd name="f18" fmla="val 296"/>
                <a:gd name="f19" fmla="val 312"/>
                <a:gd name="f20" fmla="val 347"/>
                <a:gd name="f21" fmla="val 241"/>
                <a:gd name="f22" fmla="val 133"/>
                <a:gd name="f23" fmla="val 315"/>
                <a:gd name="f24" fmla="val 299"/>
                <a:gd name="f25" fmla="val 279"/>
                <a:gd name="f26" fmla="val 92"/>
                <a:gd name="f27" fmla="val 54"/>
                <a:gd name="f28" fmla="val 17"/>
                <a:gd name="f29" fmla="val 221"/>
                <a:gd name="f30" fmla="val 31"/>
                <a:gd name="f31" fmla="val 195"/>
                <a:gd name="f32" fmla="val 77"/>
                <a:gd name="f33" fmla="val 181"/>
                <a:gd name="f34" fmla="val 121"/>
                <a:gd name="f35" fmla="val 58"/>
                <a:gd name="f36" fmla="val 86"/>
                <a:gd name="f37" fmla="val 89"/>
                <a:gd name="f38" fmla="val 65"/>
                <a:gd name="f39" fmla="val 112"/>
                <a:gd name="f40" fmla="val 49"/>
                <a:gd name="f41" fmla="val 143"/>
                <a:gd name="f42" fmla="val 51"/>
                <a:gd name="f43" fmla="val 164"/>
                <a:gd name="f44" fmla="val 69"/>
                <a:gd name="f45" fmla="val 190"/>
                <a:gd name="f46" fmla="val 91"/>
                <a:gd name="f47" fmla="val 193"/>
                <a:gd name="f48" fmla="val 130"/>
                <a:gd name="f49" fmla="val 171"/>
                <a:gd name="f50" fmla="val 177"/>
                <a:gd name="f51" fmla="val 207"/>
                <a:gd name="f52" fmla="val 201"/>
                <a:gd name="f53" fmla="val 235"/>
                <a:gd name="f54" fmla="val 183"/>
                <a:gd name="f55" fmla="val 154"/>
                <a:gd name="f56" fmla="val 212"/>
                <a:gd name="f57" fmla="val 117"/>
                <a:gd name="f58" fmla="val 213"/>
                <a:gd name="f59" fmla="val 81"/>
                <a:gd name="f60" fmla="val 214"/>
                <a:gd name="f61" fmla="val 43"/>
                <a:gd name="f62" fmla="val 243"/>
                <a:gd name="f63" fmla="val 11"/>
                <a:gd name="f64" fmla="val 6"/>
                <a:gd name="f65" fmla="val 319"/>
                <a:gd name="f66" fmla="val 359"/>
                <a:gd name="f67" fmla="val 22"/>
                <a:gd name="f68" fmla="val 367"/>
                <a:gd name="f69" fmla="val 60"/>
                <a:gd name="f70" fmla="val 377"/>
                <a:gd name="f71" fmla="val 102"/>
                <a:gd name="f72" fmla="val 381"/>
                <a:gd name="f73" fmla="val 145"/>
                <a:gd name="f74" fmla="val 351"/>
                <a:gd name="f75" fmla="val 182"/>
                <a:gd name="f76" fmla="val 374"/>
                <a:gd name="f77" fmla="val 202"/>
                <a:gd name="f78" fmla="val 413"/>
                <a:gd name="f79" fmla="val 178"/>
                <a:gd name="f80" fmla="val 391"/>
                <a:gd name="f81" fmla="val 126"/>
                <a:gd name="f82" fmla="val 394"/>
                <a:gd name="f83" fmla="val 88"/>
                <a:gd name="f84" fmla="val 424"/>
                <a:gd name="f85" fmla="val 66"/>
                <a:gd name="f86" fmla="val 448"/>
                <a:gd name="f87" fmla="val 480"/>
                <a:gd name="f88" fmla="val 50"/>
                <a:gd name="f89" fmla="val 502"/>
                <a:gd name="f90" fmla="val 70"/>
                <a:gd name="f91" fmla="val 528"/>
                <a:gd name="f92" fmla="val 530"/>
                <a:gd name="f93" fmla="val 136"/>
                <a:gd name="f94" fmla="val 316"/>
                <a:gd name="f95" fmla="val 236"/>
                <a:gd name="f96" fmla="val 304"/>
                <a:gd name="f97" fmla="val 252"/>
                <a:gd name="f98" fmla="val 306"/>
                <a:gd name="f99" fmla="val 297"/>
                <a:gd name="f100" fmla="val 310"/>
                <a:gd name="f101" fmla="val 322"/>
                <a:gd name="f102" fmla="val 313"/>
                <a:gd name="f103" fmla="val 326"/>
                <a:gd name="f104" fmla="val 314"/>
                <a:gd name="f105" fmla="val 364"/>
                <a:gd name="f106" fmla="val 399"/>
                <a:gd name="f107" fmla="val 433"/>
                <a:gd name="f108" fmla="val 441"/>
                <a:gd name="f109" fmla="val 263"/>
                <a:gd name="f110" fmla="val 436"/>
                <a:gd name="f111" fmla="val 395"/>
                <a:gd name="f112" fmla="val 230"/>
                <a:gd name="f113" fmla="val 383"/>
                <a:gd name="f114" fmla="val 223"/>
                <a:gd name="f115" fmla="val 370"/>
                <a:gd name="f116" fmla="val 217"/>
                <a:gd name="f117" fmla="val 358"/>
                <a:gd name="f118" fmla="val 209"/>
                <a:gd name="f119" fmla="val 343"/>
                <a:gd name="f120" fmla="val 200"/>
                <a:gd name="f121" fmla="val 204"/>
                <a:gd name="f122" fmla="val 303"/>
                <a:gd name="f123" fmla="val 208"/>
                <a:gd name="f124" fmla="val 288"/>
                <a:gd name="f125" fmla="val 278"/>
                <a:gd name="f126" fmla="val 254"/>
                <a:gd name="f127" fmla="val 194"/>
                <a:gd name="f128" fmla="val 203"/>
                <a:gd name="f129" fmla="val 215"/>
                <a:gd name="f130" fmla="val 205"/>
                <a:gd name="f131" fmla="val 222"/>
                <a:gd name="f132" fmla="val 227"/>
                <a:gd name="f133" fmla="val 234"/>
                <a:gd name="f134" fmla="val 149"/>
                <a:gd name="f135" fmla="val 141"/>
                <a:gd name="f136" fmla="val 275"/>
                <a:gd name="f137" fmla="val 153"/>
                <a:gd name="f138" fmla="val 185"/>
                <a:gd name="f139" fmla="val 251"/>
                <a:gd name="f140" fmla="val 257"/>
                <a:gd name="f141" fmla="val 265"/>
                <a:gd name="f142" fmla="val 266"/>
                <a:gd name="f143" fmla="val 307"/>
                <a:gd name="f144" fmla="val 272"/>
                <a:gd name="f145" fmla="val 283"/>
                <a:gd name="f146" fmla="val 293"/>
                <a:gd name="f147" fmla="val 260"/>
                <a:gd name="f148" fmla="val 270"/>
                <a:gd name="f149" fmla="val 237"/>
                <a:gd name="f150" fmla="val 228"/>
                <a:gd name="f151" fmla="val 284"/>
                <a:gd name="f152" fmla="val 292"/>
                <a:gd name="f153" fmla="val 211"/>
                <a:gd name="f154" fmla="val 301"/>
                <a:gd name="f155" fmla="val 309"/>
                <a:gd name="f156" fmla="val 229"/>
                <a:gd name="f157" fmla="val 231"/>
                <a:gd name="f158" fmla="val 85"/>
                <a:gd name="f159" fmla="val 98"/>
                <a:gd name="f160" fmla="val 116"/>
                <a:gd name="f161" fmla="val 134"/>
                <a:gd name="f162" fmla="val 166"/>
                <a:gd name="f163" fmla="val 261"/>
                <a:gd name="f164" fmla="val 323"/>
                <a:gd name="f165" fmla="val 189"/>
                <a:gd name="f166" fmla="val 165"/>
                <a:gd name="f167" fmla="val 354"/>
                <a:gd name="f168" fmla="val 135"/>
                <a:gd name="f169" fmla="val 356"/>
                <a:gd name="f170" fmla="val 120"/>
                <a:gd name="f171" fmla="val 355"/>
                <a:gd name="f172" fmla="val 105"/>
                <a:gd name="f173" fmla="val 90"/>
                <a:gd name="f174" fmla="val 78"/>
                <a:gd name="f175" fmla="val 332"/>
                <a:gd name="f176" fmla="val 62"/>
                <a:gd name="f177" fmla="val 320"/>
                <a:gd name="f178" fmla="val 72"/>
                <a:gd name="f179" fmla="val 80"/>
                <a:gd name="f180" fmla="val 147"/>
                <a:gd name="f181" fmla="val 108"/>
                <a:gd name="f182" fmla="val 174"/>
                <a:gd name="f183" fmla="val 156"/>
                <a:gd name="f184" fmla="val 162"/>
                <a:gd name="f185" fmla="val 146"/>
                <a:gd name="f186" fmla="val 167"/>
                <a:gd name="f187" fmla="val 109"/>
                <a:gd name="f188" fmla="val 127"/>
                <a:gd name="f189" fmla="val 119"/>
                <a:gd name="f190" fmla="val 111"/>
                <a:gd name="f191" fmla="val 94"/>
                <a:gd name="f192" fmla="val 95"/>
                <a:gd name="f193" fmla="val 506"/>
                <a:gd name="f194" fmla="val 99"/>
                <a:gd name="f195" fmla="val 499"/>
                <a:gd name="f196" fmla="val 472"/>
                <a:gd name="f197" fmla="val 97"/>
                <a:gd name="f198" fmla="val 462"/>
                <a:gd name="f199" fmla="val 451"/>
                <a:gd name="f200" fmla="val 96"/>
                <a:gd name="f201" fmla="val 419"/>
                <a:gd name="f202" fmla="val 103"/>
                <a:gd name="f203" fmla="val 418"/>
                <a:gd name="f204" fmla="val 414"/>
                <a:gd name="f205" fmla="val 129"/>
                <a:gd name="f206" fmla="val 412"/>
                <a:gd name="f207" fmla="val 432"/>
                <a:gd name="f208" fmla="val 444"/>
                <a:gd name="f209" fmla="val 172"/>
                <a:gd name="f210" fmla="val 464"/>
                <a:gd name="f211" fmla="val 176"/>
                <a:gd name="f212" fmla="val 478"/>
                <a:gd name="f213" fmla="+- 0 0 -90"/>
                <a:gd name="f214" fmla="*/ f3 1 586"/>
                <a:gd name="f215" fmla="*/ f4 1 330"/>
                <a:gd name="f216" fmla="val f5"/>
                <a:gd name="f217" fmla="val f6"/>
                <a:gd name="f218" fmla="val f7"/>
                <a:gd name="f219" fmla="*/ f213 f0 1"/>
                <a:gd name="f220" fmla="+- f218 0 f216"/>
                <a:gd name="f221" fmla="+- f217 0 f216"/>
                <a:gd name="f222" fmla="*/ f219 1 f2"/>
                <a:gd name="f223" fmla="*/ f221 1 586"/>
                <a:gd name="f224" fmla="*/ f220 1 330"/>
                <a:gd name="f225" fmla="*/ 507 f221 1"/>
                <a:gd name="f226" fmla="*/ 179 f220 1"/>
                <a:gd name="f227" fmla="*/ 568 f221 1"/>
                <a:gd name="f228" fmla="*/ 277 f220 1"/>
                <a:gd name="f229" fmla="*/ 456 f221 1"/>
                <a:gd name="f230" fmla="*/ 330 f220 1"/>
                <a:gd name="f231" fmla="*/ 133 f221 1"/>
                <a:gd name="f232" fmla="*/ 279 f220 1"/>
                <a:gd name="f233" fmla="*/ 17 f221 1"/>
                <a:gd name="f234" fmla="*/ 77 f221 1"/>
                <a:gd name="f235" fmla="*/ 181 f220 1"/>
                <a:gd name="f236" fmla="*/ 89 f221 1"/>
                <a:gd name="f237" fmla="*/ 65 f220 1"/>
                <a:gd name="f238" fmla="*/ 164 f221 1"/>
                <a:gd name="f239" fmla="*/ 69 f220 1"/>
                <a:gd name="f240" fmla="*/ 171 f221 1"/>
                <a:gd name="f241" fmla="*/ 177 f220 1"/>
                <a:gd name="f242" fmla="*/ 235 f221 1"/>
                <a:gd name="f243" fmla="*/ 183 f220 1"/>
                <a:gd name="f244" fmla="*/ 213 f221 1"/>
                <a:gd name="f245" fmla="*/ 81 f220 1"/>
                <a:gd name="f246" fmla="*/ 279 f221 1"/>
                <a:gd name="f247" fmla="*/ 6 f220 1"/>
                <a:gd name="f248" fmla="*/ 367 f221 1"/>
                <a:gd name="f249" fmla="*/ 60 f220 1"/>
                <a:gd name="f250" fmla="*/ 351 f221 1"/>
                <a:gd name="f251" fmla="*/ 182 f220 1"/>
                <a:gd name="f252" fmla="*/ 413 f221 1"/>
                <a:gd name="f253" fmla="*/ 178 f220 1"/>
                <a:gd name="f254" fmla="*/ 424 f221 1"/>
                <a:gd name="f255" fmla="*/ 66 f220 1"/>
                <a:gd name="f256" fmla="*/ 502 f221 1"/>
                <a:gd name="f257" fmla="*/ 70 f220 1"/>
                <a:gd name="f258" fmla="*/ 316 f221 1"/>
                <a:gd name="f259" fmla="*/ 236 f220 1"/>
                <a:gd name="f260" fmla="*/ 319 f221 1"/>
                <a:gd name="f261" fmla="*/ 310 f220 1"/>
                <a:gd name="f262" fmla="*/ 330 f221 1"/>
                <a:gd name="f263" fmla="*/ 314 f220 1"/>
                <a:gd name="f264" fmla="*/ 433 f221 1"/>
                <a:gd name="f265" fmla="*/ 395 f221 1"/>
                <a:gd name="f266" fmla="*/ 230 f220 1"/>
                <a:gd name="f267" fmla="*/ 358 f221 1"/>
                <a:gd name="f268" fmla="*/ 209 f220 1"/>
                <a:gd name="f269" fmla="*/ 312 f221 1"/>
                <a:gd name="f270" fmla="*/ 204 f220 1"/>
                <a:gd name="f271" fmla="*/ 278 f221 1"/>
                <a:gd name="f272" fmla="*/ 217 f221 1"/>
                <a:gd name="f273" fmla="*/ 215 f220 1"/>
                <a:gd name="f274" fmla="*/ 182 f221 1"/>
                <a:gd name="f275" fmla="*/ 234 f220 1"/>
                <a:gd name="f276" fmla="*/ 153 f221 1"/>
                <a:gd name="f277" fmla="*/ 251 f221 1"/>
                <a:gd name="f278" fmla="*/ 266 f221 1"/>
                <a:gd name="f279" fmla="*/ 307 f220 1"/>
                <a:gd name="f280" fmla="*/ 270 f221 1"/>
                <a:gd name="f281" fmla="*/ 237 f220 1"/>
                <a:gd name="f282" fmla="*/ 292 f221 1"/>
                <a:gd name="f283" fmla="*/ 211 f220 1"/>
                <a:gd name="f284" fmla="*/ 231 f221 1"/>
                <a:gd name="f285" fmla="*/ 85 f220 1"/>
                <a:gd name="f286" fmla="*/ 134 f220 1"/>
                <a:gd name="f287" fmla="*/ 293 f221 1"/>
                <a:gd name="f288" fmla="*/ 190 f220 1"/>
                <a:gd name="f289" fmla="*/ 354 f221 1"/>
                <a:gd name="f290" fmla="*/ 135 f220 1"/>
                <a:gd name="f291" fmla="*/ 355 f221 1"/>
                <a:gd name="f292" fmla="*/ 90 f220 1"/>
                <a:gd name="f293" fmla="*/ 320 f221 1"/>
                <a:gd name="f294" fmla="*/ 80 f221 1"/>
                <a:gd name="f295" fmla="*/ 126 f220 1"/>
                <a:gd name="f296" fmla="*/ 108 f221 1"/>
                <a:gd name="f297" fmla="*/ 174 f220 1"/>
                <a:gd name="f298" fmla="*/ 156 f221 1"/>
                <a:gd name="f299" fmla="*/ 162 f220 1"/>
                <a:gd name="f300" fmla="*/ 167 f221 1"/>
                <a:gd name="f301" fmla="*/ 109 f220 1"/>
                <a:gd name="f302" fmla="*/ 134 f221 1"/>
                <a:gd name="f303" fmla="*/ 88 f220 1"/>
                <a:gd name="f304" fmla="*/ 111 f221 1"/>
                <a:gd name="f305" fmla="*/ 92 f220 1"/>
                <a:gd name="f306" fmla="*/ 506 f221 1"/>
                <a:gd name="f307" fmla="*/ 472 f221 1"/>
                <a:gd name="f308" fmla="*/ 97 f220 1"/>
                <a:gd name="f309" fmla="*/ 441 f221 1"/>
                <a:gd name="f310" fmla="*/ 96 f220 1"/>
                <a:gd name="f311" fmla="*/ 418 f221 1"/>
                <a:gd name="f312" fmla="*/ 432 f221 1"/>
                <a:gd name="f313" fmla="*/ 165 f220 1"/>
                <a:gd name="f314" fmla="*/ 478 f221 1"/>
                <a:gd name="f315" fmla="*/ 172 f220 1"/>
                <a:gd name="f316" fmla="+- f222 0 f1"/>
                <a:gd name="f317" fmla="*/ f225 1 586"/>
                <a:gd name="f318" fmla="*/ f226 1 330"/>
                <a:gd name="f319" fmla="*/ f227 1 586"/>
                <a:gd name="f320" fmla="*/ f228 1 330"/>
                <a:gd name="f321" fmla="*/ f229 1 586"/>
                <a:gd name="f322" fmla="*/ f230 1 330"/>
                <a:gd name="f323" fmla="*/ f231 1 586"/>
                <a:gd name="f324" fmla="*/ f232 1 330"/>
                <a:gd name="f325" fmla="*/ f233 1 586"/>
                <a:gd name="f326" fmla="*/ f234 1 586"/>
                <a:gd name="f327" fmla="*/ f235 1 330"/>
                <a:gd name="f328" fmla="*/ f236 1 586"/>
                <a:gd name="f329" fmla="*/ f237 1 330"/>
                <a:gd name="f330" fmla="*/ f238 1 586"/>
                <a:gd name="f331" fmla="*/ f239 1 330"/>
                <a:gd name="f332" fmla="*/ f240 1 586"/>
                <a:gd name="f333" fmla="*/ f241 1 330"/>
                <a:gd name="f334" fmla="*/ f242 1 586"/>
                <a:gd name="f335" fmla="*/ f243 1 330"/>
                <a:gd name="f336" fmla="*/ f244 1 586"/>
                <a:gd name="f337" fmla="*/ f245 1 330"/>
                <a:gd name="f338" fmla="*/ f246 1 586"/>
                <a:gd name="f339" fmla="*/ f247 1 330"/>
                <a:gd name="f340" fmla="*/ f248 1 586"/>
                <a:gd name="f341" fmla="*/ f249 1 330"/>
                <a:gd name="f342" fmla="*/ f250 1 586"/>
                <a:gd name="f343" fmla="*/ f251 1 330"/>
                <a:gd name="f344" fmla="*/ f252 1 586"/>
                <a:gd name="f345" fmla="*/ f253 1 330"/>
                <a:gd name="f346" fmla="*/ f254 1 586"/>
                <a:gd name="f347" fmla="*/ f255 1 330"/>
                <a:gd name="f348" fmla="*/ f256 1 586"/>
                <a:gd name="f349" fmla="*/ f257 1 330"/>
                <a:gd name="f350" fmla="*/ f258 1 586"/>
                <a:gd name="f351" fmla="*/ f259 1 330"/>
                <a:gd name="f352" fmla="*/ f260 1 586"/>
                <a:gd name="f353" fmla="*/ f261 1 330"/>
                <a:gd name="f354" fmla="*/ f262 1 586"/>
                <a:gd name="f355" fmla="*/ f263 1 330"/>
                <a:gd name="f356" fmla="*/ f264 1 586"/>
                <a:gd name="f357" fmla="*/ f265 1 586"/>
                <a:gd name="f358" fmla="*/ f266 1 330"/>
                <a:gd name="f359" fmla="*/ f267 1 586"/>
                <a:gd name="f360" fmla="*/ f268 1 330"/>
                <a:gd name="f361" fmla="*/ f269 1 586"/>
                <a:gd name="f362" fmla="*/ f270 1 330"/>
                <a:gd name="f363" fmla="*/ f271 1 586"/>
                <a:gd name="f364" fmla="*/ f272 1 586"/>
                <a:gd name="f365" fmla="*/ f273 1 330"/>
                <a:gd name="f366" fmla="*/ f274 1 586"/>
                <a:gd name="f367" fmla="*/ f275 1 330"/>
                <a:gd name="f368" fmla="*/ f276 1 586"/>
                <a:gd name="f369" fmla="*/ f277 1 586"/>
                <a:gd name="f370" fmla="*/ f278 1 586"/>
                <a:gd name="f371" fmla="*/ f279 1 330"/>
                <a:gd name="f372" fmla="*/ f280 1 586"/>
                <a:gd name="f373" fmla="*/ f281 1 330"/>
                <a:gd name="f374" fmla="*/ f282 1 586"/>
                <a:gd name="f375" fmla="*/ f283 1 330"/>
                <a:gd name="f376" fmla="*/ f284 1 586"/>
                <a:gd name="f377" fmla="*/ f285 1 330"/>
                <a:gd name="f378" fmla="*/ f286 1 330"/>
                <a:gd name="f379" fmla="*/ f287 1 586"/>
                <a:gd name="f380" fmla="*/ f288 1 330"/>
                <a:gd name="f381" fmla="*/ f289 1 586"/>
                <a:gd name="f382" fmla="*/ f290 1 330"/>
                <a:gd name="f383" fmla="*/ f291 1 586"/>
                <a:gd name="f384" fmla="*/ f292 1 330"/>
                <a:gd name="f385" fmla="*/ f293 1 586"/>
                <a:gd name="f386" fmla="*/ f294 1 586"/>
                <a:gd name="f387" fmla="*/ f295 1 330"/>
                <a:gd name="f388" fmla="*/ f296 1 586"/>
                <a:gd name="f389" fmla="*/ f297 1 330"/>
                <a:gd name="f390" fmla="*/ f298 1 586"/>
                <a:gd name="f391" fmla="*/ f299 1 330"/>
                <a:gd name="f392" fmla="*/ f300 1 586"/>
                <a:gd name="f393" fmla="*/ f301 1 330"/>
                <a:gd name="f394" fmla="*/ f302 1 586"/>
                <a:gd name="f395" fmla="*/ f303 1 330"/>
                <a:gd name="f396" fmla="*/ f304 1 586"/>
                <a:gd name="f397" fmla="*/ f305 1 330"/>
                <a:gd name="f398" fmla="*/ f306 1 586"/>
                <a:gd name="f399" fmla="*/ f307 1 586"/>
                <a:gd name="f400" fmla="*/ f308 1 330"/>
                <a:gd name="f401" fmla="*/ f309 1 586"/>
                <a:gd name="f402" fmla="*/ f310 1 330"/>
                <a:gd name="f403" fmla="*/ f311 1 586"/>
                <a:gd name="f404" fmla="*/ f312 1 586"/>
                <a:gd name="f405" fmla="*/ f313 1 330"/>
                <a:gd name="f406" fmla="*/ f314 1 586"/>
                <a:gd name="f407" fmla="*/ f315 1 330"/>
                <a:gd name="f408" fmla="*/ 0 1 f223"/>
                <a:gd name="f409" fmla="*/ f217 1 f223"/>
                <a:gd name="f410" fmla="*/ 0 1 f224"/>
                <a:gd name="f411" fmla="*/ f218 1 f224"/>
                <a:gd name="f412" fmla="*/ f317 1 f223"/>
                <a:gd name="f413" fmla="*/ f318 1 f224"/>
                <a:gd name="f414" fmla="*/ f319 1 f223"/>
                <a:gd name="f415" fmla="*/ f320 1 f224"/>
                <a:gd name="f416" fmla="*/ f321 1 f223"/>
                <a:gd name="f417" fmla="*/ f322 1 f224"/>
                <a:gd name="f418" fmla="*/ f323 1 f223"/>
                <a:gd name="f419" fmla="*/ f324 1 f224"/>
                <a:gd name="f420" fmla="*/ f325 1 f223"/>
                <a:gd name="f421" fmla="*/ f326 1 f223"/>
                <a:gd name="f422" fmla="*/ f327 1 f224"/>
                <a:gd name="f423" fmla="*/ f328 1 f223"/>
                <a:gd name="f424" fmla="*/ f329 1 f224"/>
                <a:gd name="f425" fmla="*/ f330 1 f223"/>
                <a:gd name="f426" fmla="*/ f331 1 f224"/>
                <a:gd name="f427" fmla="*/ f332 1 f223"/>
                <a:gd name="f428" fmla="*/ f333 1 f224"/>
                <a:gd name="f429" fmla="*/ f334 1 f223"/>
                <a:gd name="f430" fmla="*/ f335 1 f224"/>
                <a:gd name="f431" fmla="*/ f336 1 f223"/>
                <a:gd name="f432" fmla="*/ f337 1 f224"/>
                <a:gd name="f433" fmla="*/ f338 1 f223"/>
                <a:gd name="f434" fmla="*/ f339 1 f224"/>
                <a:gd name="f435" fmla="*/ f340 1 f223"/>
                <a:gd name="f436" fmla="*/ f341 1 f224"/>
                <a:gd name="f437" fmla="*/ f342 1 f223"/>
                <a:gd name="f438" fmla="*/ f343 1 f224"/>
                <a:gd name="f439" fmla="*/ f344 1 f223"/>
                <a:gd name="f440" fmla="*/ f345 1 f224"/>
                <a:gd name="f441" fmla="*/ f346 1 f223"/>
                <a:gd name="f442" fmla="*/ f347 1 f224"/>
                <a:gd name="f443" fmla="*/ f348 1 f223"/>
                <a:gd name="f444" fmla="*/ f349 1 f224"/>
                <a:gd name="f445" fmla="*/ f350 1 f223"/>
                <a:gd name="f446" fmla="*/ f351 1 f224"/>
                <a:gd name="f447" fmla="*/ f352 1 f223"/>
                <a:gd name="f448" fmla="*/ f353 1 f224"/>
                <a:gd name="f449" fmla="*/ f354 1 f223"/>
                <a:gd name="f450" fmla="*/ f355 1 f224"/>
                <a:gd name="f451" fmla="*/ f356 1 f223"/>
                <a:gd name="f452" fmla="*/ f357 1 f223"/>
                <a:gd name="f453" fmla="*/ f358 1 f224"/>
                <a:gd name="f454" fmla="*/ f359 1 f223"/>
                <a:gd name="f455" fmla="*/ f360 1 f224"/>
                <a:gd name="f456" fmla="*/ f361 1 f223"/>
                <a:gd name="f457" fmla="*/ f362 1 f224"/>
                <a:gd name="f458" fmla="*/ f363 1 f223"/>
                <a:gd name="f459" fmla="*/ f364 1 f223"/>
                <a:gd name="f460" fmla="*/ f365 1 f224"/>
                <a:gd name="f461" fmla="*/ f366 1 f223"/>
                <a:gd name="f462" fmla="*/ f367 1 f224"/>
                <a:gd name="f463" fmla="*/ f368 1 f223"/>
                <a:gd name="f464" fmla="*/ f369 1 f223"/>
                <a:gd name="f465" fmla="*/ f370 1 f223"/>
                <a:gd name="f466" fmla="*/ f371 1 f224"/>
                <a:gd name="f467" fmla="*/ f372 1 f223"/>
                <a:gd name="f468" fmla="*/ f373 1 f224"/>
                <a:gd name="f469" fmla="*/ f374 1 f223"/>
                <a:gd name="f470" fmla="*/ f375 1 f224"/>
                <a:gd name="f471" fmla="*/ f376 1 f223"/>
                <a:gd name="f472" fmla="*/ f377 1 f224"/>
                <a:gd name="f473" fmla="*/ f378 1 f224"/>
                <a:gd name="f474" fmla="*/ f379 1 f223"/>
                <a:gd name="f475" fmla="*/ f380 1 f224"/>
                <a:gd name="f476" fmla="*/ f381 1 f223"/>
                <a:gd name="f477" fmla="*/ f382 1 f224"/>
                <a:gd name="f478" fmla="*/ f383 1 f223"/>
                <a:gd name="f479" fmla="*/ f384 1 f224"/>
                <a:gd name="f480" fmla="*/ f385 1 f223"/>
                <a:gd name="f481" fmla="*/ f386 1 f223"/>
                <a:gd name="f482" fmla="*/ f387 1 f224"/>
                <a:gd name="f483" fmla="*/ f388 1 f223"/>
                <a:gd name="f484" fmla="*/ f389 1 f224"/>
                <a:gd name="f485" fmla="*/ f390 1 f223"/>
                <a:gd name="f486" fmla="*/ f391 1 f224"/>
                <a:gd name="f487" fmla="*/ f392 1 f223"/>
                <a:gd name="f488" fmla="*/ f393 1 f224"/>
                <a:gd name="f489" fmla="*/ f394 1 f223"/>
                <a:gd name="f490" fmla="*/ f395 1 f224"/>
                <a:gd name="f491" fmla="*/ f396 1 f223"/>
                <a:gd name="f492" fmla="*/ f397 1 f224"/>
                <a:gd name="f493" fmla="*/ f398 1 f223"/>
                <a:gd name="f494" fmla="*/ f399 1 f223"/>
                <a:gd name="f495" fmla="*/ f400 1 f224"/>
                <a:gd name="f496" fmla="*/ f401 1 f223"/>
                <a:gd name="f497" fmla="*/ f402 1 f224"/>
                <a:gd name="f498" fmla="*/ f403 1 f223"/>
                <a:gd name="f499" fmla="*/ f404 1 f223"/>
                <a:gd name="f500" fmla="*/ f405 1 f224"/>
                <a:gd name="f501" fmla="*/ f406 1 f223"/>
                <a:gd name="f502" fmla="*/ f407 1 f224"/>
                <a:gd name="f503" fmla="*/ f408 f214 1"/>
                <a:gd name="f504" fmla="*/ f409 f214 1"/>
                <a:gd name="f505" fmla="*/ f411 f215 1"/>
                <a:gd name="f506" fmla="*/ f410 f215 1"/>
                <a:gd name="f507" fmla="*/ f412 f214 1"/>
                <a:gd name="f508" fmla="*/ f413 f215 1"/>
                <a:gd name="f509" fmla="*/ f414 f214 1"/>
                <a:gd name="f510" fmla="*/ f415 f215 1"/>
                <a:gd name="f511" fmla="*/ f416 f214 1"/>
                <a:gd name="f512" fmla="*/ f417 f215 1"/>
                <a:gd name="f513" fmla="*/ f418 f214 1"/>
                <a:gd name="f514" fmla="*/ f419 f215 1"/>
                <a:gd name="f515" fmla="*/ f420 f214 1"/>
                <a:gd name="f516" fmla="*/ f421 f214 1"/>
                <a:gd name="f517" fmla="*/ f422 f215 1"/>
                <a:gd name="f518" fmla="*/ f423 f214 1"/>
                <a:gd name="f519" fmla="*/ f424 f215 1"/>
                <a:gd name="f520" fmla="*/ f425 f214 1"/>
                <a:gd name="f521" fmla="*/ f426 f215 1"/>
                <a:gd name="f522" fmla="*/ f427 f214 1"/>
                <a:gd name="f523" fmla="*/ f428 f215 1"/>
                <a:gd name="f524" fmla="*/ f429 f214 1"/>
                <a:gd name="f525" fmla="*/ f430 f215 1"/>
                <a:gd name="f526" fmla="*/ f431 f214 1"/>
                <a:gd name="f527" fmla="*/ f432 f215 1"/>
                <a:gd name="f528" fmla="*/ f433 f214 1"/>
                <a:gd name="f529" fmla="*/ f434 f215 1"/>
                <a:gd name="f530" fmla="*/ f435 f214 1"/>
                <a:gd name="f531" fmla="*/ f436 f215 1"/>
                <a:gd name="f532" fmla="*/ f437 f214 1"/>
                <a:gd name="f533" fmla="*/ f438 f215 1"/>
                <a:gd name="f534" fmla="*/ f439 f214 1"/>
                <a:gd name="f535" fmla="*/ f440 f215 1"/>
                <a:gd name="f536" fmla="*/ f441 f214 1"/>
                <a:gd name="f537" fmla="*/ f442 f215 1"/>
                <a:gd name="f538" fmla="*/ f443 f214 1"/>
                <a:gd name="f539" fmla="*/ f444 f215 1"/>
                <a:gd name="f540" fmla="*/ f445 f214 1"/>
                <a:gd name="f541" fmla="*/ f446 f215 1"/>
                <a:gd name="f542" fmla="*/ f447 f214 1"/>
                <a:gd name="f543" fmla="*/ f448 f215 1"/>
                <a:gd name="f544" fmla="*/ f449 f214 1"/>
                <a:gd name="f545" fmla="*/ f450 f215 1"/>
                <a:gd name="f546" fmla="*/ f451 f214 1"/>
                <a:gd name="f547" fmla="*/ f452 f214 1"/>
                <a:gd name="f548" fmla="*/ f453 f215 1"/>
                <a:gd name="f549" fmla="*/ f454 f214 1"/>
                <a:gd name="f550" fmla="*/ f455 f215 1"/>
                <a:gd name="f551" fmla="*/ f456 f214 1"/>
                <a:gd name="f552" fmla="*/ f457 f215 1"/>
                <a:gd name="f553" fmla="*/ f458 f214 1"/>
                <a:gd name="f554" fmla="*/ f459 f214 1"/>
                <a:gd name="f555" fmla="*/ f460 f215 1"/>
                <a:gd name="f556" fmla="*/ f461 f214 1"/>
                <a:gd name="f557" fmla="*/ f462 f215 1"/>
                <a:gd name="f558" fmla="*/ f463 f214 1"/>
                <a:gd name="f559" fmla="*/ f464 f214 1"/>
                <a:gd name="f560" fmla="*/ f465 f214 1"/>
                <a:gd name="f561" fmla="*/ f466 f215 1"/>
                <a:gd name="f562" fmla="*/ f467 f214 1"/>
                <a:gd name="f563" fmla="*/ f468 f215 1"/>
                <a:gd name="f564" fmla="*/ f469 f214 1"/>
                <a:gd name="f565" fmla="*/ f470 f215 1"/>
                <a:gd name="f566" fmla="*/ f471 f214 1"/>
                <a:gd name="f567" fmla="*/ f472 f215 1"/>
                <a:gd name="f568" fmla="*/ f473 f215 1"/>
                <a:gd name="f569" fmla="*/ f474 f214 1"/>
                <a:gd name="f570" fmla="*/ f475 f215 1"/>
                <a:gd name="f571" fmla="*/ f476 f214 1"/>
                <a:gd name="f572" fmla="*/ f477 f215 1"/>
                <a:gd name="f573" fmla="*/ f478 f214 1"/>
                <a:gd name="f574" fmla="*/ f479 f215 1"/>
                <a:gd name="f575" fmla="*/ f480 f214 1"/>
                <a:gd name="f576" fmla="*/ f481 f214 1"/>
                <a:gd name="f577" fmla="*/ f482 f215 1"/>
                <a:gd name="f578" fmla="*/ f483 f214 1"/>
                <a:gd name="f579" fmla="*/ f484 f215 1"/>
                <a:gd name="f580" fmla="*/ f485 f214 1"/>
                <a:gd name="f581" fmla="*/ f486 f215 1"/>
                <a:gd name="f582" fmla="*/ f487 f214 1"/>
                <a:gd name="f583" fmla="*/ f488 f215 1"/>
                <a:gd name="f584" fmla="*/ f489 f214 1"/>
                <a:gd name="f585" fmla="*/ f490 f215 1"/>
                <a:gd name="f586" fmla="*/ f491 f214 1"/>
                <a:gd name="f587" fmla="*/ f492 f215 1"/>
                <a:gd name="f588" fmla="*/ f493 f214 1"/>
                <a:gd name="f589" fmla="*/ f494 f214 1"/>
                <a:gd name="f590" fmla="*/ f495 f215 1"/>
                <a:gd name="f591" fmla="*/ f496 f214 1"/>
                <a:gd name="f592" fmla="*/ f497 f215 1"/>
                <a:gd name="f593" fmla="*/ f498 f214 1"/>
                <a:gd name="f594" fmla="*/ f499 f214 1"/>
                <a:gd name="f595" fmla="*/ f500 f215 1"/>
                <a:gd name="f596" fmla="*/ f501 f214 1"/>
                <a:gd name="f597" fmla="*/ f502 f2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6">
                  <a:pos x="f507" y="f508"/>
                </a:cxn>
                <a:cxn ang="f316">
                  <a:pos x="f509" y="f510"/>
                </a:cxn>
                <a:cxn ang="f316">
                  <a:pos x="f511" y="f510"/>
                </a:cxn>
                <a:cxn ang="f316">
                  <a:pos x="f511" y="f512"/>
                </a:cxn>
                <a:cxn ang="f316">
                  <a:pos x="f513" y="f512"/>
                </a:cxn>
                <a:cxn ang="f316">
                  <a:pos x="f513" y="f514"/>
                </a:cxn>
                <a:cxn ang="f316">
                  <a:pos x="f515" y="f514"/>
                </a:cxn>
                <a:cxn ang="f316">
                  <a:pos x="f516" y="f517"/>
                </a:cxn>
                <a:cxn ang="f316">
                  <a:pos x="f518" y="f519"/>
                </a:cxn>
                <a:cxn ang="f316">
                  <a:pos x="f520" y="f521"/>
                </a:cxn>
                <a:cxn ang="f316">
                  <a:pos x="f522" y="f523"/>
                </a:cxn>
                <a:cxn ang="f316">
                  <a:pos x="f524" y="f525"/>
                </a:cxn>
                <a:cxn ang="f316">
                  <a:pos x="f526" y="f527"/>
                </a:cxn>
                <a:cxn ang="f316">
                  <a:pos x="f528" y="f529"/>
                </a:cxn>
                <a:cxn ang="f316">
                  <a:pos x="f530" y="f531"/>
                </a:cxn>
                <a:cxn ang="f316">
                  <a:pos x="f532" y="f533"/>
                </a:cxn>
                <a:cxn ang="f316">
                  <a:pos x="f534" y="f535"/>
                </a:cxn>
                <a:cxn ang="f316">
                  <a:pos x="f536" y="f537"/>
                </a:cxn>
                <a:cxn ang="f316">
                  <a:pos x="f538" y="f539"/>
                </a:cxn>
                <a:cxn ang="f316">
                  <a:pos x="f507" y="f508"/>
                </a:cxn>
                <a:cxn ang="f316">
                  <a:pos x="f540" y="f541"/>
                </a:cxn>
                <a:cxn ang="f316">
                  <a:pos x="f542" y="f543"/>
                </a:cxn>
                <a:cxn ang="f316">
                  <a:pos x="f544" y="f545"/>
                </a:cxn>
                <a:cxn ang="f316">
                  <a:pos x="f546" y="f545"/>
                </a:cxn>
                <a:cxn ang="f316">
                  <a:pos x="f547" y="f548"/>
                </a:cxn>
                <a:cxn ang="f316">
                  <a:pos x="f549" y="f550"/>
                </a:cxn>
                <a:cxn ang="f316">
                  <a:pos x="f551" y="f552"/>
                </a:cxn>
                <a:cxn ang="f316">
                  <a:pos x="f553" y="f552"/>
                </a:cxn>
                <a:cxn ang="f316">
                  <a:pos x="f554" y="f555"/>
                </a:cxn>
                <a:cxn ang="f316">
                  <a:pos x="f556" y="f557"/>
                </a:cxn>
                <a:cxn ang="f316">
                  <a:pos x="f558" y="f545"/>
                </a:cxn>
                <a:cxn ang="f316">
                  <a:pos x="f559" y="f545"/>
                </a:cxn>
                <a:cxn ang="f316">
                  <a:pos x="f560" y="f561"/>
                </a:cxn>
                <a:cxn ang="f316">
                  <a:pos x="f562" y="f563"/>
                </a:cxn>
                <a:cxn ang="f316">
                  <a:pos x="f564" y="f565"/>
                </a:cxn>
                <a:cxn ang="f316">
                  <a:pos x="f540" y="f541"/>
                </a:cxn>
                <a:cxn ang="f316">
                  <a:pos x="f566" y="f567"/>
                </a:cxn>
                <a:cxn ang="f316">
                  <a:pos x="f566" y="f568"/>
                </a:cxn>
                <a:cxn ang="f316">
                  <a:pos x="f569" y="f570"/>
                </a:cxn>
                <a:cxn ang="f316">
                  <a:pos x="f571" y="f572"/>
                </a:cxn>
                <a:cxn ang="f316">
                  <a:pos x="f573" y="f574"/>
                </a:cxn>
                <a:cxn ang="f316">
                  <a:pos x="f575" y="f519"/>
                </a:cxn>
                <a:cxn ang="f316">
                  <a:pos x="f566" y="f567"/>
                </a:cxn>
                <a:cxn ang="f316">
                  <a:pos x="f576" y="f577"/>
                </a:cxn>
                <a:cxn ang="f316">
                  <a:pos x="f578" y="f579"/>
                </a:cxn>
                <a:cxn ang="f316">
                  <a:pos x="f580" y="f581"/>
                </a:cxn>
                <a:cxn ang="f316">
                  <a:pos x="f582" y="f583"/>
                </a:cxn>
                <a:cxn ang="f316">
                  <a:pos x="f584" y="f585"/>
                </a:cxn>
                <a:cxn ang="f316">
                  <a:pos x="f586" y="f587"/>
                </a:cxn>
                <a:cxn ang="f316">
                  <a:pos x="f576" y="f577"/>
                </a:cxn>
                <a:cxn ang="f316">
                  <a:pos x="f588" y="f577"/>
                </a:cxn>
                <a:cxn ang="f316">
                  <a:pos x="f589" y="f590"/>
                </a:cxn>
                <a:cxn ang="f316">
                  <a:pos x="f591" y="f592"/>
                </a:cxn>
                <a:cxn ang="f316">
                  <a:pos x="f593" y="f583"/>
                </a:cxn>
                <a:cxn ang="f316">
                  <a:pos x="f594" y="f595"/>
                </a:cxn>
                <a:cxn ang="f316">
                  <a:pos x="f596" y="f597"/>
                </a:cxn>
                <a:cxn ang="f316">
                  <a:pos x="f588" y="f577"/>
                </a:cxn>
              </a:cxnLst>
              <a:rect l="f503" t="f506" r="f504" b="f505"/>
              <a:pathLst>
                <a:path w="586" h="330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27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2"/>
                    <a:pt x="f53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25" y="f64"/>
                  </a:cubicBezTo>
                  <a:cubicBezTo>
                    <a:pt x="f65" y="f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40"/>
                    <a:pt x="f87" y="f88"/>
                    <a:pt x="f89" y="f90"/>
                  </a:cubicBezTo>
                  <a:cubicBezTo>
                    <a:pt x="f91" y="f26"/>
                    <a:pt x="f92" y="f93"/>
                    <a:pt x="f8" y="f9"/>
                  </a:cubicBezTo>
                  <a:close/>
                  <a:moveTo>
                    <a:pt x="f94" y="f95"/>
                  </a:moveTo>
                  <a:cubicBezTo>
                    <a:pt x="f96" y="f97"/>
                    <a:pt x="f98" y="f99"/>
                    <a:pt x="f65" y="f100"/>
                  </a:cubicBezTo>
                  <a:cubicBezTo>
                    <a:pt x="f101" y="f102"/>
                    <a:pt x="f103" y="f104"/>
                    <a:pt x="f7" y="f104"/>
                  </a:cubicBezTo>
                  <a:cubicBezTo>
                    <a:pt x="f105" y="f104"/>
                    <a:pt x="f106" y="f104"/>
                    <a:pt x="f107" y="f104"/>
                  </a:cubicBezTo>
                  <a:cubicBezTo>
                    <a:pt x="f108" y="f109"/>
                    <a:pt x="f110" y="f97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7" y="f31"/>
                    <a:pt x="f19" y="f121"/>
                  </a:cubicBezTo>
                  <a:cubicBezTo>
                    <a:pt x="f122" y="f123"/>
                    <a:pt x="f124" y="f118"/>
                    <a:pt x="f125" y="f121"/>
                  </a:cubicBezTo>
                  <a:cubicBezTo>
                    <a:pt x="f126" y="f127"/>
                    <a:pt x="f95" y="f128"/>
                    <a:pt x="f116" y="f129"/>
                  </a:cubicBezTo>
                  <a:cubicBezTo>
                    <a:pt x="f130" y="f131"/>
                    <a:pt x="f47" y="f132"/>
                    <a:pt x="f75" y="f133"/>
                  </a:cubicBezTo>
                  <a:cubicBezTo>
                    <a:pt x="f134" y="f97"/>
                    <a:pt x="f135" y="f136"/>
                    <a:pt x="f137" y="f104"/>
                  </a:cubicBezTo>
                  <a:cubicBezTo>
                    <a:pt x="f138" y="f104"/>
                    <a:pt x="f12" y="f23"/>
                    <a:pt x="f139" y="f104"/>
                  </a:cubicBezTo>
                  <a:cubicBezTo>
                    <a:pt x="f140" y="f104"/>
                    <a:pt x="f141" y="f100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25" y="f150"/>
                    <a:pt x="f151" y="f29"/>
                    <a:pt x="f152" y="f153"/>
                  </a:cubicBezTo>
                  <a:cubicBezTo>
                    <a:pt x="f154" y="f29"/>
                    <a:pt x="f155" y="f156"/>
                    <a:pt x="f94" y="f95"/>
                  </a:cubicBezTo>
                  <a:close/>
                  <a:moveTo>
                    <a:pt x="f157" y="f158"/>
                  </a:moveTo>
                  <a:cubicBezTo>
                    <a:pt x="f157" y="f159"/>
                    <a:pt x="f112" y="f160"/>
                    <a:pt x="f157" y="f161"/>
                  </a:cubicBezTo>
                  <a:cubicBezTo>
                    <a:pt x="f133" y="f162"/>
                    <a:pt x="f163" y="f45"/>
                    <a:pt x="f146" y="f45"/>
                  </a:cubicBezTo>
                  <a:cubicBezTo>
                    <a:pt x="f164" y="f165"/>
                    <a:pt x="f74" y="f166"/>
                    <a:pt x="f167" y="f168"/>
                  </a:cubicBezTo>
                  <a:cubicBezTo>
                    <a:pt x="f169" y="f170"/>
                    <a:pt x="f171" y="f172"/>
                    <a:pt x="f171" y="f173"/>
                  </a:cubicBezTo>
                  <a:cubicBezTo>
                    <a:pt x="f167" y="f174"/>
                    <a:pt x="f175" y="f176"/>
                    <a:pt x="f177" y="f38"/>
                  </a:cubicBezTo>
                  <a:cubicBezTo>
                    <a:pt x="f152" y="f178"/>
                    <a:pt x="f109" y="f174"/>
                    <a:pt x="f157" y="f158"/>
                  </a:cubicBezTo>
                  <a:close/>
                  <a:moveTo>
                    <a:pt x="f179" y="f81"/>
                  </a:moveTo>
                  <a:cubicBezTo>
                    <a:pt x="f174" y="f180"/>
                    <a:pt x="f36" y="f166"/>
                    <a:pt x="f181" y="f182"/>
                  </a:cubicBezTo>
                  <a:cubicBezTo>
                    <a:pt x="f81" y="f33"/>
                    <a:pt x="f180" y="f79"/>
                    <a:pt x="f183" y="f184"/>
                  </a:cubicBezTo>
                  <a:cubicBezTo>
                    <a:pt x="f166" y="f185"/>
                    <a:pt x="f186" y="f81"/>
                    <a:pt x="f186" y="f187"/>
                  </a:cubicBezTo>
                  <a:cubicBezTo>
                    <a:pt x="f162" y="f46"/>
                    <a:pt x="f183" y="f32"/>
                    <a:pt x="f161" y="f83"/>
                  </a:cubicBezTo>
                  <a:cubicBezTo>
                    <a:pt x="f188" y="f46"/>
                    <a:pt x="f189" y="f46"/>
                    <a:pt x="f190" y="f26"/>
                  </a:cubicBezTo>
                  <a:cubicBezTo>
                    <a:pt x="f59" y="f191"/>
                    <a:pt x="f179" y="f192"/>
                    <a:pt x="f179" y="f81"/>
                  </a:cubicBezTo>
                  <a:close/>
                  <a:moveTo>
                    <a:pt x="f193" y="f81"/>
                  </a:moveTo>
                  <a:cubicBezTo>
                    <a:pt x="f193" y="f194"/>
                    <a:pt x="f195" y="f191"/>
                    <a:pt x="f196" y="f197"/>
                  </a:cubicBezTo>
                  <a:cubicBezTo>
                    <a:pt x="f198" y="f194"/>
                    <a:pt x="f199" y="f192"/>
                    <a:pt x="f108" y="f200"/>
                  </a:cubicBezTo>
                  <a:cubicBezTo>
                    <a:pt x="f107" y="f159"/>
                    <a:pt x="f201" y="f202"/>
                    <a:pt x="f203" y="f187"/>
                  </a:cubicBezTo>
                  <a:cubicBezTo>
                    <a:pt x="f204" y="f205"/>
                    <a:pt x="f206" y="f137"/>
                    <a:pt x="f207" y="f166"/>
                  </a:cubicBezTo>
                  <a:cubicBezTo>
                    <a:pt x="f208" y="f209"/>
                    <a:pt x="f210" y="f211"/>
                    <a:pt x="f212" y="f209"/>
                  </a:cubicBezTo>
                  <a:cubicBezTo>
                    <a:pt x="f195" y="f186"/>
                    <a:pt x="f193" y="f180"/>
                    <a:pt x="f193" y="f8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0" name="Freeform 308">
              <a:extLst>
                <a:ext uri="{FF2B5EF4-FFF2-40B4-BE49-F238E27FC236}">
                  <a16:creationId xmlns:a16="http://schemas.microsoft.com/office/drawing/2014/main" id="{6B058D51-5A5E-6097-B00E-39CD9FEA0891}"/>
                </a:ext>
              </a:extLst>
            </p:cNvPr>
            <p:cNvSpPr/>
            <p:nvPr/>
          </p:nvSpPr>
          <p:spPr>
            <a:xfrm>
              <a:off x="5861047" y="6102751"/>
              <a:ext cx="601666" cy="48260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8"/>
                <a:gd name="f8" fmla="val 408"/>
                <a:gd name="f9" fmla="val 134"/>
                <a:gd name="f10" fmla="val 481"/>
                <a:gd name="f11" fmla="val 159"/>
                <a:gd name="f12" fmla="val 452"/>
                <a:gd name="f13" fmla="val 186"/>
                <a:gd name="f14" fmla="val 417"/>
                <a:gd name="f15" fmla="val 218"/>
                <a:gd name="f16" fmla="val 431"/>
                <a:gd name="f17" fmla="val 229"/>
                <a:gd name="f18" fmla="val 443"/>
                <a:gd name="f19" fmla="val 236"/>
                <a:gd name="f20" fmla="val 245"/>
                <a:gd name="f21" fmla="val 471"/>
                <a:gd name="f22" fmla="val 265"/>
                <a:gd name="f23" fmla="val 466"/>
                <a:gd name="f24" fmla="val 290"/>
                <a:gd name="f25" fmla="val 442"/>
                <a:gd name="f26" fmla="val 304"/>
                <a:gd name="f27" fmla="val 436"/>
                <a:gd name="f28" fmla="val 308"/>
                <a:gd name="f29" fmla="val 432"/>
                <a:gd name="f30" fmla="val 316"/>
                <a:gd name="f31" fmla="val 427"/>
                <a:gd name="f32" fmla="val 322"/>
                <a:gd name="f33" fmla="val 426"/>
                <a:gd name="f34" fmla="val 324"/>
                <a:gd name="f35" fmla="val 328"/>
                <a:gd name="f36" fmla="val 425"/>
                <a:gd name="f37" fmla="val 329"/>
                <a:gd name="f38" fmla="val 409"/>
                <a:gd name="f39" fmla="val 339"/>
                <a:gd name="f40" fmla="val 390"/>
                <a:gd name="f41" fmla="val 346"/>
                <a:gd name="f42" fmla="val 378"/>
                <a:gd name="f43" fmla="val 363"/>
                <a:gd name="f44" fmla="val 348"/>
                <a:gd name="f45" fmla="val 384"/>
                <a:gd name="f46" fmla="val 327"/>
                <a:gd name="f47" fmla="val 376"/>
                <a:gd name="f48" fmla="val 303"/>
                <a:gd name="f49" fmla="val 406"/>
                <a:gd name="f50" fmla="val 295"/>
                <a:gd name="f51" fmla="val 264"/>
                <a:gd name="f52" fmla="val 393"/>
                <a:gd name="f53" fmla="val 259"/>
                <a:gd name="f54" fmla="val 251"/>
                <a:gd name="f55" fmla="val 392"/>
                <a:gd name="f56" fmla="val 394"/>
                <a:gd name="f57" fmla="val 221"/>
                <a:gd name="f58" fmla="val 400"/>
                <a:gd name="f59" fmla="val 207"/>
                <a:gd name="f60" fmla="val 197"/>
                <a:gd name="f61" fmla="val 371"/>
                <a:gd name="f62" fmla="val 194"/>
                <a:gd name="f63" fmla="val 364"/>
                <a:gd name="f64" fmla="val 355"/>
                <a:gd name="f65" fmla="val 176"/>
                <a:gd name="f66" fmla="val 352"/>
                <a:gd name="f67" fmla="val 170"/>
                <a:gd name="f68" fmla="val 351"/>
                <a:gd name="f69" fmla="val 168"/>
                <a:gd name="f70" fmla="val 158"/>
                <a:gd name="f71" fmla="val 330"/>
                <a:gd name="f72" fmla="val 143"/>
                <a:gd name="f73" fmla="val 319"/>
                <a:gd name="f74" fmla="val 129"/>
                <a:gd name="f75" fmla="val 306"/>
                <a:gd name="f76" fmla="val 116"/>
                <a:gd name="f77" fmla="val 293"/>
                <a:gd name="f78" fmla="val 105"/>
                <a:gd name="f79" fmla="val 279"/>
                <a:gd name="f80" fmla="val 90"/>
                <a:gd name="f81" fmla="val 268"/>
                <a:gd name="f82" fmla="val 71"/>
                <a:gd name="f83" fmla="val 255"/>
                <a:gd name="f84" fmla="val 78"/>
                <a:gd name="f85" fmla="val 234"/>
                <a:gd name="f86" fmla="val 89"/>
                <a:gd name="f87" fmla="val 214"/>
                <a:gd name="f88" fmla="val 60"/>
                <a:gd name="f89" fmla="val 31"/>
                <a:gd name="f90" fmla="val 130"/>
                <a:gd name="f91" fmla="val 45"/>
                <a:gd name="f92" fmla="val 87"/>
                <a:gd name="f93" fmla="val 88"/>
                <a:gd name="f94" fmla="val 135"/>
                <a:gd name="f95" fmla="val 1"/>
                <a:gd name="f96" fmla="val 162"/>
                <a:gd name="f97" fmla="val 50"/>
                <a:gd name="f98" fmla="val 205"/>
                <a:gd name="f99" fmla="val 54"/>
                <a:gd name="f100" fmla="val 53"/>
                <a:gd name="f101" fmla="val 52"/>
                <a:gd name="f102" fmla="val 375"/>
                <a:gd name="f103" fmla="val 24"/>
                <a:gd name="f104" fmla="val 423"/>
                <a:gd name="f105" fmla="val 444"/>
                <a:gd name="f106" fmla="val 66"/>
                <a:gd name="f107" fmla="val 465"/>
                <a:gd name="f108" fmla="val 485"/>
                <a:gd name="f109" fmla="val 110"/>
                <a:gd name="f110" fmla="val 101"/>
                <a:gd name="f111" fmla="val 203"/>
                <a:gd name="f112" fmla="val 131"/>
                <a:gd name="f113" fmla="val 153"/>
                <a:gd name="f114" fmla="val 179"/>
                <a:gd name="f115" fmla="val 167"/>
                <a:gd name="f116" fmla="val 201"/>
                <a:gd name="f117" fmla="val 181"/>
                <a:gd name="f118" fmla="val 223"/>
                <a:gd name="f119" fmla="val 224"/>
                <a:gd name="f120" fmla="val 209"/>
                <a:gd name="f121" fmla="val 222"/>
                <a:gd name="f122" fmla="val 248"/>
                <a:gd name="f123" fmla="val 249"/>
                <a:gd name="f124" fmla="val 250"/>
                <a:gd name="f125" fmla="val 225"/>
                <a:gd name="f126" fmla="val 254"/>
                <a:gd name="f127" fmla="val 227"/>
                <a:gd name="f128" fmla="val 230"/>
                <a:gd name="f129" fmla="val 260"/>
                <a:gd name="f130" fmla="val 270"/>
                <a:gd name="f131" fmla="val 258"/>
                <a:gd name="f132" fmla="val 288"/>
                <a:gd name="f133" fmla="val 253"/>
                <a:gd name="f134" fmla="val 311"/>
                <a:gd name="f135" fmla="val 276"/>
                <a:gd name="f136" fmla="val 323"/>
                <a:gd name="f137" fmla="val 286"/>
                <a:gd name="f138" fmla="val 341"/>
                <a:gd name="f139" fmla="val 275"/>
                <a:gd name="f140" fmla="val 367"/>
                <a:gd name="f141" fmla="val 274"/>
                <a:gd name="f142" fmla="val 283"/>
                <a:gd name="f143" fmla="val 380"/>
                <a:gd name="f144" fmla="val 289"/>
                <a:gd name="f145" fmla="val 383"/>
                <a:gd name="f146" fmla="val 292"/>
                <a:gd name="f147" fmla="val 385"/>
                <a:gd name="f148" fmla="val 379"/>
                <a:gd name="f149" fmla="val 305"/>
                <a:gd name="f150" fmla="val 302"/>
                <a:gd name="f151" fmla="val 359"/>
                <a:gd name="f152" fmla="val 300"/>
                <a:gd name="f153" fmla="val 299"/>
                <a:gd name="f154" fmla="val 345"/>
                <a:gd name="f155" fmla="val 297"/>
                <a:gd name="f156" fmla="val 338"/>
                <a:gd name="f157" fmla="val 332"/>
                <a:gd name="f158" fmla="val 326"/>
                <a:gd name="f159" fmla="val 314"/>
                <a:gd name="f160" fmla="val 336"/>
                <a:gd name="f161" fmla="val 321"/>
                <a:gd name="f162" fmla="val 349"/>
                <a:gd name="f163" fmla="val 356"/>
                <a:gd name="f164" fmla="val 337"/>
                <a:gd name="f165" fmla="val 357"/>
                <a:gd name="f166" fmla="val 353"/>
                <a:gd name="f167" fmla="val 343"/>
                <a:gd name="f168" fmla="val 335"/>
                <a:gd name="f169" fmla="val 298"/>
                <a:gd name="f170" fmla="val 291"/>
                <a:gd name="f171" fmla="val 365"/>
                <a:gd name="f172" fmla="val 325"/>
                <a:gd name="f173" fmla="val 396"/>
                <a:gd name="f174" fmla="val 405"/>
                <a:gd name="f175" fmla="val 317"/>
                <a:gd name="f176" fmla="val 403"/>
                <a:gd name="f177" fmla="val 287"/>
                <a:gd name="f178" fmla="val 277"/>
                <a:gd name="f179" fmla="val 266"/>
                <a:gd name="f180" fmla="val 368"/>
                <a:gd name="f181" fmla="val 263"/>
                <a:gd name="f182" fmla="val 369"/>
                <a:gd name="f183" fmla="val 370"/>
                <a:gd name="f184" fmla="val 257"/>
                <a:gd name="f185" fmla="val 256"/>
                <a:gd name="f186" fmla="val 388"/>
                <a:gd name="f187" fmla="val 273"/>
                <a:gd name="f188" fmla="val 410"/>
                <a:gd name="f189" fmla="val 280"/>
                <a:gd name="f190" fmla="val 419"/>
                <a:gd name="f191" fmla="val 296"/>
                <a:gd name="f192" fmla="val 440"/>
                <a:gd name="f193" fmla="val 261"/>
                <a:gd name="f194" fmla="val 397"/>
                <a:gd name="f195" fmla="val 174"/>
                <a:gd name="f196" fmla="val 120"/>
                <a:gd name="f197" fmla="val 121"/>
                <a:gd name="f198" fmla="val 272"/>
                <a:gd name="f199" fmla="val 145"/>
                <a:gd name="f200" fmla="val 157"/>
                <a:gd name="f201" fmla="val 237"/>
                <a:gd name="f202" fmla="val 200"/>
                <a:gd name="f203" fmla="val 171"/>
                <a:gd name="f204" fmla="val 198"/>
                <a:gd name="f205" fmla="val 138"/>
                <a:gd name="f206" fmla="val 199"/>
                <a:gd name="f207" fmla="val 100"/>
                <a:gd name="f208" fmla="val 72"/>
                <a:gd name="f209" fmla="val 211"/>
                <a:gd name="f210" fmla="val 69"/>
                <a:gd name="f211" fmla="val 191"/>
                <a:gd name="f212" fmla="val 65"/>
                <a:gd name="f213" fmla="val 73"/>
                <a:gd name="f214" fmla="val 108"/>
                <a:gd name="f215" fmla="val 140"/>
                <a:gd name="f216" fmla="val 175"/>
                <a:gd name="f217" fmla="val 83"/>
                <a:gd name="f218" fmla="val 92"/>
                <a:gd name="f219" fmla="val 195"/>
                <a:gd name="f220" fmla="val 437"/>
                <a:gd name="f221" fmla="val 177"/>
                <a:gd name="f222" fmla="val 434"/>
                <a:gd name="f223" fmla="val 178"/>
                <a:gd name="f224" fmla="val 429"/>
                <a:gd name="f225" fmla="val 398"/>
                <a:gd name="f226" fmla="val 147"/>
                <a:gd name="f227" fmla="val 112"/>
                <a:gd name="f228" fmla="val 267"/>
                <a:gd name="f229" fmla="val 62"/>
                <a:gd name="f230" fmla="val 74"/>
                <a:gd name="f231" fmla="val 102"/>
                <a:gd name="f232" fmla="val 165"/>
                <a:gd name="f233" fmla="val 161"/>
                <a:gd name="f234" fmla="val 189"/>
                <a:gd name="f235" fmla="val 204"/>
                <a:gd name="f236" fmla="val 219"/>
                <a:gd name="f237" fmla="val 231"/>
                <a:gd name="f238" fmla="val 150"/>
                <a:gd name="f239" fmla="val 242"/>
                <a:gd name="f240" fmla="val 139"/>
                <a:gd name="f241" fmla="val 127"/>
                <a:gd name="f242" fmla="val 281"/>
                <a:gd name="f243" fmla="val 99"/>
                <a:gd name="f244" fmla="val 334"/>
                <a:gd name="f245" fmla="val 128"/>
                <a:gd name="f246" fmla="val 428"/>
                <a:gd name="f247" fmla="val 184"/>
                <a:gd name="f248" fmla="val 166"/>
                <a:gd name="f249" fmla="val 244"/>
                <a:gd name="f250" fmla="val 235"/>
                <a:gd name="f251" fmla="val 188"/>
                <a:gd name="f252" fmla="val 233"/>
                <a:gd name="f253" fmla="val 173"/>
                <a:gd name="f254" fmla="val 247"/>
                <a:gd name="f255" fmla="val 141"/>
                <a:gd name="f256" fmla="val 137"/>
                <a:gd name="f257" fmla="val 285"/>
                <a:gd name="f258" fmla="val 148"/>
                <a:gd name="f259" fmla="val 282"/>
                <a:gd name="f260" fmla="val 210"/>
                <a:gd name="f261" fmla="val 312"/>
                <a:gd name="f262" fmla="val 331"/>
                <a:gd name="f263" fmla="val 340"/>
                <a:gd name="f264" fmla="val 193"/>
                <a:gd name="f265" fmla="val 313"/>
                <a:gd name="f266" fmla="val 151"/>
                <a:gd name="f267" fmla="val 212"/>
                <a:gd name="f268" fmla="val 202"/>
                <a:gd name="f269" fmla="val 122"/>
                <a:gd name="f270" fmla="val 215"/>
                <a:gd name="f271" fmla="val 109"/>
                <a:gd name="f272" fmla="val 96"/>
                <a:gd name="f273" fmla="val 103"/>
                <a:gd name="f274" fmla="val 113"/>
                <a:gd name="f275" fmla="val 115"/>
                <a:gd name="f276" fmla="val 238"/>
                <a:gd name="f277" fmla="val 271"/>
                <a:gd name="f278" fmla="val 350"/>
                <a:gd name="f279" fmla="val 246"/>
                <a:gd name="f280" fmla="val 213"/>
                <a:gd name="f281" fmla="val 361"/>
                <a:gd name="f282" fmla="val 362"/>
                <a:gd name="f283" fmla="+- 0 0 -90"/>
                <a:gd name="f284" fmla="*/ f4 1 508"/>
                <a:gd name="f285" fmla="*/ f5 1 408"/>
                <a:gd name="f286" fmla="val f6"/>
                <a:gd name="f287" fmla="val f7"/>
                <a:gd name="f288" fmla="val f8"/>
                <a:gd name="f289" fmla="*/ f283 f0 1"/>
                <a:gd name="f290" fmla="+- f288 0 f286"/>
                <a:gd name="f291" fmla="+- f287 0 f286"/>
                <a:gd name="f292" fmla="*/ f289 1 f3"/>
                <a:gd name="f293" fmla="*/ f291 1 508"/>
                <a:gd name="f294" fmla="*/ f290 1 408"/>
                <a:gd name="f295" fmla="*/ 417 f291 1"/>
                <a:gd name="f296" fmla="*/ 218 f290 1"/>
                <a:gd name="f297" fmla="*/ 442 f291 1"/>
                <a:gd name="f298" fmla="*/ 304 f290 1"/>
                <a:gd name="f299" fmla="*/ 425 f291 1"/>
                <a:gd name="f300" fmla="*/ 329 f290 1"/>
                <a:gd name="f301" fmla="*/ 327 f291 1"/>
                <a:gd name="f302" fmla="*/ 376 f290 1"/>
                <a:gd name="f303" fmla="*/ 245 f291 1"/>
                <a:gd name="f304" fmla="*/ 394 f290 1"/>
                <a:gd name="f305" fmla="*/ 180 f291 1"/>
                <a:gd name="f306" fmla="*/ 355 f290 1"/>
                <a:gd name="f307" fmla="*/ 129 f291 1"/>
                <a:gd name="f308" fmla="*/ 306 f290 1"/>
                <a:gd name="f309" fmla="*/ 89 f291 1"/>
                <a:gd name="f310" fmla="*/ 214 f290 1"/>
                <a:gd name="f311" fmla="*/ 135 f291 1"/>
                <a:gd name="f312" fmla="*/ 1 f290 1"/>
                <a:gd name="f313" fmla="*/ 375 f291 1"/>
                <a:gd name="f314" fmla="*/ 0 f290 1"/>
                <a:gd name="f315" fmla="*/ 508 f291 1"/>
                <a:gd name="f316" fmla="*/ 134 f290 1"/>
                <a:gd name="f317" fmla="*/ 167 f291 1"/>
                <a:gd name="f318" fmla="*/ 201 f290 1"/>
                <a:gd name="f319" fmla="*/ 222 f291 1"/>
                <a:gd name="f320" fmla="*/ 250 f290 1"/>
                <a:gd name="f321" fmla="*/ 253 f291 1"/>
                <a:gd name="f322" fmla="*/ 311 f290 1"/>
                <a:gd name="f323" fmla="*/ 289 f291 1"/>
                <a:gd name="f324" fmla="*/ 383 f290 1"/>
                <a:gd name="f325" fmla="*/ 300 f291 1"/>
                <a:gd name="f326" fmla="*/ 351 f290 1"/>
                <a:gd name="f327" fmla="*/ 306 f291 1"/>
                <a:gd name="f328" fmla="*/ 326 f290 1"/>
                <a:gd name="f329" fmla="*/ 356 f291 1"/>
                <a:gd name="f330" fmla="*/ 356 f290 1"/>
                <a:gd name="f331" fmla="*/ 338 f291 1"/>
                <a:gd name="f332" fmla="*/ 343 f291 1"/>
                <a:gd name="f333" fmla="*/ 290 f290 1"/>
                <a:gd name="f334" fmla="*/ 405 f291 1"/>
                <a:gd name="f335" fmla="*/ 367 f291 1"/>
                <a:gd name="f336" fmla="*/ 266 f290 1"/>
                <a:gd name="f337" fmla="*/ 388 f291 1"/>
                <a:gd name="f338" fmla="*/ 259 f290 1"/>
                <a:gd name="f339" fmla="*/ 440 f291 1"/>
                <a:gd name="f340" fmla="*/ 283 f290 1"/>
                <a:gd name="f341" fmla="*/ 316 f291 1"/>
                <a:gd name="f342" fmla="*/ 237 f291 1"/>
                <a:gd name="f343" fmla="*/ 168 f290 1"/>
                <a:gd name="f344" fmla="*/ 229 f291 1"/>
                <a:gd name="f345" fmla="*/ 72 f290 1"/>
                <a:gd name="f346" fmla="*/ 71 f291 1"/>
                <a:gd name="f347" fmla="*/ 175 f290 1"/>
                <a:gd name="f348" fmla="*/ 437 f291 1"/>
                <a:gd name="f349" fmla="*/ 177 f290 1"/>
                <a:gd name="f350" fmla="*/ 337 f291 1"/>
                <a:gd name="f351" fmla="*/ 78 f290 1"/>
                <a:gd name="f352" fmla="*/ 165 f291 1"/>
                <a:gd name="f353" fmla="*/ 161 f290 1"/>
                <a:gd name="f354" fmla="*/ 127 f290 1"/>
                <a:gd name="f355" fmla="*/ 203 f290 1"/>
                <a:gd name="f356" fmla="*/ 150 f291 1"/>
                <a:gd name="f357" fmla="*/ 300 f290 1"/>
                <a:gd name="f358" fmla="*/ 195 f291 1"/>
                <a:gd name="f359" fmla="*/ 235 f290 1"/>
                <a:gd name="f360" fmla="*/ 141 f291 1"/>
                <a:gd name="f361" fmla="*/ 270 f290 1"/>
                <a:gd name="f362" fmla="*/ 280 f290 1"/>
                <a:gd name="f363" fmla="*/ 177 f291 1"/>
                <a:gd name="f364" fmla="*/ 312 f290 1"/>
                <a:gd name="f365" fmla="*/ 193 f291 1"/>
                <a:gd name="f366" fmla="*/ 339 f290 1"/>
                <a:gd name="f367" fmla="*/ 222 f290 1"/>
                <a:gd name="f368" fmla="*/ 96 f291 1"/>
                <a:gd name="f369" fmla="*/ 242 f290 1"/>
                <a:gd name="f370" fmla="*/ 246 f291 1"/>
                <a:gd name="f371" fmla="*/ 330 f290 1"/>
                <a:gd name="f372" fmla="*/ 378 f290 1"/>
                <a:gd name="f373" fmla="+- f292 0 f1"/>
                <a:gd name="f374" fmla="*/ f295 1 508"/>
                <a:gd name="f375" fmla="*/ f296 1 408"/>
                <a:gd name="f376" fmla="*/ f297 1 508"/>
                <a:gd name="f377" fmla="*/ f298 1 408"/>
                <a:gd name="f378" fmla="*/ f299 1 508"/>
                <a:gd name="f379" fmla="*/ f300 1 408"/>
                <a:gd name="f380" fmla="*/ f301 1 508"/>
                <a:gd name="f381" fmla="*/ f302 1 408"/>
                <a:gd name="f382" fmla="*/ f303 1 508"/>
                <a:gd name="f383" fmla="*/ f304 1 408"/>
                <a:gd name="f384" fmla="*/ f305 1 508"/>
                <a:gd name="f385" fmla="*/ f306 1 408"/>
                <a:gd name="f386" fmla="*/ f307 1 508"/>
                <a:gd name="f387" fmla="*/ f308 1 408"/>
                <a:gd name="f388" fmla="*/ f309 1 508"/>
                <a:gd name="f389" fmla="*/ f310 1 408"/>
                <a:gd name="f390" fmla="*/ f311 1 508"/>
                <a:gd name="f391" fmla="*/ f312 1 408"/>
                <a:gd name="f392" fmla="*/ f313 1 508"/>
                <a:gd name="f393" fmla="*/ f314 1 408"/>
                <a:gd name="f394" fmla="*/ f315 1 508"/>
                <a:gd name="f395" fmla="*/ f316 1 408"/>
                <a:gd name="f396" fmla="*/ f317 1 508"/>
                <a:gd name="f397" fmla="*/ f318 1 408"/>
                <a:gd name="f398" fmla="*/ f319 1 508"/>
                <a:gd name="f399" fmla="*/ f320 1 408"/>
                <a:gd name="f400" fmla="*/ f321 1 508"/>
                <a:gd name="f401" fmla="*/ f322 1 408"/>
                <a:gd name="f402" fmla="*/ f323 1 508"/>
                <a:gd name="f403" fmla="*/ f324 1 408"/>
                <a:gd name="f404" fmla="*/ f325 1 508"/>
                <a:gd name="f405" fmla="*/ f326 1 408"/>
                <a:gd name="f406" fmla="*/ f327 1 508"/>
                <a:gd name="f407" fmla="*/ f328 1 408"/>
                <a:gd name="f408" fmla="*/ f329 1 508"/>
                <a:gd name="f409" fmla="*/ f330 1 408"/>
                <a:gd name="f410" fmla="*/ f331 1 508"/>
                <a:gd name="f411" fmla="*/ f332 1 508"/>
                <a:gd name="f412" fmla="*/ f333 1 408"/>
                <a:gd name="f413" fmla="*/ f334 1 508"/>
                <a:gd name="f414" fmla="*/ f335 1 508"/>
                <a:gd name="f415" fmla="*/ f336 1 408"/>
                <a:gd name="f416" fmla="*/ f337 1 508"/>
                <a:gd name="f417" fmla="*/ f338 1 408"/>
                <a:gd name="f418" fmla="*/ f339 1 508"/>
                <a:gd name="f419" fmla="*/ f340 1 408"/>
                <a:gd name="f420" fmla="*/ f341 1 508"/>
                <a:gd name="f421" fmla="*/ f342 1 508"/>
                <a:gd name="f422" fmla="*/ f343 1 408"/>
                <a:gd name="f423" fmla="*/ f344 1 508"/>
                <a:gd name="f424" fmla="*/ f345 1 408"/>
                <a:gd name="f425" fmla="*/ f346 1 508"/>
                <a:gd name="f426" fmla="*/ f347 1 408"/>
                <a:gd name="f427" fmla="*/ f348 1 508"/>
                <a:gd name="f428" fmla="*/ f349 1 408"/>
                <a:gd name="f429" fmla="*/ f350 1 508"/>
                <a:gd name="f430" fmla="*/ f351 1 408"/>
                <a:gd name="f431" fmla="*/ f352 1 508"/>
                <a:gd name="f432" fmla="*/ f353 1 408"/>
                <a:gd name="f433" fmla="*/ f354 1 408"/>
                <a:gd name="f434" fmla="*/ f355 1 408"/>
                <a:gd name="f435" fmla="*/ f356 1 508"/>
                <a:gd name="f436" fmla="*/ f357 1 408"/>
                <a:gd name="f437" fmla="*/ f358 1 508"/>
                <a:gd name="f438" fmla="*/ f359 1 408"/>
                <a:gd name="f439" fmla="*/ f360 1 508"/>
                <a:gd name="f440" fmla="*/ f361 1 408"/>
                <a:gd name="f441" fmla="*/ f362 1 408"/>
                <a:gd name="f442" fmla="*/ f363 1 508"/>
                <a:gd name="f443" fmla="*/ f364 1 408"/>
                <a:gd name="f444" fmla="*/ f365 1 508"/>
                <a:gd name="f445" fmla="*/ f366 1 408"/>
                <a:gd name="f446" fmla="*/ f367 1 408"/>
                <a:gd name="f447" fmla="*/ f368 1 508"/>
                <a:gd name="f448" fmla="*/ f369 1 408"/>
                <a:gd name="f449" fmla="*/ f370 1 508"/>
                <a:gd name="f450" fmla="*/ f371 1 408"/>
                <a:gd name="f451" fmla="*/ f372 1 408"/>
                <a:gd name="f452" fmla="*/ 0 1 f293"/>
                <a:gd name="f453" fmla="*/ f287 1 f293"/>
                <a:gd name="f454" fmla="*/ 0 1 f294"/>
                <a:gd name="f455" fmla="*/ f288 1 f294"/>
                <a:gd name="f456" fmla="*/ f374 1 f293"/>
                <a:gd name="f457" fmla="*/ f375 1 f294"/>
                <a:gd name="f458" fmla="*/ f376 1 f293"/>
                <a:gd name="f459" fmla="*/ f377 1 f294"/>
                <a:gd name="f460" fmla="*/ f378 1 f293"/>
                <a:gd name="f461" fmla="*/ f379 1 f294"/>
                <a:gd name="f462" fmla="*/ f380 1 f293"/>
                <a:gd name="f463" fmla="*/ f381 1 f294"/>
                <a:gd name="f464" fmla="*/ f382 1 f293"/>
                <a:gd name="f465" fmla="*/ f383 1 f294"/>
                <a:gd name="f466" fmla="*/ f384 1 f293"/>
                <a:gd name="f467" fmla="*/ f385 1 f294"/>
                <a:gd name="f468" fmla="*/ f386 1 f293"/>
                <a:gd name="f469" fmla="*/ f387 1 f294"/>
                <a:gd name="f470" fmla="*/ f388 1 f293"/>
                <a:gd name="f471" fmla="*/ f389 1 f294"/>
                <a:gd name="f472" fmla="*/ f390 1 f293"/>
                <a:gd name="f473" fmla="*/ f391 1 f294"/>
                <a:gd name="f474" fmla="*/ f392 1 f293"/>
                <a:gd name="f475" fmla="*/ f393 1 f294"/>
                <a:gd name="f476" fmla="*/ f394 1 f293"/>
                <a:gd name="f477" fmla="*/ f395 1 f294"/>
                <a:gd name="f478" fmla="*/ f396 1 f293"/>
                <a:gd name="f479" fmla="*/ f397 1 f294"/>
                <a:gd name="f480" fmla="*/ f398 1 f293"/>
                <a:gd name="f481" fmla="*/ f399 1 f294"/>
                <a:gd name="f482" fmla="*/ f400 1 f293"/>
                <a:gd name="f483" fmla="*/ f401 1 f294"/>
                <a:gd name="f484" fmla="*/ f402 1 f293"/>
                <a:gd name="f485" fmla="*/ f403 1 f294"/>
                <a:gd name="f486" fmla="*/ f404 1 f293"/>
                <a:gd name="f487" fmla="*/ f405 1 f294"/>
                <a:gd name="f488" fmla="*/ f406 1 f293"/>
                <a:gd name="f489" fmla="*/ f407 1 f294"/>
                <a:gd name="f490" fmla="*/ f408 1 f293"/>
                <a:gd name="f491" fmla="*/ f409 1 f294"/>
                <a:gd name="f492" fmla="*/ f410 1 f293"/>
                <a:gd name="f493" fmla="*/ f411 1 f293"/>
                <a:gd name="f494" fmla="*/ f412 1 f294"/>
                <a:gd name="f495" fmla="*/ f413 1 f293"/>
                <a:gd name="f496" fmla="*/ f414 1 f293"/>
                <a:gd name="f497" fmla="*/ f415 1 f294"/>
                <a:gd name="f498" fmla="*/ f416 1 f293"/>
                <a:gd name="f499" fmla="*/ f417 1 f294"/>
                <a:gd name="f500" fmla="*/ f418 1 f293"/>
                <a:gd name="f501" fmla="*/ f419 1 f294"/>
                <a:gd name="f502" fmla="*/ f420 1 f293"/>
                <a:gd name="f503" fmla="*/ f421 1 f293"/>
                <a:gd name="f504" fmla="*/ f422 1 f294"/>
                <a:gd name="f505" fmla="*/ f423 1 f293"/>
                <a:gd name="f506" fmla="*/ f424 1 f294"/>
                <a:gd name="f507" fmla="*/ f425 1 f293"/>
                <a:gd name="f508" fmla="*/ f426 1 f294"/>
                <a:gd name="f509" fmla="*/ f427 1 f293"/>
                <a:gd name="f510" fmla="*/ f428 1 f294"/>
                <a:gd name="f511" fmla="*/ f429 1 f293"/>
                <a:gd name="f512" fmla="*/ f430 1 f294"/>
                <a:gd name="f513" fmla="*/ f431 1 f293"/>
                <a:gd name="f514" fmla="*/ f432 1 f294"/>
                <a:gd name="f515" fmla="*/ f433 1 f294"/>
                <a:gd name="f516" fmla="*/ f434 1 f294"/>
                <a:gd name="f517" fmla="*/ f435 1 f293"/>
                <a:gd name="f518" fmla="*/ f436 1 f294"/>
                <a:gd name="f519" fmla="*/ f437 1 f293"/>
                <a:gd name="f520" fmla="*/ f438 1 f294"/>
                <a:gd name="f521" fmla="*/ f439 1 f293"/>
                <a:gd name="f522" fmla="*/ f440 1 f294"/>
                <a:gd name="f523" fmla="*/ f441 1 f294"/>
                <a:gd name="f524" fmla="*/ f442 1 f293"/>
                <a:gd name="f525" fmla="*/ f443 1 f294"/>
                <a:gd name="f526" fmla="*/ f444 1 f293"/>
                <a:gd name="f527" fmla="*/ f445 1 f294"/>
                <a:gd name="f528" fmla="*/ f446 1 f294"/>
                <a:gd name="f529" fmla="*/ f447 1 f293"/>
                <a:gd name="f530" fmla="*/ f448 1 f294"/>
                <a:gd name="f531" fmla="*/ f449 1 f293"/>
                <a:gd name="f532" fmla="*/ f450 1 f294"/>
                <a:gd name="f533" fmla="*/ f451 1 f294"/>
                <a:gd name="f534" fmla="*/ f452 f284 1"/>
                <a:gd name="f535" fmla="*/ f453 f284 1"/>
                <a:gd name="f536" fmla="*/ f455 f285 1"/>
                <a:gd name="f537" fmla="*/ f454 f285 1"/>
                <a:gd name="f538" fmla="*/ f456 f284 1"/>
                <a:gd name="f539" fmla="*/ f457 f285 1"/>
                <a:gd name="f540" fmla="*/ f458 f284 1"/>
                <a:gd name="f541" fmla="*/ f459 f285 1"/>
                <a:gd name="f542" fmla="*/ f460 f284 1"/>
                <a:gd name="f543" fmla="*/ f461 f285 1"/>
                <a:gd name="f544" fmla="*/ f462 f284 1"/>
                <a:gd name="f545" fmla="*/ f463 f285 1"/>
                <a:gd name="f546" fmla="*/ f464 f284 1"/>
                <a:gd name="f547" fmla="*/ f465 f285 1"/>
                <a:gd name="f548" fmla="*/ f466 f284 1"/>
                <a:gd name="f549" fmla="*/ f467 f285 1"/>
                <a:gd name="f550" fmla="*/ f468 f284 1"/>
                <a:gd name="f551" fmla="*/ f469 f285 1"/>
                <a:gd name="f552" fmla="*/ f470 f284 1"/>
                <a:gd name="f553" fmla="*/ f471 f285 1"/>
                <a:gd name="f554" fmla="*/ f472 f284 1"/>
                <a:gd name="f555" fmla="*/ f473 f285 1"/>
                <a:gd name="f556" fmla="*/ f474 f284 1"/>
                <a:gd name="f557" fmla="*/ f475 f285 1"/>
                <a:gd name="f558" fmla="*/ f476 f284 1"/>
                <a:gd name="f559" fmla="*/ f477 f285 1"/>
                <a:gd name="f560" fmla="*/ f478 f284 1"/>
                <a:gd name="f561" fmla="*/ f479 f285 1"/>
                <a:gd name="f562" fmla="*/ f480 f284 1"/>
                <a:gd name="f563" fmla="*/ f481 f285 1"/>
                <a:gd name="f564" fmla="*/ f482 f284 1"/>
                <a:gd name="f565" fmla="*/ f483 f285 1"/>
                <a:gd name="f566" fmla="*/ f484 f284 1"/>
                <a:gd name="f567" fmla="*/ f485 f285 1"/>
                <a:gd name="f568" fmla="*/ f486 f284 1"/>
                <a:gd name="f569" fmla="*/ f487 f285 1"/>
                <a:gd name="f570" fmla="*/ f488 f284 1"/>
                <a:gd name="f571" fmla="*/ f489 f285 1"/>
                <a:gd name="f572" fmla="*/ f490 f284 1"/>
                <a:gd name="f573" fmla="*/ f491 f285 1"/>
                <a:gd name="f574" fmla="*/ f492 f284 1"/>
                <a:gd name="f575" fmla="*/ f493 f284 1"/>
                <a:gd name="f576" fmla="*/ f494 f285 1"/>
                <a:gd name="f577" fmla="*/ f495 f284 1"/>
                <a:gd name="f578" fmla="*/ f496 f284 1"/>
                <a:gd name="f579" fmla="*/ f497 f285 1"/>
                <a:gd name="f580" fmla="*/ f498 f284 1"/>
                <a:gd name="f581" fmla="*/ f499 f285 1"/>
                <a:gd name="f582" fmla="*/ f500 f284 1"/>
                <a:gd name="f583" fmla="*/ f501 f285 1"/>
                <a:gd name="f584" fmla="*/ f502 f284 1"/>
                <a:gd name="f585" fmla="*/ f503 f284 1"/>
                <a:gd name="f586" fmla="*/ f504 f285 1"/>
                <a:gd name="f587" fmla="*/ f505 f284 1"/>
                <a:gd name="f588" fmla="*/ f506 f285 1"/>
                <a:gd name="f589" fmla="*/ f507 f284 1"/>
                <a:gd name="f590" fmla="*/ f508 f285 1"/>
                <a:gd name="f591" fmla="*/ f509 f284 1"/>
                <a:gd name="f592" fmla="*/ f510 f285 1"/>
                <a:gd name="f593" fmla="*/ f511 f284 1"/>
                <a:gd name="f594" fmla="*/ f512 f285 1"/>
                <a:gd name="f595" fmla="*/ f513 f284 1"/>
                <a:gd name="f596" fmla="*/ f514 f285 1"/>
                <a:gd name="f597" fmla="*/ f515 f285 1"/>
                <a:gd name="f598" fmla="*/ f516 f285 1"/>
                <a:gd name="f599" fmla="*/ f517 f284 1"/>
                <a:gd name="f600" fmla="*/ f518 f285 1"/>
                <a:gd name="f601" fmla="*/ f519 f284 1"/>
                <a:gd name="f602" fmla="*/ f520 f285 1"/>
                <a:gd name="f603" fmla="*/ f521 f284 1"/>
                <a:gd name="f604" fmla="*/ f522 f285 1"/>
                <a:gd name="f605" fmla="*/ f523 f285 1"/>
                <a:gd name="f606" fmla="*/ f524 f284 1"/>
                <a:gd name="f607" fmla="*/ f525 f285 1"/>
                <a:gd name="f608" fmla="*/ f526 f284 1"/>
                <a:gd name="f609" fmla="*/ f527 f285 1"/>
                <a:gd name="f610" fmla="*/ f528 f285 1"/>
                <a:gd name="f611" fmla="*/ f529 f284 1"/>
                <a:gd name="f612" fmla="*/ f530 f285 1"/>
                <a:gd name="f613" fmla="*/ f531 f284 1"/>
                <a:gd name="f614" fmla="*/ f532 f285 1"/>
                <a:gd name="f615" fmla="*/ f533 f2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3">
                  <a:pos x="f538" y="f539"/>
                </a:cxn>
                <a:cxn ang="f373">
                  <a:pos x="f540" y="f541"/>
                </a:cxn>
                <a:cxn ang="f373">
                  <a:pos x="f542" y="f543"/>
                </a:cxn>
                <a:cxn ang="f373">
                  <a:pos x="f544" y="f545"/>
                </a:cxn>
                <a:cxn ang="f373">
                  <a:pos x="f546" y="f547"/>
                </a:cxn>
                <a:cxn ang="f373">
                  <a:pos x="f548" y="f549"/>
                </a:cxn>
                <a:cxn ang="f373">
                  <a:pos x="f550" y="f551"/>
                </a:cxn>
                <a:cxn ang="f373">
                  <a:pos x="f552" y="f553"/>
                </a:cxn>
                <a:cxn ang="f373">
                  <a:pos x="f554" y="f555"/>
                </a:cxn>
                <a:cxn ang="f373">
                  <a:pos x="f556" y="f557"/>
                </a:cxn>
                <a:cxn ang="f373">
                  <a:pos x="f558" y="f559"/>
                </a:cxn>
                <a:cxn ang="f373">
                  <a:pos x="f560" y="f561"/>
                </a:cxn>
                <a:cxn ang="f373">
                  <a:pos x="f562" y="f563"/>
                </a:cxn>
                <a:cxn ang="f373">
                  <a:pos x="f564" y="f565"/>
                </a:cxn>
                <a:cxn ang="f373">
                  <a:pos x="f566" y="f567"/>
                </a:cxn>
                <a:cxn ang="f373">
                  <a:pos x="f568" y="f569"/>
                </a:cxn>
                <a:cxn ang="f373">
                  <a:pos x="f570" y="f571"/>
                </a:cxn>
                <a:cxn ang="f373">
                  <a:pos x="f572" y="f573"/>
                </a:cxn>
                <a:cxn ang="f373">
                  <a:pos x="f574" y="f565"/>
                </a:cxn>
                <a:cxn ang="f373">
                  <a:pos x="f575" y="f576"/>
                </a:cxn>
                <a:cxn ang="f373">
                  <a:pos x="f577" y="f571"/>
                </a:cxn>
                <a:cxn ang="f373">
                  <a:pos x="f578" y="f579"/>
                </a:cxn>
                <a:cxn ang="f373">
                  <a:pos x="f580" y="f581"/>
                </a:cxn>
                <a:cxn ang="f373">
                  <a:pos x="f582" y="f583"/>
                </a:cxn>
                <a:cxn ang="f373">
                  <a:pos x="f584" y="f559"/>
                </a:cxn>
                <a:cxn ang="f373">
                  <a:pos x="f585" y="f586"/>
                </a:cxn>
                <a:cxn ang="f373">
                  <a:pos x="f587" y="f588"/>
                </a:cxn>
                <a:cxn ang="f373">
                  <a:pos x="f589" y="f590"/>
                </a:cxn>
                <a:cxn ang="f373">
                  <a:pos x="f591" y="f592"/>
                </a:cxn>
                <a:cxn ang="f373">
                  <a:pos x="f593" y="f594"/>
                </a:cxn>
                <a:cxn ang="f373">
                  <a:pos x="f595" y="f596"/>
                </a:cxn>
                <a:cxn ang="f373">
                  <a:pos x="f564" y="f597"/>
                </a:cxn>
                <a:cxn ang="f373">
                  <a:pos x="f577" y="f598"/>
                </a:cxn>
                <a:cxn ang="f373">
                  <a:pos x="f599" y="f600"/>
                </a:cxn>
                <a:cxn ang="f373">
                  <a:pos x="f601" y="f602"/>
                </a:cxn>
                <a:cxn ang="f373">
                  <a:pos x="f603" y="f604"/>
                </a:cxn>
                <a:cxn ang="f373">
                  <a:pos x="f599" y="f600"/>
                </a:cxn>
                <a:cxn ang="f373">
                  <a:pos x="f587" y="f605"/>
                </a:cxn>
                <a:cxn ang="f373">
                  <a:pos x="f606" y="f607"/>
                </a:cxn>
                <a:cxn ang="f373">
                  <a:pos x="f608" y="f609"/>
                </a:cxn>
                <a:cxn ang="f373">
                  <a:pos x="f595" y="f610"/>
                </a:cxn>
                <a:cxn ang="f373">
                  <a:pos x="f611" y="f612"/>
                </a:cxn>
                <a:cxn ang="f373">
                  <a:pos x="f595" y="f610"/>
                </a:cxn>
                <a:cxn ang="f373">
                  <a:pos x="f613" y="f614"/>
                </a:cxn>
                <a:cxn ang="f373">
                  <a:pos x="f587" y="f615"/>
                </a:cxn>
              </a:cxnLst>
              <a:rect l="f534" t="f537" r="f535" b="f536"/>
              <a:pathLst>
                <a:path w="508" h="408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2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cubicBezTo>
                    <a:pt x="f38" y="f39"/>
                    <a:pt x="f40" y="f41"/>
                    <a:pt x="f42" y="f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8"/>
                    <a:pt x="f51" y="f52"/>
                  </a:cubicBezTo>
                  <a:cubicBezTo>
                    <a:pt x="f53" y="f40"/>
                    <a:pt x="f54" y="f55"/>
                    <a:pt x="f20" y="f56"/>
                  </a:cubicBezTo>
                  <a:cubicBezTo>
                    <a:pt x="f57" y="f58"/>
                    <a:pt x="f59" y="f55"/>
                    <a:pt x="f60" y="f61"/>
                  </a:cubicBezTo>
                  <a:cubicBezTo>
                    <a:pt x="f62" y="f63"/>
                    <a:pt x="f13" y="f2"/>
                    <a:pt x="f3" y="f64"/>
                  </a:cubicBezTo>
                  <a:cubicBezTo>
                    <a:pt x="f65" y="f66"/>
                    <a:pt x="f67" y="f68"/>
                    <a:pt x="f69" y="f44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13"/>
                    <a:pt x="f89" y="f11"/>
                    <a:pt x="f6" y="f90"/>
                  </a:cubicBezTo>
                  <a:cubicBezTo>
                    <a:pt x="f91" y="f92"/>
                    <a:pt x="f93" y="f91"/>
                    <a:pt x="f94" y="f95"/>
                  </a:cubicBezTo>
                  <a:cubicBezTo>
                    <a:pt x="f96" y="f97"/>
                    <a:pt x="f98" y="f99"/>
                    <a:pt x="f83" y="f100"/>
                  </a:cubicBezTo>
                  <a:cubicBezTo>
                    <a:pt x="f26" y="f100"/>
                    <a:pt x="f44" y="f101"/>
                    <a:pt x="f102" y="f6"/>
                  </a:cubicBezTo>
                  <a:cubicBezTo>
                    <a:pt x="f58" y="f103"/>
                    <a:pt x="f104" y="f91"/>
                    <a:pt x="f105" y="f106"/>
                  </a:cubicBezTo>
                  <a:cubicBezTo>
                    <a:pt x="f107" y="f92"/>
                    <a:pt x="f108" y="f109"/>
                    <a:pt x="f7" y="f9"/>
                  </a:cubicBezTo>
                  <a:close/>
                  <a:moveTo>
                    <a:pt x="f110" y="f111"/>
                  </a:moveTo>
                  <a:cubicBezTo>
                    <a:pt x="f112" y="f3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1" y="f123"/>
                    <a:pt x="f121" y="f124"/>
                    <a:pt x="f121" y="f124"/>
                  </a:cubicBezTo>
                  <a:cubicBezTo>
                    <a:pt x="f125" y="f126"/>
                    <a:pt x="f127" y="f53"/>
                    <a:pt x="f128" y="f129"/>
                  </a:cubicBezTo>
                  <a:cubicBezTo>
                    <a:pt x="f126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61"/>
                    <a:pt x="f142" y="f143"/>
                    <a:pt x="f144" y="f145"/>
                  </a:cubicBezTo>
                  <a:cubicBezTo>
                    <a:pt x="f146" y="f147"/>
                    <a:pt x="f48" y="f148"/>
                    <a:pt x="f26" y="f102"/>
                  </a:cubicBezTo>
                  <a:cubicBezTo>
                    <a:pt x="f149" y="f140"/>
                    <a:pt x="f150" y="f151"/>
                    <a:pt x="f152" y="f68"/>
                  </a:cubicBezTo>
                  <a:cubicBezTo>
                    <a:pt x="f153" y="f154"/>
                    <a:pt x="f155" y="f156"/>
                    <a:pt x="f50" y="f157"/>
                  </a:cubicBezTo>
                  <a:cubicBezTo>
                    <a:pt x="f153" y="f71"/>
                    <a:pt x="f150" y="f35"/>
                    <a:pt x="f75" y="f158"/>
                  </a:cubicBezTo>
                  <a:cubicBezTo>
                    <a:pt x="f159" y="f160"/>
                    <a:pt x="f161" y="f162"/>
                    <a:pt x="f157" y="f163"/>
                  </a:cubicBezTo>
                  <a:cubicBezTo>
                    <a:pt x="f164" y="f2"/>
                    <a:pt x="f68" y="f2"/>
                    <a:pt x="f163" y="f163"/>
                  </a:cubicBezTo>
                  <a:cubicBezTo>
                    <a:pt x="f2" y="f66"/>
                    <a:pt x="f2" y="f156"/>
                    <a:pt x="f165" y="f157"/>
                  </a:cubicBezTo>
                  <a:cubicBezTo>
                    <a:pt x="f166" y="f136"/>
                    <a:pt x="f167" y="f73"/>
                    <a:pt x="f156" y="f134"/>
                  </a:cubicBezTo>
                  <a:cubicBezTo>
                    <a:pt x="f168" y="f75"/>
                    <a:pt x="f160" y="f169"/>
                    <a:pt x="f160" y="f146"/>
                  </a:cubicBezTo>
                  <a:cubicBezTo>
                    <a:pt x="f156" y="f170"/>
                    <a:pt x="f138" y="f170"/>
                    <a:pt x="f167" y="f24"/>
                  </a:cubicBezTo>
                  <a:cubicBezTo>
                    <a:pt x="f64" y="f150"/>
                    <a:pt x="f171" y="f30"/>
                    <a:pt x="f42" y="f172"/>
                  </a:cubicBezTo>
                  <a:cubicBezTo>
                    <a:pt x="f45" y="f71"/>
                    <a:pt x="f173" y="f158"/>
                    <a:pt x="f174" y="f158"/>
                  </a:cubicBezTo>
                  <a:cubicBezTo>
                    <a:pt x="f174" y="f175"/>
                    <a:pt x="f8" y="f149"/>
                    <a:pt x="f176" y="f152"/>
                  </a:cubicBezTo>
                  <a:cubicBezTo>
                    <a:pt x="f52" y="f177"/>
                    <a:pt x="f148" y="f178"/>
                    <a:pt x="f140" y="f179"/>
                  </a:cubicBezTo>
                  <a:cubicBezTo>
                    <a:pt x="f180" y="f181"/>
                    <a:pt x="f182" y="f129"/>
                    <a:pt x="f183" y="f184"/>
                  </a:cubicBezTo>
                  <a:cubicBezTo>
                    <a:pt x="f47" y="f184"/>
                    <a:pt x="f145" y="f185"/>
                    <a:pt x="f186" y="f53"/>
                  </a:cubicBezTo>
                  <a:cubicBezTo>
                    <a:pt x="f173" y="f51"/>
                    <a:pt x="f176" y="f187"/>
                    <a:pt x="f188" y="f189"/>
                  </a:cubicBezTo>
                  <a:cubicBezTo>
                    <a:pt x="f190" y="f144"/>
                    <a:pt x="f16" y="f191"/>
                    <a:pt x="f192" y="f142"/>
                  </a:cubicBezTo>
                  <a:cubicBezTo>
                    <a:pt x="f105" y="f178"/>
                    <a:pt x="f25" y="f193"/>
                    <a:pt x="f27" y="f83"/>
                  </a:cubicBezTo>
                  <a:cubicBezTo>
                    <a:pt x="f194" y="f87"/>
                    <a:pt x="f165" y="f195"/>
                    <a:pt x="f30" y="f9"/>
                  </a:cubicBezTo>
                  <a:cubicBezTo>
                    <a:pt x="f150" y="f196"/>
                    <a:pt x="f177" y="f197"/>
                    <a:pt x="f198" y="f9"/>
                  </a:cubicBezTo>
                  <a:cubicBezTo>
                    <a:pt x="f129" y="f199"/>
                    <a:pt x="f123" y="f200"/>
                    <a:pt x="f201" y="f69"/>
                  </a:cubicBezTo>
                  <a:cubicBezTo>
                    <a:pt x="f98" y="f202"/>
                    <a:pt x="f203" y="f204"/>
                    <a:pt x="f205" y="f200"/>
                  </a:cubicBezTo>
                  <a:cubicBezTo>
                    <a:pt x="f69" y="f74"/>
                    <a:pt x="f206" y="f207"/>
                    <a:pt x="f17" y="f208"/>
                  </a:cubicBezTo>
                  <a:cubicBezTo>
                    <a:pt x="f209" y="f210"/>
                    <a:pt x="f211" y="f212"/>
                    <a:pt x="f117" y="f213"/>
                  </a:cubicBezTo>
                  <a:cubicBezTo>
                    <a:pt x="f72" y="f78"/>
                    <a:pt x="f214" y="f215"/>
                    <a:pt x="f82" y="f216"/>
                  </a:cubicBezTo>
                  <a:cubicBezTo>
                    <a:pt x="f217" y="f13"/>
                    <a:pt x="f218" y="f219"/>
                    <a:pt x="f110" y="f111"/>
                  </a:cubicBezTo>
                  <a:close/>
                  <a:moveTo>
                    <a:pt x="f220" y="f221"/>
                  </a:moveTo>
                  <a:cubicBezTo>
                    <a:pt x="f222" y="f223"/>
                    <a:pt x="f29" y="f114"/>
                    <a:pt x="f224" y="f117"/>
                  </a:cubicBezTo>
                  <a:cubicBezTo>
                    <a:pt x="f225" y="f226"/>
                    <a:pt x="f180" y="f227"/>
                    <a:pt x="f164" y="f84"/>
                  </a:cubicBezTo>
                  <a:cubicBezTo>
                    <a:pt x="f158" y="f106"/>
                    <a:pt x="f228" y="f229"/>
                    <a:pt x="f83" y="f230"/>
                  </a:cubicBezTo>
                  <a:cubicBezTo>
                    <a:pt x="f119" y="f231"/>
                    <a:pt x="f219" y="f112"/>
                    <a:pt x="f232" y="f233"/>
                  </a:cubicBezTo>
                  <a:cubicBezTo>
                    <a:pt x="f234" y="f65"/>
                    <a:pt x="f235" y="f216"/>
                    <a:pt x="f236" y="f233"/>
                  </a:cubicBezTo>
                  <a:cubicBezTo>
                    <a:pt x="f237" y="f238"/>
                    <a:pt x="f239" y="f240"/>
                    <a:pt x="f133" y="f241"/>
                  </a:cubicBezTo>
                  <a:cubicBezTo>
                    <a:pt x="f242" y="f243"/>
                    <a:pt x="f75" y="f243"/>
                    <a:pt x="f244" y="f245"/>
                  </a:cubicBezTo>
                  <a:cubicBezTo>
                    <a:pt x="f151" y="f113"/>
                    <a:pt x="f145" y="f114"/>
                    <a:pt x="f174" y="f111"/>
                  </a:cubicBezTo>
                  <a:cubicBezTo>
                    <a:pt x="f190" y="f211"/>
                    <a:pt x="f246" y="f247"/>
                    <a:pt x="f220" y="f221"/>
                  </a:cubicBezTo>
                  <a:close/>
                  <a:moveTo>
                    <a:pt x="f238" y="f152"/>
                  </a:moveTo>
                  <a:cubicBezTo>
                    <a:pt x="f248" y="f152"/>
                    <a:pt x="f98" y="f193"/>
                    <a:pt x="f111" y="f123"/>
                  </a:cubicBezTo>
                  <a:cubicBezTo>
                    <a:pt x="f111" y="f249"/>
                    <a:pt x="f206" y="f19"/>
                    <a:pt x="f219" y="f250"/>
                  </a:cubicBezTo>
                  <a:cubicBezTo>
                    <a:pt x="f251" y="f252"/>
                    <a:pt x="f223" y="f252"/>
                    <a:pt x="f253" y="f201"/>
                  </a:cubicBezTo>
                  <a:cubicBezTo>
                    <a:pt x="f233" y="f254"/>
                    <a:pt x="f238" y="f131"/>
                    <a:pt x="f255" y="f130"/>
                  </a:cubicBezTo>
                  <a:cubicBezTo>
                    <a:pt x="f256" y="f139"/>
                    <a:pt x="f256" y="f257"/>
                    <a:pt x="f240" y="f146"/>
                  </a:cubicBezTo>
                  <a:cubicBezTo>
                    <a:pt x="f215" y="f191"/>
                    <a:pt x="f258" y="f169"/>
                    <a:pt x="f238" y="f152"/>
                  </a:cubicBezTo>
                  <a:close/>
                  <a:moveTo>
                    <a:pt x="f239" y="f153"/>
                  </a:moveTo>
                  <a:cubicBezTo>
                    <a:pt x="f19" y="f24"/>
                    <a:pt x="f252" y="f259"/>
                    <a:pt x="f17" y="f189"/>
                  </a:cubicBezTo>
                  <a:cubicBezTo>
                    <a:pt x="f119" y="f178"/>
                    <a:pt x="f87" y="f135"/>
                    <a:pt x="f260" y="f79"/>
                  </a:cubicBezTo>
                  <a:cubicBezTo>
                    <a:pt x="f204" y="f144"/>
                    <a:pt x="f13" y="f152"/>
                    <a:pt x="f221" y="f261"/>
                  </a:cubicBezTo>
                  <a:cubicBezTo>
                    <a:pt x="f195" y="f30"/>
                    <a:pt x="f216" y="f158"/>
                    <a:pt x="f223" y="f262"/>
                  </a:cubicBezTo>
                  <a:cubicBezTo>
                    <a:pt x="f117" y="f160"/>
                    <a:pt x="f211" y="f263"/>
                    <a:pt x="f264" y="f39"/>
                  </a:cubicBezTo>
                  <a:cubicBezTo>
                    <a:pt x="f260" y="f46"/>
                    <a:pt x="f125" y="f265"/>
                    <a:pt x="f239" y="f153"/>
                  </a:cubicBezTo>
                  <a:close/>
                  <a:moveTo>
                    <a:pt x="f232" y="f121"/>
                  </a:moveTo>
                  <a:cubicBezTo>
                    <a:pt x="f266" y="f267"/>
                    <a:pt x="f240" y="f268"/>
                    <a:pt x="f256" y="f111"/>
                  </a:cubicBezTo>
                  <a:cubicBezTo>
                    <a:pt x="f269" y="f270"/>
                    <a:pt x="f271" y="f17"/>
                    <a:pt x="f272" y="f239"/>
                  </a:cubicBezTo>
                  <a:cubicBezTo>
                    <a:pt x="f273" y="f123"/>
                    <a:pt x="f274" y="f193"/>
                    <a:pt x="f275" y="f129"/>
                  </a:cubicBezTo>
                  <a:cubicBezTo>
                    <a:pt x="f90" y="f124"/>
                    <a:pt x="f199" y="f276"/>
                    <a:pt x="f232" y="f121"/>
                  </a:cubicBezTo>
                  <a:close/>
                  <a:moveTo>
                    <a:pt x="f277" y="f278"/>
                  </a:moveTo>
                  <a:cubicBezTo>
                    <a:pt x="f131" y="f263"/>
                    <a:pt x="f122" y="f37"/>
                    <a:pt x="f279" y="f71"/>
                  </a:cubicBezTo>
                  <a:cubicBezTo>
                    <a:pt x="f85" y="f156"/>
                    <a:pt x="f118" y="f162"/>
                    <a:pt x="f280" y="f2"/>
                  </a:cubicBezTo>
                  <a:cubicBezTo>
                    <a:pt x="f280" y="f281"/>
                    <a:pt x="f127" y="f148"/>
                    <a:pt x="f17" y="f42"/>
                  </a:cubicBezTo>
                  <a:cubicBezTo>
                    <a:pt x="f239" y="f61"/>
                    <a:pt x="f126" y="f282"/>
                    <a:pt x="f277" y="f27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1" name="Freeform 309">
              <a:extLst>
                <a:ext uri="{FF2B5EF4-FFF2-40B4-BE49-F238E27FC236}">
                  <a16:creationId xmlns:a16="http://schemas.microsoft.com/office/drawing/2014/main" id="{F68A01A6-6B8D-BC20-11FF-910B9C7D3313}"/>
                </a:ext>
              </a:extLst>
            </p:cNvPr>
            <p:cNvSpPr/>
            <p:nvPr/>
          </p:nvSpPr>
          <p:spPr>
            <a:xfrm>
              <a:off x="7861297" y="5139138"/>
              <a:ext cx="452435" cy="447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78"/>
                <a:gd name="f8" fmla="val 256"/>
                <a:gd name="f9" fmla="val 133"/>
                <a:gd name="f10" fmla="val 7"/>
                <a:gd name="f11" fmla="val 367"/>
                <a:gd name="f12" fmla="val 357"/>
                <a:gd name="f13" fmla="val 346"/>
                <a:gd name="f14" fmla="val 15"/>
                <a:gd name="f15" fmla="val 345"/>
                <a:gd name="f16" fmla="val 23"/>
                <a:gd name="f17" fmla="val 344"/>
                <a:gd name="f18" fmla="val 32"/>
                <a:gd name="f19" fmla="val 343"/>
                <a:gd name="f20" fmla="val 285"/>
                <a:gd name="f21" fmla="val 226"/>
                <a:gd name="f22" fmla="val 167"/>
                <a:gd name="f23" fmla="val 30"/>
                <a:gd name="f24" fmla="val 28"/>
                <a:gd name="f25" fmla="val 26"/>
                <a:gd name="f26" fmla="val 25"/>
                <a:gd name="f27" fmla="val 194"/>
                <a:gd name="f28" fmla="val 208"/>
                <a:gd name="f29" fmla="val 22"/>
                <a:gd name="f30" fmla="val 215"/>
                <a:gd name="f31" fmla="val 17"/>
                <a:gd name="f32" fmla="val 221"/>
                <a:gd name="f33" fmla="val 11"/>
                <a:gd name="f34" fmla="val 169"/>
                <a:gd name="f35" fmla="val 6"/>
                <a:gd name="f36" fmla="val 155"/>
                <a:gd name="f37" fmla="val 51"/>
                <a:gd name="f38" fmla="val 120"/>
                <a:gd name="f39" fmla="val 102"/>
                <a:gd name="f40" fmla="val 77"/>
                <a:gd name="f41" fmla="val 42"/>
                <a:gd name="f42" fmla="val 66"/>
                <a:gd name="f43" fmla="val 54"/>
                <a:gd name="f44" fmla="val 57"/>
                <a:gd name="f45" fmla="val 58"/>
                <a:gd name="f46" fmla="val 76"/>
                <a:gd name="f47" fmla="val 69"/>
                <a:gd name="f48" fmla="val 88"/>
                <a:gd name="f49" fmla="val 83"/>
                <a:gd name="f50" fmla="val 82"/>
                <a:gd name="f51" fmla="val 104"/>
                <a:gd name="f52" fmla="val 63"/>
                <a:gd name="f53" fmla="val 119"/>
                <a:gd name="f54" fmla="val 84"/>
                <a:gd name="f55" fmla="val 142"/>
                <a:gd name="f56" fmla="val 106"/>
                <a:gd name="f57" fmla="val 166"/>
                <a:gd name="f58" fmla="val 127"/>
                <a:gd name="f59" fmla="val 189"/>
                <a:gd name="f60" fmla="val 129"/>
                <a:gd name="f61" fmla="val 191"/>
                <a:gd name="f62" fmla="val 199"/>
                <a:gd name="f63" fmla="val 125"/>
                <a:gd name="f64" fmla="val 201"/>
                <a:gd name="f65" fmla="val 123"/>
                <a:gd name="f66" fmla="val 202"/>
                <a:gd name="f67" fmla="val 115"/>
                <a:gd name="f68" fmla="val 113"/>
                <a:gd name="f69" fmla="val 105"/>
                <a:gd name="f70" fmla="val 190"/>
                <a:gd name="f71" fmla="val 97"/>
                <a:gd name="f72" fmla="val 87"/>
                <a:gd name="f73" fmla="val 211"/>
                <a:gd name="f74" fmla="val 79"/>
                <a:gd name="f75" fmla="val 218"/>
                <a:gd name="f76" fmla="val 109"/>
                <a:gd name="f77" fmla="val 238"/>
                <a:gd name="f78" fmla="val 118"/>
                <a:gd name="f79" fmla="val 245"/>
                <a:gd name="f80" fmla="val 260"/>
                <a:gd name="f81" fmla="val 128"/>
                <a:gd name="f82" fmla="val 272"/>
                <a:gd name="f83" fmla="val 132"/>
                <a:gd name="f84" fmla="val 283"/>
                <a:gd name="f85" fmla="val 295"/>
                <a:gd name="f86" fmla="val 309"/>
                <a:gd name="f87" fmla="val 151"/>
                <a:gd name="f88" fmla="val 171"/>
                <a:gd name="f89" fmla="val 193"/>
                <a:gd name="f90" fmla="val 298"/>
                <a:gd name="f91" fmla="val 195"/>
                <a:gd name="f92" fmla="val 288"/>
                <a:gd name="f93" fmla="val 196"/>
                <a:gd name="f94" fmla="val 275"/>
                <a:gd name="f95" fmla="val 240"/>
                <a:gd name="f96" fmla="val 255"/>
                <a:gd name="f97" fmla="val 270"/>
                <a:gd name="f98" fmla="val 287"/>
                <a:gd name="f99" fmla="val 263"/>
                <a:gd name="f100" fmla="val 289"/>
                <a:gd name="f101" fmla="val 253"/>
                <a:gd name="f102" fmla="val 290"/>
                <a:gd name="f103" fmla="val 241"/>
                <a:gd name="f104" fmla="val 314"/>
                <a:gd name="f105" fmla="val 337"/>
                <a:gd name="f106" fmla="val 363"/>
                <a:gd name="f107" fmla="val 364"/>
                <a:gd name="f108" fmla="val 159"/>
                <a:gd name="f109" fmla="val 362"/>
                <a:gd name="f110" fmla="val 114"/>
                <a:gd name="f111" fmla="val 353"/>
                <a:gd name="f112" fmla="val 108"/>
                <a:gd name="f113" fmla="val 90"/>
                <a:gd name="f114" fmla="val 75"/>
                <a:gd name="f115" fmla="val 227"/>
                <a:gd name="f116" fmla="val 281"/>
                <a:gd name="f117" fmla="val 38"/>
                <a:gd name="f118" fmla="val 329"/>
                <a:gd name="f119" fmla="val 19"/>
                <a:gd name="f120" fmla="val 130"/>
                <a:gd name="f121" fmla="val 252"/>
                <a:gd name="f122" fmla="val 100"/>
                <a:gd name="f123" fmla="val 326"/>
                <a:gd name="f124" fmla="val 293"/>
                <a:gd name="f125" fmla="val 262"/>
                <a:gd name="f126" fmla="val 96"/>
                <a:gd name="f127" fmla="val 258"/>
                <a:gd name="f128" fmla="val 64"/>
                <a:gd name="f129" fmla="val 282"/>
                <a:gd name="f130" fmla="val 312"/>
                <a:gd name="f131" fmla="+- 0 0 -90"/>
                <a:gd name="f132" fmla="*/ f3 1 382"/>
                <a:gd name="f133" fmla="*/ f4 1 378"/>
                <a:gd name="f134" fmla="val f5"/>
                <a:gd name="f135" fmla="val f6"/>
                <a:gd name="f136" fmla="val f7"/>
                <a:gd name="f137" fmla="*/ f131 f0 1"/>
                <a:gd name="f138" fmla="+- f136 0 f134"/>
                <a:gd name="f139" fmla="+- f135 0 f134"/>
                <a:gd name="f140" fmla="*/ f137 1 f2"/>
                <a:gd name="f141" fmla="*/ f139 1 382"/>
                <a:gd name="f142" fmla="*/ f138 1 378"/>
                <a:gd name="f143" fmla="*/ 382 f139 1"/>
                <a:gd name="f144" fmla="*/ 378 f138 1"/>
                <a:gd name="f145" fmla="*/ 7 f139 1"/>
                <a:gd name="f146" fmla="*/ 346 f138 1"/>
                <a:gd name="f147" fmla="*/ 32 f139 1"/>
                <a:gd name="f148" fmla="*/ 343 f138 1"/>
                <a:gd name="f149" fmla="*/ 167 f138 1"/>
                <a:gd name="f150" fmla="*/ 26 f139 1"/>
                <a:gd name="f151" fmla="*/ 23 f139 1"/>
                <a:gd name="f152" fmla="*/ 208 f138 1"/>
                <a:gd name="f153" fmla="*/ 11 f139 1"/>
                <a:gd name="f154" fmla="*/ 226 f138 1"/>
                <a:gd name="f155" fmla="*/ 51 f139 1"/>
                <a:gd name="f156" fmla="*/ 120 f138 1"/>
                <a:gd name="f157" fmla="*/ 42 f139 1"/>
                <a:gd name="f158" fmla="*/ 66 f138 1"/>
                <a:gd name="f159" fmla="*/ 76 f139 1"/>
                <a:gd name="f160" fmla="*/ 69 f138 1"/>
                <a:gd name="f161" fmla="*/ 63 f139 1"/>
                <a:gd name="f162" fmla="*/ 119 f138 1"/>
                <a:gd name="f163" fmla="*/ 127 f139 1"/>
                <a:gd name="f164" fmla="*/ 189 f138 1"/>
                <a:gd name="f165" fmla="*/ 125 f139 1"/>
                <a:gd name="f166" fmla="*/ 201 f138 1"/>
                <a:gd name="f167" fmla="*/ 113 f139 1"/>
                <a:gd name="f168" fmla="*/ 199 f138 1"/>
                <a:gd name="f169" fmla="*/ 87 f139 1"/>
                <a:gd name="f170" fmla="*/ 109 f139 1"/>
                <a:gd name="f171" fmla="*/ 238 f138 1"/>
                <a:gd name="f172" fmla="*/ 128 f139 1"/>
                <a:gd name="f173" fmla="*/ 272 f138 1"/>
                <a:gd name="f174" fmla="*/ 129 f139 1"/>
                <a:gd name="f175" fmla="*/ 309 f138 1"/>
                <a:gd name="f176" fmla="*/ 193 f139 1"/>
                <a:gd name="f177" fmla="*/ 196 f139 1"/>
                <a:gd name="f178" fmla="*/ 275 f138 1"/>
                <a:gd name="f179" fmla="*/ 240 f139 1"/>
                <a:gd name="f180" fmla="*/ 287 f139 1"/>
                <a:gd name="f181" fmla="*/ 290 f139 1"/>
                <a:gd name="f182" fmla="*/ 241 f138 1"/>
                <a:gd name="f183" fmla="*/ 363 f139 1"/>
                <a:gd name="f184" fmla="*/ 362 f139 1"/>
                <a:gd name="f185" fmla="*/ 346 f139 1"/>
                <a:gd name="f186" fmla="*/ 105 f138 1"/>
                <a:gd name="f187" fmla="*/ 227 f139 1"/>
                <a:gd name="f188" fmla="*/ 58 f138 1"/>
                <a:gd name="f189" fmla="*/ 0 f138 1"/>
                <a:gd name="f190" fmla="*/ 100 f139 1"/>
                <a:gd name="f191" fmla="*/ 293 f138 1"/>
                <a:gd name="f192" fmla="*/ 64 f139 1"/>
                <a:gd name="f193" fmla="*/ 252 f138 1"/>
                <a:gd name="f194" fmla="+- f140 0 f1"/>
                <a:gd name="f195" fmla="*/ f143 1 382"/>
                <a:gd name="f196" fmla="*/ f144 1 378"/>
                <a:gd name="f197" fmla="*/ f145 1 382"/>
                <a:gd name="f198" fmla="*/ f146 1 378"/>
                <a:gd name="f199" fmla="*/ f147 1 382"/>
                <a:gd name="f200" fmla="*/ f148 1 378"/>
                <a:gd name="f201" fmla="*/ f149 1 378"/>
                <a:gd name="f202" fmla="*/ f150 1 382"/>
                <a:gd name="f203" fmla="*/ f151 1 382"/>
                <a:gd name="f204" fmla="*/ f152 1 378"/>
                <a:gd name="f205" fmla="*/ f153 1 382"/>
                <a:gd name="f206" fmla="*/ f154 1 378"/>
                <a:gd name="f207" fmla="*/ f155 1 382"/>
                <a:gd name="f208" fmla="*/ f156 1 378"/>
                <a:gd name="f209" fmla="*/ f157 1 382"/>
                <a:gd name="f210" fmla="*/ f158 1 378"/>
                <a:gd name="f211" fmla="*/ f159 1 382"/>
                <a:gd name="f212" fmla="*/ f160 1 378"/>
                <a:gd name="f213" fmla="*/ f161 1 382"/>
                <a:gd name="f214" fmla="*/ f162 1 378"/>
                <a:gd name="f215" fmla="*/ f163 1 382"/>
                <a:gd name="f216" fmla="*/ f164 1 378"/>
                <a:gd name="f217" fmla="*/ f165 1 382"/>
                <a:gd name="f218" fmla="*/ f166 1 378"/>
                <a:gd name="f219" fmla="*/ f167 1 382"/>
                <a:gd name="f220" fmla="*/ f168 1 378"/>
                <a:gd name="f221" fmla="*/ f169 1 382"/>
                <a:gd name="f222" fmla="*/ f170 1 382"/>
                <a:gd name="f223" fmla="*/ f171 1 378"/>
                <a:gd name="f224" fmla="*/ f172 1 382"/>
                <a:gd name="f225" fmla="*/ f173 1 378"/>
                <a:gd name="f226" fmla="*/ f174 1 382"/>
                <a:gd name="f227" fmla="*/ f175 1 378"/>
                <a:gd name="f228" fmla="*/ f176 1 382"/>
                <a:gd name="f229" fmla="*/ f177 1 382"/>
                <a:gd name="f230" fmla="*/ f178 1 378"/>
                <a:gd name="f231" fmla="*/ f179 1 382"/>
                <a:gd name="f232" fmla="*/ f180 1 382"/>
                <a:gd name="f233" fmla="*/ f181 1 382"/>
                <a:gd name="f234" fmla="*/ f182 1 378"/>
                <a:gd name="f235" fmla="*/ f183 1 382"/>
                <a:gd name="f236" fmla="*/ f184 1 382"/>
                <a:gd name="f237" fmla="*/ f185 1 382"/>
                <a:gd name="f238" fmla="*/ f186 1 378"/>
                <a:gd name="f239" fmla="*/ f187 1 382"/>
                <a:gd name="f240" fmla="*/ f188 1 378"/>
                <a:gd name="f241" fmla="*/ f189 1 378"/>
                <a:gd name="f242" fmla="*/ f190 1 382"/>
                <a:gd name="f243" fmla="*/ f191 1 378"/>
                <a:gd name="f244" fmla="*/ f192 1 382"/>
                <a:gd name="f245" fmla="*/ f193 1 378"/>
                <a:gd name="f246" fmla="*/ 0 1 f141"/>
                <a:gd name="f247" fmla="*/ f135 1 f141"/>
                <a:gd name="f248" fmla="*/ 0 1 f142"/>
                <a:gd name="f249" fmla="*/ f136 1 f142"/>
                <a:gd name="f250" fmla="*/ f195 1 f141"/>
                <a:gd name="f251" fmla="*/ f196 1 f142"/>
                <a:gd name="f252" fmla="*/ f197 1 f141"/>
                <a:gd name="f253" fmla="*/ f198 1 f142"/>
                <a:gd name="f254" fmla="*/ f199 1 f141"/>
                <a:gd name="f255" fmla="*/ f200 1 f142"/>
                <a:gd name="f256" fmla="*/ f201 1 f142"/>
                <a:gd name="f257" fmla="*/ f202 1 f141"/>
                <a:gd name="f258" fmla="*/ f203 1 f141"/>
                <a:gd name="f259" fmla="*/ f204 1 f142"/>
                <a:gd name="f260" fmla="*/ f205 1 f141"/>
                <a:gd name="f261" fmla="*/ f206 1 f142"/>
                <a:gd name="f262" fmla="*/ f207 1 f141"/>
                <a:gd name="f263" fmla="*/ f208 1 f142"/>
                <a:gd name="f264" fmla="*/ f209 1 f141"/>
                <a:gd name="f265" fmla="*/ f210 1 f142"/>
                <a:gd name="f266" fmla="*/ f211 1 f141"/>
                <a:gd name="f267" fmla="*/ f212 1 f142"/>
                <a:gd name="f268" fmla="*/ f213 1 f141"/>
                <a:gd name="f269" fmla="*/ f214 1 f142"/>
                <a:gd name="f270" fmla="*/ f215 1 f141"/>
                <a:gd name="f271" fmla="*/ f216 1 f142"/>
                <a:gd name="f272" fmla="*/ f217 1 f141"/>
                <a:gd name="f273" fmla="*/ f218 1 f142"/>
                <a:gd name="f274" fmla="*/ f219 1 f141"/>
                <a:gd name="f275" fmla="*/ f220 1 f142"/>
                <a:gd name="f276" fmla="*/ f221 1 f141"/>
                <a:gd name="f277" fmla="*/ f222 1 f141"/>
                <a:gd name="f278" fmla="*/ f223 1 f142"/>
                <a:gd name="f279" fmla="*/ f224 1 f141"/>
                <a:gd name="f280" fmla="*/ f225 1 f142"/>
                <a:gd name="f281" fmla="*/ f226 1 f141"/>
                <a:gd name="f282" fmla="*/ f227 1 f142"/>
                <a:gd name="f283" fmla="*/ f228 1 f141"/>
                <a:gd name="f284" fmla="*/ f229 1 f141"/>
                <a:gd name="f285" fmla="*/ f230 1 f142"/>
                <a:gd name="f286" fmla="*/ f231 1 f141"/>
                <a:gd name="f287" fmla="*/ f232 1 f141"/>
                <a:gd name="f288" fmla="*/ f233 1 f141"/>
                <a:gd name="f289" fmla="*/ f234 1 f142"/>
                <a:gd name="f290" fmla="*/ f235 1 f141"/>
                <a:gd name="f291" fmla="*/ f236 1 f141"/>
                <a:gd name="f292" fmla="*/ f237 1 f141"/>
                <a:gd name="f293" fmla="*/ f238 1 f142"/>
                <a:gd name="f294" fmla="*/ f239 1 f141"/>
                <a:gd name="f295" fmla="*/ f240 1 f142"/>
                <a:gd name="f296" fmla="*/ f241 1 f142"/>
                <a:gd name="f297" fmla="*/ f242 1 f141"/>
                <a:gd name="f298" fmla="*/ f243 1 f142"/>
                <a:gd name="f299" fmla="*/ f244 1 f141"/>
                <a:gd name="f300" fmla="*/ f245 1 f142"/>
                <a:gd name="f301" fmla="*/ f246 f132 1"/>
                <a:gd name="f302" fmla="*/ f247 f132 1"/>
                <a:gd name="f303" fmla="*/ f249 f133 1"/>
                <a:gd name="f304" fmla="*/ f248 f133 1"/>
                <a:gd name="f305" fmla="*/ f250 f132 1"/>
                <a:gd name="f306" fmla="*/ f251 f133 1"/>
                <a:gd name="f307" fmla="*/ f252 f132 1"/>
                <a:gd name="f308" fmla="*/ f253 f133 1"/>
                <a:gd name="f309" fmla="*/ f254 f132 1"/>
                <a:gd name="f310" fmla="*/ f255 f133 1"/>
                <a:gd name="f311" fmla="*/ f256 f133 1"/>
                <a:gd name="f312" fmla="*/ f257 f132 1"/>
                <a:gd name="f313" fmla="*/ f258 f132 1"/>
                <a:gd name="f314" fmla="*/ f259 f133 1"/>
                <a:gd name="f315" fmla="*/ f260 f132 1"/>
                <a:gd name="f316" fmla="*/ f261 f133 1"/>
                <a:gd name="f317" fmla="*/ f262 f132 1"/>
                <a:gd name="f318" fmla="*/ f263 f133 1"/>
                <a:gd name="f319" fmla="*/ f264 f132 1"/>
                <a:gd name="f320" fmla="*/ f265 f133 1"/>
                <a:gd name="f321" fmla="*/ f266 f132 1"/>
                <a:gd name="f322" fmla="*/ f267 f133 1"/>
                <a:gd name="f323" fmla="*/ f268 f132 1"/>
                <a:gd name="f324" fmla="*/ f269 f133 1"/>
                <a:gd name="f325" fmla="*/ f270 f132 1"/>
                <a:gd name="f326" fmla="*/ f271 f133 1"/>
                <a:gd name="f327" fmla="*/ f272 f132 1"/>
                <a:gd name="f328" fmla="*/ f273 f133 1"/>
                <a:gd name="f329" fmla="*/ f274 f132 1"/>
                <a:gd name="f330" fmla="*/ f275 f133 1"/>
                <a:gd name="f331" fmla="*/ f276 f132 1"/>
                <a:gd name="f332" fmla="*/ f277 f132 1"/>
                <a:gd name="f333" fmla="*/ f278 f133 1"/>
                <a:gd name="f334" fmla="*/ f279 f132 1"/>
                <a:gd name="f335" fmla="*/ f280 f133 1"/>
                <a:gd name="f336" fmla="*/ f281 f132 1"/>
                <a:gd name="f337" fmla="*/ f282 f133 1"/>
                <a:gd name="f338" fmla="*/ f283 f132 1"/>
                <a:gd name="f339" fmla="*/ f284 f132 1"/>
                <a:gd name="f340" fmla="*/ f285 f133 1"/>
                <a:gd name="f341" fmla="*/ f286 f132 1"/>
                <a:gd name="f342" fmla="*/ f287 f132 1"/>
                <a:gd name="f343" fmla="*/ f288 f132 1"/>
                <a:gd name="f344" fmla="*/ f289 f133 1"/>
                <a:gd name="f345" fmla="*/ f290 f132 1"/>
                <a:gd name="f346" fmla="*/ f291 f132 1"/>
                <a:gd name="f347" fmla="*/ f292 f132 1"/>
                <a:gd name="f348" fmla="*/ f293 f133 1"/>
                <a:gd name="f349" fmla="*/ f294 f132 1"/>
                <a:gd name="f350" fmla="*/ f295 f133 1"/>
                <a:gd name="f351" fmla="*/ f296 f133 1"/>
                <a:gd name="f352" fmla="*/ f297 f132 1"/>
                <a:gd name="f353" fmla="*/ f298 f133 1"/>
                <a:gd name="f354" fmla="*/ f299 f132 1"/>
                <a:gd name="f355" fmla="*/ f300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4">
                  <a:pos x="f305" y="f306"/>
                </a:cxn>
                <a:cxn ang="f194">
                  <a:pos x="f307" y="f306"/>
                </a:cxn>
                <a:cxn ang="f194">
                  <a:pos x="f307" y="f308"/>
                </a:cxn>
                <a:cxn ang="f194">
                  <a:pos x="f309" y="f310"/>
                </a:cxn>
                <a:cxn ang="f194">
                  <a:pos x="f309" y="f311"/>
                </a:cxn>
                <a:cxn ang="f194">
                  <a:pos x="f312" y="f311"/>
                </a:cxn>
                <a:cxn ang="f194">
                  <a:pos x="f313" y="f314"/>
                </a:cxn>
                <a:cxn ang="f194">
                  <a:pos x="f315" y="f316"/>
                </a:cxn>
                <a:cxn ang="f194">
                  <a:pos x="f317" y="f318"/>
                </a:cxn>
                <a:cxn ang="f194">
                  <a:pos x="f319" y="f320"/>
                </a:cxn>
                <a:cxn ang="f194">
                  <a:pos x="f321" y="f322"/>
                </a:cxn>
                <a:cxn ang="f194">
                  <a:pos x="f323" y="f324"/>
                </a:cxn>
                <a:cxn ang="f194">
                  <a:pos x="f325" y="f326"/>
                </a:cxn>
                <a:cxn ang="f194">
                  <a:pos x="f327" y="f328"/>
                </a:cxn>
                <a:cxn ang="f194">
                  <a:pos x="f329" y="f330"/>
                </a:cxn>
                <a:cxn ang="f194">
                  <a:pos x="f331" y="f311"/>
                </a:cxn>
                <a:cxn ang="f194">
                  <a:pos x="f332" y="f333"/>
                </a:cxn>
                <a:cxn ang="f194">
                  <a:pos x="f334" y="f335"/>
                </a:cxn>
                <a:cxn ang="f194">
                  <a:pos x="f336" y="f337"/>
                </a:cxn>
                <a:cxn ang="f194">
                  <a:pos x="f338" y="f337"/>
                </a:cxn>
                <a:cxn ang="f194">
                  <a:pos x="f339" y="f340"/>
                </a:cxn>
                <a:cxn ang="f194">
                  <a:pos x="f341" y="f340"/>
                </a:cxn>
                <a:cxn ang="f194">
                  <a:pos x="f342" y="f340"/>
                </a:cxn>
                <a:cxn ang="f194">
                  <a:pos x="f343" y="f344"/>
                </a:cxn>
                <a:cxn ang="f194">
                  <a:pos x="f345" y="f344"/>
                </a:cxn>
                <a:cxn ang="f194">
                  <a:pos x="f346" y="f324"/>
                </a:cxn>
                <a:cxn ang="f194">
                  <a:pos x="f347" y="f348"/>
                </a:cxn>
                <a:cxn ang="f194">
                  <a:pos x="f349" y="f350"/>
                </a:cxn>
                <a:cxn ang="f194">
                  <a:pos x="f305" y="f351"/>
                </a:cxn>
                <a:cxn ang="f194">
                  <a:pos x="f305" y="f306"/>
                </a:cxn>
                <a:cxn ang="f194">
                  <a:pos x="f352" y="f310"/>
                </a:cxn>
                <a:cxn ang="f194">
                  <a:pos x="f352" y="f353"/>
                </a:cxn>
                <a:cxn ang="f194">
                  <a:pos x="f354" y="f355"/>
                </a:cxn>
                <a:cxn ang="f194">
                  <a:pos x="f354" y="f310"/>
                </a:cxn>
                <a:cxn ang="f194">
                  <a:pos x="f352" y="f310"/>
                </a:cxn>
              </a:cxnLst>
              <a:rect l="f301" t="f304" r="f302" b="f303"/>
              <a:pathLst>
                <a:path w="382" h="37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5" y="f2"/>
                    <a:pt x="f26" y="f27"/>
                    <a:pt x="f16" y="f28"/>
                  </a:cubicBezTo>
                  <a:cubicBezTo>
                    <a:pt x="f29" y="f30"/>
                    <a:pt x="f31" y="f32"/>
                    <a:pt x="f33" y="f21"/>
                  </a:cubicBezTo>
                  <a:cubicBezTo>
                    <a:pt x="f5" y="f34"/>
                    <a:pt x="f35" y="f36"/>
                    <a:pt x="f37" y="f38"/>
                  </a:cubicBezTo>
                  <a:cubicBezTo>
                    <a:pt x="f18" y="f39"/>
                    <a:pt x="f24" y="f40"/>
                    <a:pt x="f41" y="f42"/>
                  </a:cubicBezTo>
                  <a:cubicBezTo>
                    <a:pt x="f43" y="f44"/>
                    <a:pt x="f42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8" y="f62"/>
                    <a:pt x="f63" y="f64"/>
                  </a:cubicBezTo>
                  <a:cubicBezTo>
                    <a:pt x="f65" y="f66"/>
                    <a:pt x="f67" y="f64"/>
                    <a:pt x="f68" y="f62"/>
                  </a:cubicBezTo>
                  <a:cubicBezTo>
                    <a:pt x="f69" y="f70"/>
                    <a:pt x="f71" y="f2"/>
                    <a:pt x="f72" y="f22"/>
                  </a:cubicBezTo>
                  <a:cubicBezTo>
                    <a:pt x="f46" y="f73"/>
                    <a:pt x="f74" y="f75"/>
                    <a:pt x="f76" y="f77"/>
                  </a:cubicBezTo>
                  <a:cubicBezTo>
                    <a:pt x="f78" y="f79"/>
                    <a:pt x="f63" y="f80"/>
                    <a:pt x="f81" y="f82"/>
                  </a:cubicBezTo>
                  <a:cubicBezTo>
                    <a:pt x="f83" y="f84"/>
                    <a:pt x="f60" y="f85"/>
                    <a:pt x="f60" y="f86"/>
                  </a:cubicBezTo>
                  <a:cubicBezTo>
                    <a:pt x="f87" y="f86"/>
                    <a:pt x="f88" y="f86"/>
                    <a:pt x="f89" y="f86"/>
                  </a:cubicBezTo>
                  <a:cubicBezTo>
                    <a:pt x="f27" y="f90"/>
                    <a:pt x="f91" y="f92"/>
                    <a:pt x="f93" y="f94"/>
                  </a:cubicBezTo>
                  <a:cubicBezTo>
                    <a:pt x="f73" y="f94"/>
                    <a:pt x="f21" y="f94"/>
                    <a:pt x="f95" y="f94"/>
                  </a:cubicBezTo>
                  <a:cubicBezTo>
                    <a:pt x="f96" y="f94"/>
                    <a:pt x="f97" y="f94"/>
                    <a:pt x="f98" y="f94"/>
                  </a:cubicBezTo>
                  <a:cubicBezTo>
                    <a:pt x="f92" y="f99"/>
                    <a:pt x="f100" y="f101"/>
                    <a:pt x="f102" y="f103"/>
                  </a:cubicBezTo>
                  <a:cubicBezTo>
                    <a:pt x="f104" y="f103"/>
                    <a:pt x="f105" y="f103"/>
                    <a:pt x="f106" y="f103"/>
                  </a:cubicBezTo>
                  <a:cubicBezTo>
                    <a:pt x="f106" y="f62"/>
                    <a:pt x="f107" y="f108"/>
                    <a:pt x="f109" y="f53"/>
                  </a:cubicBezTo>
                  <a:cubicBezTo>
                    <a:pt x="f109" y="f110"/>
                    <a:pt x="f111" y="f112"/>
                    <a:pt x="f13" y="f69"/>
                  </a:cubicBezTo>
                  <a:cubicBezTo>
                    <a:pt x="f86" y="f113"/>
                    <a:pt x="f97" y="f114"/>
                    <a:pt x="f115" y="f45"/>
                  </a:cubicBezTo>
                  <a:cubicBezTo>
                    <a:pt x="f116" y="f117"/>
                    <a:pt x="f118" y="f119"/>
                    <a:pt x="f6" y="f5"/>
                  </a:cubicBezTo>
                  <a:cubicBezTo>
                    <a:pt x="f6" y="f120"/>
                    <a:pt x="f6" y="f121"/>
                    <a:pt x="f6" y="f7"/>
                  </a:cubicBezTo>
                  <a:close/>
                  <a:moveTo>
                    <a:pt x="f122" y="f19"/>
                  </a:moveTo>
                  <a:cubicBezTo>
                    <a:pt x="f122" y="f123"/>
                    <a:pt x="f122" y="f86"/>
                    <a:pt x="f122" y="f124"/>
                  </a:cubicBezTo>
                  <a:cubicBezTo>
                    <a:pt x="f122" y="f125"/>
                    <a:pt x="f126" y="f127"/>
                    <a:pt x="f128" y="f121"/>
                  </a:cubicBezTo>
                  <a:cubicBezTo>
                    <a:pt x="f128" y="f129"/>
                    <a:pt x="f128" y="f130"/>
                    <a:pt x="f128" y="f19"/>
                  </a:cubicBezTo>
                  <a:cubicBezTo>
                    <a:pt x="f46" y="f19"/>
                    <a:pt x="f72" y="f19"/>
                    <a:pt x="f122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2" name="Freeform 310">
              <a:extLst>
                <a:ext uri="{FF2B5EF4-FFF2-40B4-BE49-F238E27FC236}">
                  <a16:creationId xmlns:a16="http://schemas.microsoft.com/office/drawing/2014/main" id="{24241B53-84B2-3895-AA4B-8208FBCCEAE2}"/>
                </a:ext>
              </a:extLst>
            </p:cNvPr>
            <p:cNvSpPr/>
            <p:nvPr/>
          </p:nvSpPr>
          <p:spPr>
            <a:xfrm>
              <a:off x="5935663" y="4150123"/>
              <a:ext cx="452435" cy="5191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81"/>
                <a:gd name="f8" fmla="val 439"/>
                <a:gd name="f9" fmla="val 253"/>
                <a:gd name="f10" fmla="val 207"/>
                <a:gd name="f11" fmla="val 275"/>
                <a:gd name="f12" fmla="val 219"/>
                <a:gd name="f13" fmla="val 294"/>
                <a:gd name="f14" fmla="val 230"/>
                <a:gd name="f15" fmla="val 313"/>
                <a:gd name="f16" fmla="val 240"/>
                <a:gd name="f17" fmla="val 371"/>
                <a:gd name="f18" fmla="val 272"/>
                <a:gd name="f19" fmla="val 290"/>
                <a:gd name="f20" fmla="val 373"/>
                <a:gd name="f21" fmla="val 359"/>
                <a:gd name="f22" fmla="val 343"/>
                <a:gd name="f23" fmla="val 311"/>
                <a:gd name="f24" fmla="val 281"/>
                <a:gd name="f25" fmla="val 256"/>
                <a:gd name="f26" fmla="val 418"/>
                <a:gd name="f27" fmla="val 186"/>
                <a:gd name="f28" fmla="val 437"/>
                <a:gd name="f29" fmla="val 146"/>
                <a:gd name="f30" fmla="val 435"/>
                <a:gd name="f31" fmla="val 119"/>
                <a:gd name="f32" fmla="val 411"/>
                <a:gd name="f33" fmla="val 103"/>
                <a:gd name="f34" fmla="val 73"/>
                <a:gd name="f35" fmla="val 41"/>
                <a:gd name="f36" fmla="val 10"/>
                <a:gd name="f37" fmla="val 295"/>
                <a:gd name="f38" fmla="val 12"/>
                <a:gd name="f39" fmla="val 64"/>
                <a:gd name="f40" fmla="val 243"/>
                <a:gd name="f41" fmla="val 85"/>
                <a:gd name="f42" fmla="val 232"/>
                <a:gd name="f43" fmla="val 106"/>
                <a:gd name="f44" fmla="val 220"/>
                <a:gd name="f45" fmla="val 129"/>
                <a:gd name="f46" fmla="val 208"/>
                <a:gd name="f47" fmla="val 91"/>
                <a:gd name="f48" fmla="val 170"/>
                <a:gd name="f49" fmla="val 99"/>
                <a:gd name="f50" fmla="val 124"/>
                <a:gd name="f51" fmla="val 80"/>
                <a:gd name="f52" fmla="val 107"/>
                <a:gd name="f53" fmla="val 34"/>
                <a:gd name="f54" fmla="val 151"/>
                <a:gd name="f55" fmla="val 196"/>
                <a:gd name="f56" fmla="val 3"/>
                <a:gd name="f57" fmla="val 244"/>
                <a:gd name="f58" fmla="val 6"/>
                <a:gd name="f59" fmla="val 280"/>
                <a:gd name="f60" fmla="val 43"/>
                <a:gd name="f61" fmla="val 131"/>
                <a:gd name="f62" fmla="val 289"/>
                <a:gd name="f63" fmla="val 174"/>
                <a:gd name="f64" fmla="val 120"/>
                <a:gd name="f65" fmla="val 94"/>
                <a:gd name="f66" fmla="val 111"/>
                <a:gd name="f67" fmla="val 118"/>
                <a:gd name="f68" fmla="val 134"/>
                <a:gd name="f69" fmla="val 121"/>
                <a:gd name="f70" fmla="val 156"/>
                <a:gd name="f71" fmla="val 125"/>
                <a:gd name="f72" fmla="val 190"/>
                <a:gd name="f73" fmla="val 158"/>
                <a:gd name="f74" fmla="val 215"/>
                <a:gd name="f75" fmla="val 193"/>
                <a:gd name="f76" fmla="val 214"/>
                <a:gd name="f77" fmla="val 228"/>
                <a:gd name="f78" fmla="val 259"/>
                <a:gd name="f79" fmla="val 187"/>
                <a:gd name="f80" fmla="val 262"/>
                <a:gd name="f81" fmla="val 153"/>
                <a:gd name="f82" fmla="val 264"/>
                <a:gd name="f83" fmla="val 135"/>
                <a:gd name="f84" fmla="val 117"/>
                <a:gd name="f85" fmla="val 263"/>
                <a:gd name="f86" fmla="val 98"/>
                <a:gd name="f87" fmla="val 86"/>
                <a:gd name="f88" fmla="val 236"/>
                <a:gd name="f89" fmla="val 67"/>
                <a:gd name="f90" fmla="val 225"/>
                <a:gd name="f91" fmla="val 70"/>
                <a:gd name="f92" fmla="val 191"/>
                <a:gd name="f93" fmla="val 78"/>
                <a:gd name="f94" fmla="val 157"/>
                <a:gd name="f95" fmla="val 189"/>
                <a:gd name="f96" fmla="val 419"/>
                <a:gd name="f97" fmla="val 420"/>
                <a:gd name="f98" fmla="val 391"/>
                <a:gd name="f99" fmla="val 260"/>
                <a:gd name="f100" fmla="val 353"/>
                <a:gd name="f101" fmla="val 316"/>
                <a:gd name="f102" fmla="val 282"/>
                <a:gd name="f103" fmla="val 122"/>
                <a:gd name="f104" fmla="val 349"/>
                <a:gd name="f105" fmla="val 387"/>
                <a:gd name="f106" fmla="+- 0 0 -90"/>
                <a:gd name="f107" fmla="*/ f4 1 381"/>
                <a:gd name="f108" fmla="*/ f5 1 439"/>
                <a:gd name="f109" fmla="val f6"/>
                <a:gd name="f110" fmla="val f7"/>
                <a:gd name="f111" fmla="val f8"/>
                <a:gd name="f112" fmla="*/ f106 f0 1"/>
                <a:gd name="f113" fmla="+- f111 0 f109"/>
                <a:gd name="f114" fmla="+- f110 0 f109"/>
                <a:gd name="f115" fmla="*/ f112 1 f3"/>
                <a:gd name="f116" fmla="*/ f114 1 381"/>
                <a:gd name="f117" fmla="*/ f113 1 439"/>
                <a:gd name="f118" fmla="*/ 253 f114 1"/>
                <a:gd name="f119" fmla="*/ 207 f113 1"/>
                <a:gd name="f120" fmla="*/ 313 f114 1"/>
                <a:gd name="f121" fmla="*/ 240 f113 1"/>
                <a:gd name="f122" fmla="*/ 373 f114 1"/>
                <a:gd name="f123" fmla="*/ 359 f113 1"/>
                <a:gd name="f124" fmla="*/ 281 f114 1"/>
                <a:gd name="f125" fmla="*/ 186 f114 1"/>
                <a:gd name="f126" fmla="*/ 437 f113 1"/>
                <a:gd name="f127" fmla="*/ 103 f114 1"/>
                <a:gd name="f128" fmla="*/ 360 f113 1"/>
                <a:gd name="f129" fmla="*/ 10 f114 1"/>
                <a:gd name="f130" fmla="*/ 64 f114 1"/>
                <a:gd name="f131" fmla="*/ 243 f113 1"/>
                <a:gd name="f132" fmla="*/ 129 f114 1"/>
                <a:gd name="f133" fmla="*/ 208 f113 1"/>
                <a:gd name="f134" fmla="*/ 80 f113 1"/>
                <a:gd name="f135" fmla="*/ 196 f114 1"/>
                <a:gd name="f136" fmla="*/ 3 f113 1"/>
                <a:gd name="f137" fmla="*/ 91 f113 1"/>
                <a:gd name="f138" fmla="*/ 120 f114 1"/>
                <a:gd name="f139" fmla="*/ 94 f113 1"/>
                <a:gd name="f140" fmla="*/ 121 f114 1"/>
                <a:gd name="f141" fmla="*/ 156 f113 1"/>
                <a:gd name="f142" fmla="*/ 193 f114 1"/>
                <a:gd name="f143" fmla="*/ 214 f113 1"/>
                <a:gd name="f144" fmla="*/ 262 f114 1"/>
                <a:gd name="f145" fmla="*/ 153 f113 1"/>
                <a:gd name="f146" fmla="*/ 263 f114 1"/>
                <a:gd name="f147" fmla="*/ 98 f113 1"/>
                <a:gd name="f148" fmla="*/ 225 f114 1"/>
                <a:gd name="f149" fmla="*/ 70 f113 1"/>
                <a:gd name="f150" fmla="*/ 189 f114 1"/>
                <a:gd name="f151" fmla="*/ 419 f113 1"/>
                <a:gd name="f152" fmla="*/ 260 f114 1"/>
                <a:gd name="f153" fmla="*/ 353 f113 1"/>
                <a:gd name="f154" fmla="*/ 281 f113 1"/>
                <a:gd name="f155" fmla="*/ 122 f114 1"/>
                <a:gd name="f156" fmla="*/ 349 f113 1"/>
                <a:gd name="f157" fmla="+- f115 0 f1"/>
                <a:gd name="f158" fmla="*/ f118 1 381"/>
                <a:gd name="f159" fmla="*/ f119 1 439"/>
                <a:gd name="f160" fmla="*/ f120 1 381"/>
                <a:gd name="f161" fmla="*/ f121 1 439"/>
                <a:gd name="f162" fmla="*/ f122 1 381"/>
                <a:gd name="f163" fmla="*/ f123 1 439"/>
                <a:gd name="f164" fmla="*/ f124 1 381"/>
                <a:gd name="f165" fmla="*/ f125 1 381"/>
                <a:gd name="f166" fmla="*/ f126 1 439"/>
                <a:gd name="f167" fmla="*/ f127 1 381"/>
                <a:gd name="f168" fmla="*/ f128 1 439"/>
                <a:gd name="f169" fmla="*/ f129 1 381"/>
                <a:gd name="f170" fmla="*/ f130 1 381"/>
                <a:gd name="f171" fmla="*/ f131 1 439"/>
                <a:gd name="f172" fmla="*/ f132 1 381"/>
                <a:gd name="f173" fmla="*/ f133 1 439"/>
                <a:gd name="f174" fmla="*/ f134 1 439"/>
                <a:gd name="f175" fmla="*/ f135 1 381"/>
                <a:gd name="f176" fmla="*/ f136 1 439"/>
                <a:gd name="f177" fmla="*/ f137 1 439"/>
                <a:gd name="f178" fmla="*/ f138 1 381"/>
                <a:gd name="f179" fmla="*/ f139 1 439"/>
                <a:gd name="f180" fmla="*/ f140 1 381"/>
                <a:gd name="f181" fmla="*/ f141 1 439"/>
                <a:gd name="f182" fmla="*/ f142 1 381"/>
                <a:gd name="f183" fmla="*/ f143 1 439"/>
                <a:gd name="f184" fmla="*/ f144 1 381"/>
                <a:gd name="f185" fmla="*/ f145 1 439"/>
                <a:gd name="f186" fmla="*/ f146 1 381"/>
                <a:gd name="f187" fmla="*/ f147 1 439"/>
                <a:gd name="f188" fmla="*/ f148 1 381"/>
                <a:gd name="f189" fmla="*/ f149 1 439"/>
                <a:gd name="f190" fmla="*/ f150 1 381"/>
                <a:gd name="f191" fmla="*/ f151 1 439"/>
                <a:gd name="f192" fmla="*/ f152 1 381"/>
                <a:gd name="f193" fmla="*/ f153 1 439"/>
                <a:gd name="f194" fmla="*/ f154 1 439"/>
                <a:gd name="f195" fmla="*/ f155 1 381"/>
                <a:gd name="f196" fmla="*/ f156 1 439"/>
                <a:gd name="f197" fmla="*/ 0 1 f116"/>
                <a:gd name="f198" fmla="*/ f110 1 f116"/>
                <a:gd name="f199" fmla="*/ 0 1 f117"/>
                <a:gd name="f200" fmla="*/ f111 1 f117"/>
                <a:gd name="f201" fmla="*/ f158 1 f116"/>
                <a:gd name="f202" fmla="*/ f159 1 f117"/>
                <a:gd name="f203" fmla="*/ f160 1 f116"/>
                <a:gd name="f204" fmla="*/ f161 1 f117"/>
                <a:gd name="f205" fmla="*/ f162 1 f116"/>
                <a:gd name="f206" fmla="*/ f163 1 f117"/>
                <a:gd name="f207" fmla="*/ f164 1 f116"/>
                <a:gd name="f208" fmla="*/ f165 1 f116"/>
                <a:gd name="f209" fmla="*/ f166 1 f117"/>
                <a:gd name="f210" fmla="*/ f167 1 f116"/>
                <a:gd name="f211" fmla="*/ f168 1 f117"/>
                <a:gd name="f212" fmla="*/ f169 1 f116"/>
                <a:gd name="f213" fmla="*/ f170 1 f116"/>
                <a:gd name="f214" fmla="*/ f171 1 f117"/>
                <a:gd name="f215" fmla="*/ f172 1 f116"/>
                <a:gd name="f216" fmla="*/ f173 1 f117"/>
                <a:gd name="f217" fmla="*/ f174 1 f117"/>
                <a:gd name="f218" fmla="*/ f175 1 f116"/>
                <a:gd name="f219" fmla="*/ f176 1 f117"/>
                <a:gd name="f220" fmla="*/ f177 1 f117"/>
                <a:gd name="f221" fmla="*/ f178 1 f116"/>
                <a:gd name="f222" fmla="*/ f179 1 f117"/>
                <a:gd name="f223" fmla="*/ f180 1 f116"/>
                <a:gd name="f224" fmla="*/ f181 1 f117"/>
                <a:gd name="f225" fmla="*/ f182 1 f116"/>
                <a:gd name="f226" fmla="*/ f183 1 f117"/>
                <a:gd name="f227" fmla="*/ f184 1 f116"/>
                <a:gd name="f228" fmla="*/ f185 1 f117"/>
                <a:gd name="f229" fmla="*/ f186 1 f116"/>
                <a:gd name="f230" fmla="*/ f187 1 f117"/>
                <a:gd name="f231" fmla="*/ f188 1 f116"/>
                <a:gd name="f232" fmla="*/ f189 1 f117"/>
                <a:gd name="f233" fmla="*/ f190 1 f116"/>
                <a:gd name="f234" fmla="*/ f191 1 f117"/>
                <a:gd name="f235" fmla="*/ f192 1 f116"/>
                <a:gd name="f236" fmla="*/ f193 1 f117"/>
                <a:gd name="f237" fmla="*/ f194 1 f117"/>
                <a:gd name="f238" fmla="*/ f195 1 f116"/>
                <a:gd name="f239" fmla="*/ f196 1 f117"/>
                <a:gd name="f240" fmla="*/ f197 f107 1"/>
                <a:gd name="f241" fmla="*/ f198 f107 1"/>
                <a:gd name="f242" fmla="*/ f200 f108 1"/>
                <a:gd name="f243" fmla="*/ f199 f108 1"/>
                <a:gd name="f244" fmla="*/ f201 f107 1"/>
                <a:gd name="f245" fmla="*/ f202 f108 1"/>
                <a:gd name="f246" fmla="*/ f203 f107 1"/>
                <a:gd name="f247" fmla="*/ f204 f108 1"/>
                <a:gd name="f248" fmla="*/ f205 f107 1"/>
                <a:gd name="f249" fmla="*/ f206 f108 1"/>
                <a:gd name="f250" fmla="*/ f207 f107 1"/>
                <a:gd name="f251" fmla="*/ f208 f107 1"/>
                <a:gd name="f252" fmla="*/ f209 f108 1"/>
                <a:gd name="f253" fmla="*/ f210 f107 1"/>
                <a:gd name="f254" fmla="*/ f211 f108 1"/>
                <a:gd name="f255" fmla="*/ f212 f107 1"/>
                <a:gd name="f256" fmla="*/ f213 f107 1"/>
                <a:gd name="f257" fmla="*/ f214 f108 1"/>
                <a:gd name="f258" fmla="*/ f215 f107 1"/>
                <a:gd name="f259" fmla="*/ f216 f108 1"/>
                <a:gd name="f260" fmla="*/ f217 f108 1"/>
                <a:gd name="f261" fmla="*/ f218 f107 1"/>
                <a:gd name="f262" fmla="*/ f219 f108 1"/>
                <a:gd name="f263" fmla="*/ f220 f108 1"/>
                <a:gd name="f264" fmla="*/ f221 f107 1"/>
                <a:gd name="f265" fmla="*/ f222 f108 1"/>
                <a:gd name="f266" fmla="*/ f223 f107 1"/>
                <a:gd name="f267" fmla="*/ f224 f108 1"/>
                <a:gd name="f268" fmla="*/ f225 f107 1"/>
                <a:gd name="f269" fmla="*/ f226 f108 1"/>
                <a:gd name="f270" fmla="*/ f227 f107 1"/>
                <a:gd name="f271" fmla="*/ f228 f108 1"/>
                <a:gd name="f272" fmla="*/ f229 f107 1"/>
                <a:gd name="f273" fmla="*/ f230 f108 1"/>
                <a:gd name="f274" fmla="*/ f231 f107 1"/>
                <a:gd name="f275" fmla="*/ f232 f108 1"/>
                <a:gd name="f276" fmla="*/ f233 f107 1"/>
                <a:gd name="f277" fmla="*/ f234 f108 1"/>
                <a:gd name="f278" fmla="*/ f235 f107 1"/>
                <a:gd name="f279" fmla="*/ f236 f108 1"/>
                <a:gd name="f280" fmla="*/ f237 f108 1"/>
                <a:gd name="f281" fmla="*/ f238 f107 1"/>
                <a:gd name="f282" fmla="*/ f239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44" y="f245"/>
                </a:cxn>
                <a:cxn ang="f157">
                  <a:pos x="f246" y="f247"/>
                </a:cxn>
                <a:cxn ang="f157">
                  <a:pos x="f248" y="f249"/>
                </a:cxn>
                <a:cxn ang="f157">
                  <a:pos x="f250" y="f249"/>
                </a:cxn>
                <a:cxn ang="f157">
                  <a:pos x="f251" y="f252"/>
                </a:cxn>
                <a:cxn ang="f157">
                  <a:pos x="f253" y="f254"/>
                </a:cxn>
                <a:cxn ang="f157">
                  <a:pos x="f255" y="f254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53" y="f260"/>
                </a:cxn>
                <a:cxn ang="f157">
                  <a:pos x="f261" y="f262"/>
                </a:cxn>
                <a:cxn ang="f157">
                  <a:pos x="f250" y="f263"/>
                </a:cxn>
                <a:cxn ang="f157">
                  <a:pos x="f244" y="f245"/>
                </a:cxn>
                <a:cxn ang="f157">
                  <a:pos x="f264" y="f265"/>
                </a:cxn>
                <a:cxn ang="f157">
                  <a:pos x="f266" y="f267"/>
                </a:cxn>
                <a:cxn ang="f157">
                  <a:pos x="f268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64" y="f265"/>
                </a:cxn>
                <a:cxn ang="f157">
                  <a:pos x="f276" y="f277"/>
                </a:cxn>
                <a:cxn ang="f157">
                  <a:pos x="f278" y="f279"/>
                </a:cxn>
                <a:cxn ang="f157">
                  <a:pos x="f268" y="f280"/>
                </a:cxn>
                <a:cxn ang="f157">
                  <a:pos x="f281" y="f282"/>
                </a:cxn>
                <a:cxn ang="f157">
                  <a:pos x="f276" y="f277"/>
                </a:cxn>
              </a:cxnLst>
              <a:rect l="f240" t="f243" r="f241" b="f242"/>
              <a:pathLst>
                <a:path w="381" h="43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7" y="f19"/>
                    <a:pt x="f20" y="f21"/>
                  </a:cubicBezTo>
                  <a:cubicBezTo>
                    <a:pt x="f22" y="f21"/>
                    <a:pt x="f23" y="f21"/>
                    <a:pt x="f24" y="f21"/>
                  </a:cubicBezTo>
                  <a:cubicBezTo>
                    <a:pt x="f25" y="f26"/>
                    <a:pt x="f14" y="f8"/>
                    <a:pt x="f27" y="f28"/>
                  </a:cubicBezTo>
                  <a:cubicBezTo>
                    <a:pt x="f29" y="f30"/>
                    <a:pt x="f31" y="f32"/>
                    <a:pt x="f33" y="f2"/>
                  </a:cubicBezTo>
                  <a:cubicBezTo>
                    <a:pt x="f34" y="f2"/>
                    <a:pt x="f35" y="f2"/>
                    <a:pt x="f36" y="f2"/>
                  </a:cubicBezTo>
                  <a:cubicBezTo>
                    <a:pt x="f6" y="f37"/>
                    <a:pt x="f38" y="f1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3" y="f51"/>
                  </a:cubicBezTo>
                  <a:cubicBezTo>
                    <a:pt x="f52" y="f53"/>
                    <a:pt x="f54" y="f6"/>
                    <a:pt x="f55" y="f56"/>
                  </a:cubicBezTo>
                  <a:cubicBezTo>
                    <a:pt x="f57" y="f58"/>
                    <a:pt x="f59" y="f60"/>
                    <a:pt x="f24" y="f47"/>
                  </a:cubicBezTo>
                  <a:cubicBezTo>
                    <a:pt x="f24" y="f61"/>
                    <a:pt x="f62" y="f63"/>
                    <a:pt x="f9" y="f10"/>
                  </a:cubicBezTo>
                  <a:close/>
                  <a:moveTo>
                    <a:pt x="f64" y="f65"/>
                  </a:moveTo>
                  <a:cubicBezTo>
                    <a:pt x="f64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6"/>
                    <a:pt x="f78" y="f79"/>
                    <a:pt x="f80" y="f81"/>
                  </a:cubicBezTo>
                  <a:cubicBezTo>
                    <a:pt x="f82" y="f83"/>
                    <a:pt x="f82" y="f84"/>
                    <a:pt x="f85" y="f86"/>
                  </a:cubicBezTo>
                  <a:cubicBezTo>
                    <a:pt x="f85" y="f87"/>
                    <a:pt x="f88" y="f89"/>
                    <a:pt x="f90" y="f91"/>
                  </a:cubicBezTo>
                  <a:cubicBezTo>
                    <a:pt x="f92" y="f93"/>
                    <a:pt x="f94" y="f41"/>
                    <a:pt x="f64" y="f65"/>
                  </a:cubicBezTo>
                  <a:close/>
                  <a:moveTo>
                    <a:pt x="f95" y="f96"/>
                  </a:moveTo>
                  <a:cubicBezTo>
                    <a:pt x="f77" y="f97"/>
                    <a:pt x="f78" y="f98"/>
                    <a:pt x="f99" y="f100"/>
                  </a:cubicBezTo>
                  <a:cubicBezTo>
                    <a:pt x="f80" y="f101"/>
                    <a:pt x="f14" y="f102"/>
                    <a:pt x="f75" y="f24"/>
                  </a:cubicBezTo>
                  <a:cubicBezTo>
                    <a:pt x="f70" y="f59"/>
                    <a:pt x="f50" y="f23"/>
                    <a:pt x="f103" y="f104"/>
                  </a:cubicBezTo>
                  <a:cubicBezTo>
                    <a:pt x="f69" y="f105"/>
                    <a:pt x="f54" y="f26"/>
                    <a:pt x="f95" y="f9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3" name="Freeform 311">
              <a:extLst>
                <a:ext uri="{FF2B5EF4-FFF2-40B4-BE49-F238E27FC236}">
                  <a16:creationId xmlns:a16="http://schemas.microsoft.com/office/drawing/2014/main" id="{F68C0CDF-1C12-EDCF-9C6A-947CA65D6666}"/>
                </a:ext>
              </a:extLst>
            </p:cNvPr>
            <p:cNvSpPr/>
            <p:nvPr/>
          </p:nvSpPr>
          <p:spPr>
            <a:xfrm>
              <a:off x="6843717" y="5139138"/>
              <a:ext cx="63182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"/>
                <a:gd name="f7" fmla="val 370"/>
                <a:gd name="f8" fmla="val 218"/>
                <a:gd name="f9" fmla="val 522"/>
                <a:gd name="f10" fmla="val 228"/>
                <a:gd name="f11" fmla="val 513"/>
                <a:gd name="f12" fmla="val 236"/>
                <a:gd name="f13" fmla="val 503"/>
                <a:gd name="f14" fmla="val 246"/>
                <a:gd name="f15" fmla="val 490"/>
                <a:gd name="f16" fmla="val 232"/>
                <a:gd name="f17" fmla="val 477"/>
                <a:gd name="f18" fmla="val 463"/>
                <a:gd name="f19" fmla="val 206"/>
                <a:gd name="f20" fmla="val 458"/>
                <a:gd name="f21" fmla="val 201"/>
                <a:gd name="f22" fmla="val 447"/>
                <a:gd name="f23" fmla="val 196"/>
                <a:gd name="f24" fmla="val 442"/>
                <a:gd name="f25" fmla="val 198"/>
                <a:gd name="f26" fmla="val 436"/>
                <a:gd name="f27" fmla="val 429"/>
                <a:gd name="f28" fmla="val 211"/>
                <a:gd name="f29" fmla="val 427"/>
                <a:gd name="f30" fmla="val 252"/>
                <a:gd name="f31" fmla="val 428"/>
                <a:gd name="f32" fmla="val 286"/>
                <a:gd name="f33" fmla="val 321"/>
                <a:gd name="f34" fmla="val 445"/>
                <a:gd name="f35" fmla="val 322"/>
                <a:gd name="f36" fmla="val 459"/>
                <a:gd name="f37" fmla="val 323"/>
                <a:gd name="f38" fmla="val 474"/>
                <a:gd name="f39" fmla="val 470"/>
                <a:gd name="f40" fmla="val 354"/>
                <a:gd name="f41" fmla="val 455"/>
                <a:gd name="f42" fmla="val 369"/>
                <a:gd name="f43" fmla="val 300"/>
                <a:gd name="f44" fmla="val 173"/>
                <a:gd name="f45" fmla="val 46"/>
                <a:gd name="f46" fmla="val 18"/>
                <a:gd name="f47" fmla="val 3"/>
                <a:gd name="f48" fmla="val 14"/>
                <a:gd name="f49" fmla="val 29"/>
                <a:gd name="f50" fmla="val 266"/>
                <a:gd name="f51" fmla="val 157"/>
                <a:gd name="f52" fmla="val 139"/>
                <a:gd name="f53" fmla="val 121"/>
                <a:gd name="f54" fmla="val 103"/>
                <a:gd name="f55" fmla="val 68"/>
                <a:gd name="f56" fmla="val 65"/>
                <a:gd name="f57" fmla="val 49"/>
                <a:gd name="f58" fmla="val 100"/>
                <a:gd name="f59" fmla="val 48"/>
                <a:gd name="f60" fmla="val 163"/>
                <a:gd name="f61" fmla="val 226"/>
                <a:gd name="f62" fmla="val 289"/>
                <a:gd name="f63" fmla="val 304"/>
                <a:gd name="f64" fmla="val 315"/>
                <a:gd name="f65" fmla="val 327"/>
                <a:gd name="f66" fmla="val 34"/>
                <a:gd name="f67" fmla="val 359"/>
                <a:gd name="f68" fmla="val 411"/>
                <a:gd name="f69" fmla="val 449"/>
                <a:gd name="f70" fmla="val 25"/>
                <a:gd name="f71" fmla="val 488"/>
                <a:gd name="f72" fmla="val 51"/>
                <a:gd name="f73" fmla="val 506"/>
                <a:gd name="f74" fmla="val 487"/>
                <a:gd name="f75" fmla="val 143"/>
                <a:gd name="f76" fmla="val 479"/>
                <a:gd name="f77" fmla="val 162"/>
                <a:gd name="f78" fmla="val 482"/>
                <a:gd name="f79" fmla="val 497"/>
                <a:gd name="f80" fmla="val 184"/>
                <a:gd name="f81" fmla="val 509"/>
                <a:gd name="f82" fmla="val 194"/>
                <a:gd name="f83" fmla="val 520"/>
                <a:gd name="f84" fmla="val 205"/>
                <a:gd name="f85" fmla="val 94"/>
                <a:gd name="f86" fmla="val 120"/>
                <a:gd name="f87" fmla="val 147"/>
                <a:gd name="f88" fmla="val 153"/>
                <a:gd name="f89" fmla="val 165"/>
                <a:gd name="f90" fmla="val 325"/>
                <a:gd name="f91" fmla="val 175"/>
                <a:gd name="f92" fmla="val 347"/>
                <a:gd name="f93" fmla="val 341"/>
                <a:gd name="f94" fmla="val 210"/>
                <a:gd name="f95" fmla="val 234"/>
                <a:gd name="f96" fmla="val 342"/>
                <a:gd name="f97" fmla="val 257"/>
                <a:gd name="f98" fmla="val 281"/>
                <a:gd name="f99" fmla="val 288"/>
                <a:gd name="f100" fmla="val 295"/>
                <a:gd name="f101" fmla="val 337"/>
                <a:gd name="f102" fmla="val 302"/>
                <a:gd name="f103" fmla="val 334"/>
                <a:gd name="f104" fmla="val 312"/>
                <a:gd name="f105" fmla="val 330"/>
                <a:gd name="f106" fmla="val 356"/>
                <a:gd name="f107" fmla="val 383"/>
                <a:gd name="f108" fmla="val 409"/>
                <a:gd name="f109" fmla="val 283"/>
                <a:gd name="f110" fmla="val 247"/>
                <a:gd name="f111" fmla="val 209"/>
                <a:gd name="f112" fmla="val 303"/>
                <a:gd name="f113" fmla="val 178"/>
                <a:gd name="f114" fmla="val 292"/>
                <a:gd name="f115" fmla="val 115"/>
                <a:gd name="f116" fmla="val 215"/>
                <a:gd name="f117" fmla="val 141"/>
                <a:gd name="f118" fmla="val 251"/>
                <a:gd name="f119" fmla="val 394"/>
                <a:gd name="f120" fmla="val 191"/>
                <a:gd name="f121" fmla="val 440"/>
                <a:gd name="f122" fmla="val 476"/>
                <a:gd name="f123" fmla="val 155"/>
                <a:gd name="f124" fmla="val 109"/>
                <a:gd name="f125" fmla="val 63"/>
                <a:gd name="f126" fmla="val 439"/>
                <a:gd name="f127" fmla="val 393"/>
                <a:gd name="f128" fmla="val 348"/>
                <a:gd name="f129" fmla="val 26"/>
                <a:gd name="f130" fmla="val 311"/>
                <a:gd name="f131" fmla="val 64"/>
                <a:gd name="f132" fmla="+- 0 0 -90"/>
                <a:gd name="f133" fmla="*/ f3 1 533"/>
                <a:gd name="f134" fmla="*/ f4 1 370"/>
                <a:gd name="f135" fmla="val f5"/>
                <a:gd name="f136" fmla="val f6"/>
                <a:gd name="f137" fmla="val f7"/>
                <a:gd name="f138" fmla="*/ f132 f0 1"/>
                <a:gd name="f139" fmla="+- f137 0 f135"/>
                <a:gd name="f140" fmla="+- f136 0 f135"/>
                <a:gd name="f141" fmla="*/ f138 1 f2"/>
                <a:gd name="f142" fmla="*/ f140 1 533"/>
                <a:gd name="f143" fmla="*/ f139 1 370"/>
                <a:gd name="f144" fmla="*/ 533 f140 1"/>
                <a:gd name="f145" fmla="*/ 218 f139 1"/>
                <a:gd name="f146" fmla="*/ 503 f140 1"/>
                <a:gd name="f147" fmla="*/ 246 f139 1"/>
                <a:gd name="f148" fmla="*/ 463 f140 1"/>
                <a:gd name="f149" fmla="*/ 206 f139 1"/>
                <a:gd name="f150" fmla="*/ 442 f140 1"/>
                <a:gd name="f151" fmla="*/ 198 f139 1"/>
                <a:gd name="f152" fmla="*/ 429 f140 1"/>
                <a:gd name="f153" fmla="*/ 428 f140 1"/>
                <a:gd name="f154" fmla="*/ 321 f139 1"/>
                <a:gd name="f155" fmla="*/ 474 f140 1"/>
                <a:gd name="f156" fmla="*/ 323 f139 1"/>
                <a:gd name="f157" fmla="*/ 427 f140 1"/>
                <a:gd name="f158" fmla="*/ 370 f139 1"/>
                <a:gd name="f159" fmla="*/ 46 f140 1"/>
                <a:gd name="f160" fmla="*/ 0 f140 1"/>
                <a:gd name="f161" fmla="*/ 157 f139 1"/>
                <a:gd name="f162" fmla="*/ 103 f139 1"/>
                <a:gd name="f163" fmla="*/ 100 f140 1"/>
                <a:gd name="f164" fmla="*/ 48 f139 1"/>
                <a:gd name="f165" fmla="*/ 289 f140 1"/>
                <a:gd name="f166" fmla="*/ 327 f140 1"/>
                <a:gd name="f167" fmla="*/ 34 f139 1"/>
                <a:gd name="f168" fmla="*/ 449 f140 1"/>
                <a:gd name="f169" fmla="*/ 25 f139 1"/>
                <a:gd name="f170" fmla="*/ 487 f140 1"/>
                <a:gd name="f171" fmla="*/ 143 f139 1"/>
                <a:gd name="f172" fmla="*/ 497 f140 1"/>
                <a:gd name="f173" fmla="*/ 184 f139 1"/>
                <a:gd name="f174" fmla="*/ 65 f140 1"/>
                <a:gd name="f175" fmla="*/ 322 f139 1"/>
                <a:gd name="f176" fmla="*/ 147 f140 1"/>
                <a:gd name="f177" fmla="*/ 165 f140 1"/>
                <a:gd name="f178" fmla="*/ 325 f139 1"/>
                <a:gd name="f179" fmla="*/ 210 f140 1"/>
                <a:gd name="f180" fmla="*/ 341 f139 1"/>
                <a:gd name="f181" fmla="*/ 281 f140 1"/>
                <a:gd name="f182" fmla="*/ 302 f140 1"/>
                <a:gd name="f183" fmla="*/ 334 f139 1"/>
                <a:gd name="f184" fmla="*/ 330 f140 1"/>
                <a:gd name="f185" fmla="*/ 409 f140 1"/>
                <a:gd name="f186" fmla="*/ 209 f139 1"/>
                <a:gd name="f187" fmla="*/ 292 f140 1"/>
                <a:gd name="f188" fmla="*/ 115 f139 1"/>
                <a:gd name="f189" fmla="*/ 394 f140 1"/>
                <a:gd name="f190" fmla="*/ 191 f139 1"/>
                <a:gd name="f191" fmla="*/ 477 f140 1"/>
                <a:gd name="f192" fmla="*/ 109 f139 1"/>
                <a:gd name="f193" fmla="*/ 393 f140 1"/>
                <a:gd name="f194" fmla="*/ 311 f140 1"/>
                <a:gd name="f195" fmla="+- f141 0 f1"/>
                <a:gd name="f196" fmla="*/ f144 1 533"/>
                <a:gd name="f197" fmla="*/ f145 1 370"/>
                <a:gd name="f198" fmla="*/ f146 1 533"/>
                <a:gd name="f199" fmla="*/ f147 1 370"/>
                <a:gd name="f200" fmla="*/ f148 1 533"/>
                <a:gd name="f201" fmla="*/ f149 1 370"/>
                <a:gd name="f202" fmla="*/ f150 1 533"/>
                <a:gd name="f203" fmla="*/ f151 1 370"/>
                <a:gd name="f204" fmla="*/ f152 1 533"/>
                <a:gd name="f205" fmla="*/ f153 1 533"/>
                <a:gd name="f206" fmla="*/ f154 1 370"/>
                <a:gd name="f207" fmla="*/ f155 1 533"/>
                <a:gd name="f208" fmla="*/ f156 1 370"/>
                <a:gd name="f209" fmla="*/ f157 1 533"/>
                <a:gd name="f210" fmla="*/ f158 1 370"/>
                <a:gd name="f211" fmla="*/ f159 1 533"/>
                <a:gd name="f212" fmla="*/ f160 1 533"/>
                <a:gd name="f213" fmla="*/ f161 1 370"/>
                <a:gd name="f214" fmla="*/ f162 1 370"/>
                <a:gd name="f215" fmla="*/ f163 1 533"/>
                <a:gd name="f216" fmla="*/ f164 1 370"/>
                <a:gd name="f217" fmla="*/ f165 1 533"/>
                <a:gd name="f218" fmla="*/ f166 1 533"/>
                <a:gd name="f219" fmla="*/ f167 1 370"/>
                <a:gd name="f220" fmla="*/ f168 1 533"/>
                <a:gd name="f221" fmla="*/ f169 1 370"/>
                <a:gd name="f222" fmla="*/ f170 1 533"/>
                <a:gd name="f223" fmla="*/ f171 1 370"/>
                <a:gd name="f224" fmla="*/ f172 1 533"/>
                <a:gd name="f225" fmla="*/ f173 1 370"/>
                <a:gd name="f226" fmla="*/ f174 1 533"/>
                <a:gd name="f227" fmla="*/ f175 1 370"/>
                <a:gd name="f228" fmla="*/ f176 1 533"/>
                <a:gd name="f229" fmla="*/ f177 1 533"/>
                <a:gd name="f230" fmla="*/ f178 1 370"/>
                <a:gd name="f231" fmla="*/ f179 1 533"/>
                <a:gd name="f232" fmla="*/ f180 1 370"/>
                <a:gd name="f233" fmla="*/ f181 1 533"/>
                <a:gd name="f234" fmla="*/ f182 1 533"/>
                <a:gd name="f235" fmla="*/ f183 1 370"/>
                <a:gd name="f236" fmla="*/ f184 1 533"/>
                <a:gd name="f237" fmla="*/ f185 1 533"/>
                <a:gd name="f238" fmla="*/ f186 1 370"/>
                <a:gd name="f239" fmla="*/ f187 1 533"/>
                <a:gd name="f240" fmla="*/ f188 1 370"/>
                <a:gd name="f241" fmla="*/ f189 1 533"/>
                <a:gd name="f242" fmla="*/ f190 1 370"/>
                <a:gd name="f243" fmla="*/ f191 1 533"/>
                <a:gd name="f244" fmla="*/ f192 1 370"/>
                <a:gd name="f245" fmla="*/ f193 1 533"/>
                <a:gd name="f246" fmla="*/ f194 1 533"/>
                <a:gd name="f247" fmla="*/ 0 1 f142"/>
                <a:gd name="f248" fmla="*/ f136 1 f142"/>
                <a:gd name="f249" fmla="*/ 0 1 f143"/>
                <a:gd name="f250" fmla="*/ f137 1 f143"/>
                <a:gd name="f251" fmla="*/ f196 1 f142"/>
                <a:gd name="f252" fmla="*/ f197 1 f143"/>
                <a:gd name="f253" fmla="*/ f198 1 f142"/>
                <a:gd name="f254" fmla="*/ f199 1 f143"/>
                <a:gd name="f255" fmla="*/ f200 1 f142"/>
                <a:gd name="f256" fmla="*/ f201 1 f143"/>
                <a:gd name="f257" fmla="*/ f202 1 f142"/>
                <a:gd name="f258" fmla="*/ f203 1 f143"/>
                <a:gd name="f259" fmla="*/ f204 1 f142"/>
                <a:gd name="f260" fmla="*/ f205 1 f142"/>
                <a:gd name="f261" fmla="*/ f206 1 f143"/>
                <a:gd name="f262" fmla="*/ f207 1 f142"/>
                <a:gd name="f263" fmla="*/ f208 1 f143"/>
                <a:gd name="f264" fmla="*/ f209 1 f142"/>
                <a:gd name="f265" fmla="*/ f210 1 f143"/>
                <a:gd name="f266" fmla="*/ f211 1 f142"/>
                <a:gd name="f267" fmla="*/ f212 1 f142"/>
                <a:gd name="f268" fmla="*/ f213 1 f143"/>
                <a:gd name="f269" fmla="*/ f214 1 f143"/>
                <a:gd name="f270" fmla="*/ f215 1 f142"/>
                <a:gd name="f271" fmla="*/ f216 1 f143"/>
                <a:gd name="f272" fmla="*/ f217 1 f142"/>
                <a:gd name="f273" fmla="*/ f218 1 f142"/>
                <a:gd name="f274" fmla="*/ f219 1 f143"/>
                <a:gd name="f275" fmla="*/ f220 1 f142"/>
                <a:gd name="f276" fmla="*/ f221 1 f143"/>
                <a:gd name="f277" fmla="*/ f222 1 f142"/>
                <a:gd name="f278" fmla="*/ f223 1 f143"/>
                <a:gd name="f279" fmla="*/ f224 1 f142"/>
                <a:gd name="f280" fmla="*/ f225 1 f143"/>
                <a:gd name="f281" fmla="*/ f226 1 f142"/>
                <a:gd name="f282" fmla="*/ f227 1 f143"/>
                <a:gd name="f283" fmla="*/ f228 1 f142"/>
                <a:gd name="f284" fmla="*/ f229 1 f142"/>
                <a:gd name="f285" fmla="*/ f230 1 f143"/>
                <a:gd name="f286" fmla="*/ f231 1 f142"/>
                <a:gd name="f287" fmla="*/ f232 1 f143"/>
                <a:gd name="f288" fmla="*/ f233 1 f142"/>
                <a:gd name="f289" fmla="*/ f234 1 f142"/>
                <a:gd name="f290" fmla="*/ f235 1 f143"/>
                <a:gd name="f291" fmla="*/ f236 1 f142"/>
                <a:gd name="f292" fmla="*/ f237 1 f142"/>
                <a:gd name="f293" fmla="*/ f238 1 f143"/>
                <a:gd name="f294" fmla="*/ f239 1 f142"/>
                <a:gd name="f295" fmla="*/ f240 1 f143"/>
                <a:gd name="f296" fmla="*/ f241 1 f142"/>
                <a:gd name="f297" fmla="*/ f242 1 f143"/>
                <a:gd name="f298" fmla="*/ f243 1 f142"/>
                <a:gd name="f299" fmla="*/ f244 1 f143"/>
                <a:gd name="f300" fmla="*/ f245 1 f142"/>
                <a:gd name="f301" fmla="*/ f246 1 f142"/>
                <a:gd name="f302" fmla="*/ f247 f133 1"/>
                <a:gd name="f303" fmla="*/ f248 f133 1"/>
                <a:gd name="f304" fmla="*/ f250 f134 1"/>
                <a:gd name="f305" fmla="*/ f249 f134 1"/>
                <a:gd name="f306" fmla="*/ f251 f133 1"/>
                <a:gd name="f307" fmla="*/ f252 f134 1"/>
                <a:gd name="f308" fmla="*/ f253 f133 1"/>
                <a:gd name="f309" fmla="*/ f254 f134 1"/>
                <a:gd name="f310" fmla="*/ f255 f133 1"/>
                <a:gd name="f311" fmla="*/ f256 f134 1"/>
                <a:gd name="f312" fmla="*/ f257 f133 1"/>
                <a:gd name="f313" fmla="*/ f258 f134 1"/>
                <a:gd name="f314" fmla="*/ f259 f133 1"/>
                <a:gd name="f315" fmla="*/ f260 f133 1"/>
                <a:gd name="f316" fmla="*/ f261 f134 1"/>
                <a:gd name="f317" fmla="*/ f262 f133 1"/>
                <a:gd name="f318" fmla="*/ f263 f134 1"/>
                <a:gd name="f319" fmla="*/ f264 f133 1"/>
                <a:gd name="f320" fmla="*/ f265 f134 1"/>
                <a:gd name="f321" fmla="*/ f266 f133 1"/>
                <a:gd name="f322" fmla="*/ f267 f133 1"/>
                <a:gd name="f323" fmla="*/ f268 f134 1"/>
                <a:gd name="f324" fmla="*/ f269 f134 1"/>
                <a:gd name="f325" fmla="*/ f270 f133 1"/>
                <a:gd name="f326" fmla="*/ f271 f134 1"/>
                <a:gd name="f327" fmla="*/ f272 f133 1"/>
                <a:gd name="f328" fmla="*/ f273 f133 1"/>
                <a:gd name="f329" fmla="*/ f274 f134 1"/>
                <a:gd name="f330" fmla="*/ f275 f133 1"/>
                <a:gd name="f331" fmla="*/ f276 f134 1"/>
                <a:gd name="f332" fmla="*/ f277 f133 1"/>
                <a:gd name="f333" fmla="*/ f278 f134 1"/>
                <a:gd name="f334" fmla="*/ f279 f133 1"/>
                <a:gd name="f335" fmla="*/ f280 f134 1"/>
                <a:gd name="f336" fmla="*/ f281 f133 1"/>
                <a:gd name="f337" fmla="*/ f282 f134 1"/>
                <a:gd name="f338" fmla="*/ f283 f133 1"/>
                <a:gd name="f339" fmla="*/ f284 f133 1"/>
                <a:gd name="f340" fmla="*/ f285 f134 1"/>
                <a:gd name="f341" fmla="*/ f286 f133 1"/>
                <a:gd name="f342" fmla="*/ f287 f134 1"/>
                <a:gd name="f343" fmla="*/ f288 f133 1"/>
                <a:gd name="f344" fmla="*/ f289 f133 1"/>
                <a:gd name="f345" fmla="*/ f290 f134 1"/>
                <a:gd name="f346" fmla="*/ f291 f133 1"/>
                <a:gd name="f347" fmla="*/ f292 f133 1"/>
                <a:gd name="f348" fmla="*/ f293 f134 1"/>
                <a:gd name="f349" fmla="*/ f294 f133 1"/>
                <a:gd name="f350" fmla="*/ f295 f134 1"/>
                <a:gd name="f351" fmla="*/ f296 f133 1"/>
                <a:gd name="f352" fmla="*/ f297 f134 1"/>
                <a:gd name="f353" fmla="*/ f298 f133 1"/>
                <a:gd name="f354" fmla="*/ f299 f134 1"/>
                <a:gd name="f355" fmla="*/ f300 f133 1"/>
                <a:gd name="f356" fmla="*/ f301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306" y="f307"/>
                </a:cxn>
                <a:cxn ang="f195">
                  <a:pos x="f308" y="f309"/>
                </a:cxn>
                <a:cxn ang="f195">
                  <a:pos x="f310" y="f311"/>
                </a:cxn>
                <a:cxn ang="f195">
                  <a:pos x="f312" y="f313"/>
                </a:cxn>
                <a:cxn ang="f195">
                  <a:pos x="f314" y="f307"/>
                </a:cxn>
                <a:cxn ang="f195">
                  <a:pos x="f315" y="f316"/>
                </a:cxn>
                <a:cxn ang="f195">
                  <a:pos x="f317" y="f318"/>
                </a:cxn>
                <a:cxn ang="f195">
                  <a:pos x="f319" y="f320"/>
                </a:cxn>
                <a:cxn ang="f195">
                  <a:pos x="f321" y="f320"/>
                </a:cxn>
                <a:cxn ang="f195">
                  <a:pos x="f322" y="f318"/>
                </a:cxn>
                <a:cxn ang="f195">
                  <a:pos x="f321" y="f316"/>
                </a:cxn>
                <a:cxn ang="f195">
                  <a:pos x="f321" y="f323"/>
                </a:cxn>
                <a:cxn ang="f195">
                  <a:pos x="f321" y="f324"/>
                </a:cxn>
                <a:cxn ang="f195">
                  <a:pos x="f325" y="f326"/>
                </a:cxn>
                <a:cxn ang="f195">
                  <a:pos x="f327" y="f326"/>
                </a:cxn>
                <a:cxn ang="f195">
                  <a:pos x="f328" y="f329"/>
                </a:cxn>
                <a:cxn ang="f195">
                  <a:pos x="f330" y="f331"/>
                </a:cxn>
                <a:cxn ang="f195">
                  <a:pos x="f332" y="f333"/>
                </a:cxn>
                <a:cxn ang="f195">
                  <a:pos x="f334" y="f335"/>
                </a:cxn>
                <a:cxn ang="f195">
                  <a:pos x="f306" y="f307"/>
                </a:cxn>
                <a:cxn ang="f195">
                  <a:pos x="f336" y="f337"/>
                </a:cxn>
                <a:cxn ang="f195">
                  <a:pos x="f338" y="f337"/>
                </a:cxn>
                <a:cxn ang="f195">
                  <a:pos x="f339" y="f340"/>
                </a:cxn>
                <a:cxn ang="f195">
                  <a:pos x="f341" y="f342"/>
                </a:cxn>
                <a:cxn ang="f195">
                  <a:pos x="f343" y="f342"/>
                </a:cxn>
                <a:cxn ang="f195">
                  <a:pos x="f344" y="f345"/>
                </a:cxn>
                <a:cxn ang="f195">
                  <a:pos x="f346" y="f318"/>
                </a:cxn>
                <a:cxn ang="f195">
                  <a:pos x="f347" y="f337"/>
                </a:cxn>
                <a:cxn ang="f195">
                  <a:pos x="f347" y="f348"/>
                </a:cxn>
                <a:cxn ang="f195">
                  <a:pos x="f349" y="f350"/>
                </a:cxn>
                <a:cxn ang="f195">
                  <a:pos x="f336" y="f350"/>
                </a:cxn>
                <a:cxn ang="f195">
                  <a:pos x="f336" y="f337"/>
                </a:cxn>
                <a:cxn ang="f195">
                  <a:pos x="f351" y="f352"/>
                </a:cxn>
                <a:cxn ang="f195">
                  <a:pos x="f353" y="f354"/>
                </a:cxn>
                <a:cxn ang="f195">
                  <a:pos x="f355" y="f331"/>
                </a:cxn>
                <a:cxn ang="f195">
                  <a:pos x="f356" y="f354"/>
                </a:cxn>
                <a:cxn ang="f195">
                  <a:pos x="f351" y="f352"/>
                </a:cxn>
              </a:cxnLst>
              <a:rect l="f302" t="f305" r="f303" b="f304"/>
              <a:pathLst>
                <a:path w="533" h="3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8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1"/>
                    <a:pt x="f27" y="f28"/>
                    <a:pt x="f27" y="f8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40"/>
                    <a:pt x="f41" y="f42"/>
                    <a:pt x="f29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46" y="f7"/>
                    <a:pt x="f47" y="f40"/>
                    <a:pt x="f5" y="f37"/>
                  </a:cubicBezTo>
                  <a:cubicBezTo>
                    <a:pt x="f48" y="f37"/>
                    <a:pt x="f49" y="f35"/>
                    <a:pt x="f45" y="f33"/>
                  </a:cubicBezTo>
                  <a:cubicBezTo>
                    <a:pt x="f45" y="f50"/>
                    <a:pt x="f45" y="f28"/>
                    <a:pt x="f45" y="f51"/>
                  </a:cubicBezTo>
                  <a:cubicBezTo>
                    <a:pt x="f45" y="f52"/>
                    <a:pt x="f45" y="f53"/>
                    <a:pt x="f45" y="f54"/>
                  </a:cubicBezTo>
                  <a:cubicBezTo>
                    <a:pt x="f45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7"/>
                    <a:pt x="f64" y="f45"/>
                    <a:pt x="f65" y="f66"/>
                  </a:cubicBezTo>
                  <a:cubicBezTo>
                    <a:pt x="f67" y="f47"/>
                    <a:pt x="f68" y="f5"/>
                    <a:pt x="f69" y="f70"/>
                  </a:cubicBezTo>
                  <a:cubicBezTo>
                    <a:pt x="f71" y="f72"/>
                    <a:pt x="f73" y="f58"/>
                    <a:pt x="f74" y="f75"/>
                  </a:cubicBezTo>
                  <a:cubicBezTo>
                    <a:pt x="f76" y="f77"/>
                    <a:pt x="f78" y="f44"/>
                    <a:pt x="f79" y="f80"/>
                  </a:cubicBezTo>
                  <a:cubicBezTo>
                    <a:pt x="f81" y="f82"/>
                    <a:pt x="f83" y="f84"/>
                    <a:pt x="f6" y="f8"/>
                  </a:cubicBezTo>
                  <a:close/>
                  <a:moveTo>
                    <a:pt x="f56" y="f35"/>
                  </a:moveTo>
                  <a:cubicBezTo>
                    <a:pt x="f85" y="f35"/>
                    <a:pt x="f86" y="f35"/>
                    <a:pt x="f87" y="f35"/>
                  </a:cubicBezTo>
                  <a:cubicBezTo>
                    <a:pt x="f88" y="f35"/>
                    <a:pt x="f60" y="f35"/>
                    <a:pt x="f89" y="f90"/>
                  </a:cubicBezTo>
                  <a:cubicBezTo>
                    <a:pt x="f91" y="f92"/>
                    <a:pt x="f82" y="f93"/>
                    <a:pt x="f94" y="f93"/>
                  </a:cubicBezTo>
                  <a:cubicBezTo>
                    <a:pt x="f95" y="f96"/>
                    <a:pt x="f97" y="f96"/>
                    <a:pt x="f98" y="f93"/>
                  </a:cubicBezTo>
                  <a:cubicBezTo>
                    <a:pt x="f99" y="f93"/>
                    <a:pt x="f100" y="f101"/>
                    <a:pt x="f102" y="f103"/>
                  </a:cubicBezTo>
                  <a:cubicBezTo>
                    <a:pt x="f104" y="f105"/>
                    <a:pt x="f33" y="f37"/>
                    <a:pt x="f105" y="f37"/>
                  </a:cubicBezTo>
                  <a:cubicBezTo>
                    <a:pt x="f106" y="f33"/>
                    <a:pt x="f107" y="f35"/>
                    <a:pt x="f108" y="f35"/>
                  </a:cubicBezTo>
                  <a:cubicBezTo>
                    <a:pt x="f108" y="f109"/>
                    <a:pt x="f108" y="f110"/>
                    <a:pt x="f108" y="f111"/>
                  </a:cubicBezTo>
                  <a:cubicBezTo>
                    <a:pt x="f96" y="f28"/>
                    <a:pt x="f112" y="f113"/>
                    <a:pt x="f114" y="f115"/>
                  </a:cubicBezTo>
                  <a:cubicBezTo>
                    <a:pt x="f116" y="f115"/>
                    <a:pt x="f117" y="f115"/>
                    <a:pt x="f56" y="f115"/>
                  </a:cubicBezTo>
                  <a:cubicBezTo>
                    <a:pt x="f56" y="f80"/>
                    <a:pt x="f56" y="f118"/>
                    <a:pt x="f56" y="f35"/>
                  </a:cubicBezTo>
                  <a:close/>
                  <a:moveTo>
                    <a:pt x="f119" y="f120"/>
                  </a:moveTo>
                  <a:cubicBezTo>
                    <a:pt x="f121" y="f120"/>
                    <a:pt x="f122" y="f123"/>
                    <a:pt x="f17" y="f124"/>
                  </a:cubicBezTo>
                  <a:cubicBezTo>
                    <a:pt x="f17" y="f125"/>
                    <a:pt x="f126" y="f70"/>
                    <a:pt x="f127" y="f70"/>
                  </a:cubicBezTo>
                  <a:cubicBezTo>
                    <a:pt x="f128" y="f129"/>
                    <a:pt x="f130" y="f131"/>
                    <a:pt x="f130" y="f124"/>
                  </a:cubicBezTo>
                  <a:cubicBezTo>
                    <a:pt x="f130" y="f123"/>
                    <a:pt x="f128" y="f120"/>
                    <a:pt x="f119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4" name="Freeform 312">
              <a:extLst>
                <a:ext uri="{FF2B5EF4-FFF2-40B4-BE49-F238E27FC236}">
                  <a16:creationId xmlns:a16="http://schemas.microsoft.com/office/drawing/2014/main" id="{FFE0AF41-817F-2002-B47D-14251D9E9C8C}"/>
                </a:ext>
              </a:extLst>
            </p:cNvPr>
            <p:cNvSpPr/>
            <p:nvPr/>
          </p:nvSpPr>
          <p:spPr>
            <a:xfrm>
              <a:off x="6859591" y="6053538"/>
              <a:ext cx="511177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"/>
                <a:gd name="f7" fmla="val 476"/>
                <a:gd name="f8" fmla="val 224"/>
                <a:gd name="f9" fmla="val 220"/>
                <a:gd name="f10" fmla="val 471"/>
                <a:gd name="f11" fmla="val 218"/>
                <a:gd name="f12" fmla="val 469"/>
                <a:gd name="f13" fmla="val 216"/>
                <a:gd name="f14" fmla="val 466"/>
                <a:gd name="f15" fmla="val 195"/>
                <a:gd name="f16" fmla="val 435"/>
                <a:gd name="f17" fmla="val 171"/>
                <a:gd name="f18" fmla="val 411"/>
                <a:gd name="f19" fmla="val 133"/>
                <a:gd name="f20" fmla="val 395"/>
                <a:gd name="f21" fmla="val 43"/>
                <a:gd name="f22" fmla="val 356"/>
                <a:gd name="f23" fmla="val 250"/>
                <a:gd name="f24" fmla="val 28"/>
                <a:gd name="f25" fmla="val 154"/>
                <a:gd name="f26" fmla="val 55"/>
                <a:gd name="f27" fmla="val 62"/>
                <a:gd name="f28" fmla="val 149"/>
                <a:gd name="f29" fmla="val 245"/>
                <a:gd name="f30" fmla="val 10"/>
                <a:gd name="f31" fmla="val 344"/>
                <a:gd name="f32" fmla="val 21"/>
                <a:gd name="f33" fmla="val 421"/>
                <a:gd name="f34" fmla="val 102"/>
                <a:gd name="f35" fmla="val 427"/>
                <a:gd name="f36" fmla="val 201"/>
                <a:gd name="f37" fmla="val 296"/>
                <a:gd name="f38" fmla="val 376"/>
                <a:gd name="f39" fmla="val 377"/>
                <a:gd name="f40" fmla="val 287"/>
                <a:gd name="f41" fmla="val 408"/>
                <a:gd name="f42" fmla="val 277"/>
                <a:gd name="f43" fmla="val 268"/>
                <a:gd name="f44" fmla="val 419"/>
                <a:gd name="f45" fmla="val 261"/>
                <a:gd name="f46" fmla="val 426"/>
                <a:gd name="f47" fmla="val 248"/>
                <a:gd name="f48" fmla="val 441"/>
                <a:gd name="f49" fmla="val 237"/>
                <a:gd name="f50" fmla="val 458"/>
                <a:gd name="f51" fmla="val 389"/>
                <a:gd name="f52" fmla="val 214"/>
                <a:gd name="f53" fmla="val 122"/>
                <a:gd name="f54" fmla="val 316"/>
                <a:gd name="f55" fmla="val 48"/>
                <a:gd name="f56" fmla="val 225"/>
                <a:gd name="f57" fmla="val 132"/>
                <a:gd name="f58" fmla="val 57"/>
                <a:gd name="f59" fmla="val 123"/>
                <a:gd name="f60" fmla="val 58"/>
                <a:gd name="f61" fmla="val 305"/>
                <a:gd name="f62" fmla="val 379"/>
                <a:gd name="f63" fmla="val 315"/>
                <a:gd name="f64" fmla="+- 0 0 -90"/>
                <a:gd name="f65" fmla="*/ f3 1 432"/>
                <a:gd name="f66" fmla="*/ f4 1 476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432"/>
                <a:gd name="f75" fmla="*/ f71 1 476"/>
                <a:gd name="f76" fmla="*/ 224 f72 1"/>
                <a:gd name="f77" fmla="*/ 476 f71 1"/>
                <a:gd name="f78" fmla="*/ 216 f72 1"/>
                <a:gd name="f79" fmla="*/ 466 f71 1"/>
                <a:gd name="f80" fmla="*/ 133 f72 1"/>
                <a:gd name="f81" fmla="*/ 395 f71 1"/>
                <a:gd name="f82" fmla="*/ 28 f72 1"/>
                <a:gd name="f83" fmla="*/ 154 f71 1"/>
                <a:gd name="f84" fmla="*/ 245 f72 1"/>
                <a:gd name="f85" fmla="*/ 10 f71 1"/>
                <a:gd name="f86" fmla="*/ 427 f72 1"/>
                <a:gd name="f87" fmla="*/ 201 f71 1"/>
                <a:gd name="f88" fmla="*/ 287 f72 1"/>
                <a:gd name="f89" fmla="*/ 408 f71 1"/>
                <a:gd name="f90" fmla="*/ 261 f72 1"/>
                <a:gd name="f91" fmla="*/ 426 f71 1"/>
                <a:gd name="f92" fmla="*/ 389 f72 1"/>
                <a:gd name="f93" fmla="*/ 214 f71 1"/>
                <a:gd name="f94" fmla="*/ 225 f72 1"/>
                <a:gd name="f95" fmla="*/ 48 f71 1"/>
                <a:gd name="f96" fmla="*/ 57 f72 1"/>
                <a:gd name="f97" fmla="*/ 379 f71 1"/>
                <a:gd name="f98" fmla="+- f73 0 f1"/>
                <a:gd name="f99" fmla="*/ f76 1 432"/>
                <a:gd name="f100" fmla="*/ f77 1 476"/>
                <a:gd name="f101" fmla="*/ f78 1 432"/>
                <a:gd name="f102" fmla="*/ f79 1 476"/>
                <a:gd name="f103" fmla="*/ f80 1 432"/>
                <a:gd name="f104" fmla="*/ f81 1 476"/>
                <a:gd name="f105" fmla="*/ f82 1 432"/>
                <a:gd name="f106" fmla="*/ f83 1 476"/>
                <a:gd name="f107" fmla="*/ f84 1 432"/>
                <a:gd name="f108" fmla="*/ f85 1 476"/>
                <a:gd name="f109" fmla="*/ f86 1 432"/>
                <a:gd name="f110" fmla="*/ f87 1 476"/>
                <a:gd name="f111" fmla="*/ f88 1 432"/>
                <a:gd name="f112" fmla="*/ f89 1 476"/>
                <a:gd name="f113" fmla="*/ f90 1 432"/>
                <a:gd name="f114" fmla="*/ f91 1 476"/>
                <a:gd name="f115" fmla="*/ f92 1 432"/>
                <a:gd name="f116" fmla="*/ f93 1 476"/>
                <a:gd name="f117" fmla="*/ f94 1 432"/>
                <a:gd name="f118" fmla="*/ f95 1 476"/>
                <a:gd name="f119" fmla="*/ f96 1 432"/>
                <a:gd name="f120" fmla="*/ f97 1 476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51" y="f152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68"/>
                </a:cxn>
                <a:cxn ang="f98">
                  <a:pos x="f151" y="f172"/>
                </a:cxn>
                <a:cxn ang="f98">
                  <a:pos x="f167" y="f168"/>
                </a:cxn>
              </a:cxnLst>
              <a:rect l="f147" t="f150" r="f148" b="f149"/>
              <a:pathLst>
                <a:path w="432" h="47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37"/>
                    <a:pt x="f38" y="f39"/>
                    <a:pt x="f40" y="f41"/>
                  </a:cubicBezTo>
                  <a:cubicBezTo>
                    <a:pt x="f42" y="f18"/>
                    <a:pt x="f43" y="f44"/>
                    <a:pt x="f45" y="f46"/>
                  </a:cubicBezTo>
                  <a:cubicBezTo>
                    <a:pt x="f47" y="f48"/>
                    <a:pt x="f49" y="f50"/>
                    <a:pt x="f8" y="f7"/>
                  </a:cubicBezTo>
                  <a:close/>
                  <a:moveTo>
                    <a:pt x="f51" y="f52"/>
                  </a:move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52"/>
                  </a:cubicBezTo>
                  <a:cubicBezTo>
                    <a:pt x="f60" y="f61"/>
                    <a:pt x="f19" y="f62"/>
                    <a:pt x="f8" y="f62"/>
                  </a:cubicBezTo>
                  <a:cubicBezTo>
                    <a:pt x="f63" y="f62"/>
                    <a:pt x="f51" y="f61"/>
                    <a:pt x="f51" y="f5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5" name="Freeform 313">
              <a:extLst>
                <a:ext uri="{FF2B5EF4-FFF2-40B4-BE49-F238E27FC236}">
                  <a16:creationId xmlns:a16="http://schemas.microsoft.com/office/drawing/2014/main" id="{852F46FD-04E7-4ECC-4A88-2A81A5F3311C}"/>
                </a:ext>
              </a:extLst>
            </p:cNvPr>
            <p:cNvSpPr/>
            <p:nvPr/>
          </p:nvSpPr>
          <p:spPr>
            <a:xfrm>
              <a:off x="7035805" y="3269062"/>
              <a:ext cx="279404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"/>
                <a:gd name="f7" fmla="val 313"/>
                <a:gd name="f8" fmla="val 130"/>
                <a:gd name="f9" fmla="val 166"/>
                <a:gd name="f10" fmla="val 200"/>
                <a:gd name="f11" fmla="val 104"/>
                <a:gd name="f12" fmla="val 207"/>
                <a:gd name="f13" fmla="val 157"/>
                <a:gd name="f14" fmla="val 79"/>
                <a:gd name="f15" fmla="val 278"/>
                <a:gd name="f16" fmla="val 244"/>
                <a:gd name="f17" fmla="val 212"/>
                <a:gd name="f18" fmla="val 30"/>
                <a:gd name="f19" fmla="val 203"/>
                <a:gd name="f20" fmla="val 60"/>
                <a:gd name="f21" fmla="val 194"/>
                <a:gd name="f22" fmla="val 96"/>
                <a:gd name="f23" fmla="val 183"/>
                <a:gd name="f24" fmla="val 111"/>
                <a:gd name="f25" fmla="val 221"/>
                <a:gd name="f26" fmla="val 150"/>
                <a:gd name="f27" fmla="val 243"/>
                <a:gd name="f28" fmla="val 161"/>
                <a:gd name="f29" fmla="val 231"/>
                <a:gd name="f30" fmla="val 170"/>
                <a:gd name="f31" fmla="val 222"/>
                <a:gd name="f32" fmla="val 181"/>
                <a:gd name="f33" fmla="val 211"/>
                <a:gd name="f34" fmla="val 160"/>
                <a:gd name="f35" fmla="val 193"/>
                <a:gd name="f36" fmla="val 138"/>
                <a:gd name="f37" fmla="val 175"/>
                <a:gd name="f38" fmla="val 116"/>
                <a:gd name="f39" fmla="val 156"/>
                <a:gd name="f40" fmla="val 103"/>
                <a:gd name="f41" fmla="val 155"/>
                <a:gd name="f42" fmla="val 53"/>
                <a:gd name="f43" fmla="+- 0 0 -90"/>
                <a:gd name="f44" fmla="*/ f3 1 235"/>
                <a:gd name="f45" fmla="*/ f4 1 31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35"/>
                <a:gd name="f54" fmla="*/ f50 1 313"/>
                <a:gd name="f55" fmla="*/ 130 f51 1"/>
                <a:gd name="f56" fmla="*/ 0 f50 1"/>
                <a:gd name="f57" fmla="*/ 235 f51 1"/>
                <a:gd name="f58" fmla="*/ 313 f50 1"/>
                <a:gd name="f59" fmla="*/ 0 f51 1"/>
                <a:gd name="f60" fmla="*/ 212 f50 1"/>
                <a:gd name="f61" fmla="*/ 96 f51 1"/>
                <a:gd name="f62" fmla="*/ 183 f50 1"/>
                <a:gd name="f63" fmla="*/ 150 f51 1"/>
                <a:gd name="f64" fmla="*/ 243 f50 1"/>
                <a:gd name="f65" fmla="*/ 181 f51 1"/>
                <a:gd name="f66" fmla="*/ 211 f50 1"/>
                <a:gd name="f67" fmla="*/ 116 f51 1"/>
                <a:gd name="f68" fmla="*/ 156 f50 1"/>
                <a:gd name="f69" fmla="+- f52 0 f1"/>
                <a:gd name="f70" fmla="*/ f55 1 235"/>
                <a:gd name="f71" fmla="*/ f56 1 313"/>
                <a:gd name="f72" fmla="*/ f57 1 235"/>
                <a:gd name="f73" fmla="*/ f58 1 313"/>
                <a:gd name="f74" fmla="*/ f59 1 235"/>
                <a:gd name="f75" fmla="*/ f60 1 313"/>
                <a:gd name="f76" fmla="*/ f61 1 235"/>
                <a:gd name="f77" fmla="*/ f62 1 313"/>
                <a:gd name="f78" fmla="*/ f63 1 235"/>
                <a:gd name="f79" fmla="*/ f64 1 313"/>
                <a:gd name="f80" fmla="*/ f65 1 235"/>
                <a:gd name="f81" fmla="*/ f66 1 313"/>
                <a:gd name="f82" fmla="*/ f67 1 235"/>
                <a:gd name="f83" fmla="*/ f68 1 313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7"/>
                </a:cxn>
                <a:cxn ang="f69">
                  <a:pos x="f108" y="f109"/>
                </a:cxn>
                <a:cxn ang="f69">
                  <a:pos x="f110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235" h="313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0"/>
                    <a:pt x="f8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26" y="f40"/>
                    <a:pt x="f41" y="f4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6" name="Freeform 314">
              <a:extLst>
                <a:ext uri="{FF2B5EF4-FFF2-40B4-BE49-F238E27FC236}">
                  <a16:creationId xmlns:a16="http://schemas.microsoft.com/office/drawing/2014/main" id="{04553FAC-DBCC-2ED5-19D8-86384F12A5D6}"/>
                </a:ext>
              </a:extLst>
            </p:cNvPr>
            <p:cNvSpPr/>
            <p:nvPr/>
          </p:nvSpPr>
          <p:spPr>
            <a:xfrm>
              <a:off x="5880104" y="3343677"/>
              <a:ext cx="293686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22"/>
                <a:gd name="f8" fmla="val 84"/>
                <a:gd name="f9" fmla="val 164"/>
                <a:gd name="f10" fmla="val 73"/>
                <a:gd name="f11" fmla="val 146"/>
                <a:gd name="f12" fmla="val 221"/>
                <a:gd name="f13" fmla="val 245"/>
                <a:gd name="f14" fmla="val 238"/>
                <a:gd name="f15" fmla="val 232"/>
                <a:gd name="f16" fmla="val 167"/>
                <a:gd name="f17" fmla="val 102"/>
                <a:gd name="f18" fmla="val 37"/>
                <a:gd name="f19" fmla="val 7"/>
                <a:gd name="f20" fmla="val 1"/>
                <a:gd name="f21" fmla="val 216"/>
                <a:gd name="f22" fmla="val 187"/>
                <a:gd name="f23" fmla="val 125"/>
                <a:gd name="f24" fmla="val 64"/>
                <a:gd name="f25" fmla="val 131"/>
                <a:gd name="f26" fmla="val 175"/>
                <a:gd name="f27" fmla="val 196"/>
                <a:gd name="f28" fmla="val 145"/>
                <a:gd name="f29" fmla="val 110"/>
                <a:gd name="f30" fmla="val 74"/>
                <a:gd name="f31" fmla="val 165"/>
                <a:gd name="f32" fmla="val 45"/>
                <a:gd name="f33" fmla="val 128"/>
                <a:gd name="f34" fmla="val 46"/>
                <a:gd name="f35" fmla="val 93"/>
                <a:gd name="f36" fmla="val 47"/>
                <a:gd name="f37" fmla="val 77"/>
                <a:gd name="f38" fmla="val 65"/>
                <a:gd name="f39" fmla="val 112"/>
                <a:gd name="f40" fmla="val 66"/>
                <a:gd name="f41" fmla="val 148"/>
                <a:gd name="f42" fmla="val 95"/>
                <a:gd name="f43" fmla="+- 0 0 -90"/>
                <a:gd name="f44" fmla="*/ f3 1 248"/>
                <a:gd name="f45" fmla="*/ f4 1 222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48"/>
                <a:gd name="f54" fmla="*/ f50 1 222"/>
                <a:gd name="f55" fmla="*/ 0 f51 1"/>
                <a:gd name="f56" fmla="*/ 0 f50 1"/>
                <a:gd name="f57" fmla="*/ 248 f51 1"/>
                <a:gd name="f58" fmla="*/ 221 f50 1"/>
                <a:gd name="f59" fmla="*/ 232 f51 1"/>
                <a:gd name="f60" fmla="*/ 222 f50 1"/>
                <a:gd name="f61" fmla="*/ 37 f51 1"/>
                <a:gd name="f62" fmla="*/ 187 f50 1"/>
                <a:gd name="f63" fmla="*/ 131 f51 1"/>
                <a:gd name="f64" fmla="*/ 175 f50 1"/>
                <a:gd name="f65" fmla="*/ 196 f51 1"/>
                <a:gd name="f66" fmla="*/ 110 f50 1"/>
                <a:gd name="f67" fmla="*/ 128 f51 1"/>
                <a:gd name="f68" fmla="*/ 46 f50 1"/>
                <a:gd name="f69" fmla="*/ 65 f51 1"/>
                <a:gd name="f70" fmla="*/ 112 f50 1"/>
                <a:gd name="f71" fmla="+- f52 0 f1"/>
                <a:gd name="f72" fmla="*/ f55 1 248"/>
                <a:gd name="f73" fmla="*/ f56 1 222"/>
                <a:gd name="f74" fmla="*/ f57 1 248"/>
                <a:gd name="f75" fmla="*/ f58 1 222"/>
                <a:gd name="f76" fmla="*/ f59 1 248"/>
                <a:gd name="f77" fmla="*/ f60 1 222"/>
                <a:gd name="f78" fmla="*/ f61 1 248"/>
                <a:gd name="f79" fmla="*/ f62 1 222"/>
                <a:gd name="f80" fmla="*/ f63 1 248"/>
                <a:gd name="f81" fmla="*/ f64 1 222"/>
                <a:gd name="f82" fmla="*/ f65 1 248"/>
                <a:gd name="f83" fmla="*/ f66 1 222"/>
                <a:gd name="f84" fmla="*/ f67 1 248"/>
                <a:gd name="f85" fmla="*/ f68 1 222"/>
                <a:gd name="f86" fmla="*/ f69 1 248"/>
                <a:gd name="f87" fmla="*/ f70 1 222"/>
                <a:gd name="f88" fmla="*/ 0 1 f53"/>
                <a:gd name="f89" fmla="*/ f47 1 f53"/>
                <a:gd name="f90" fmla="*/ 0 1 f54"/>
                <a:gd name="f91" fmla="*/ f48 1 f54"/>
                <a:gd name="f92" fmla="*/ f72 1 f53"/>
                <a:gd name="f93" fmla="*/ f73 1 f54"/>
                <a:gd name="f94" fmla="*/ f74 1 f53"/>
                <a:gd name="f95" fmla="*/ f75 1 f54"/>
                <a:gd name="f96" fmla="*/ f76 1 f53"/>
                <a:gd name="f97" fmla="*/ f77 1 f54"/>
                <a:gd name="f98" fmla="*/ f78 1 f53"/>
                <a:gd name="f99" fmla="*/ f79 1 f54"/>
                <a:gd name="f100" fmla="*/ f80 1 f53"/>
                <a:gd name="f101" fmla="*/ f81 1 f54"/>
                <a:gd name="f102" fmla="*/ f82 1 f53"/>
                <a:gd name="f103" fmla="*/ f83 1 f54"/>
                <a:gd name="f104" fmla="*/ f84 1 f53"/>
                <a:gd name="f105" fmla="*/ f85 1 f54"/>
                <a:gd name="f106" fmla="*/ f86 1 f53"/>
                <a:gd name="f107" fmla="*/ f87 1 f54"/>
                <a:gd name="f108" fmla="*/ f88 f44 1"/>
                <a:gd name="f109" fmla="*/ f89 f44 1"/>
                <a:gd name="f110" fmla="*/ f91 f45 1"/>
                <a:gd name="f111" fmla="*/ f90 f45 1"/>
                <a:gd name="f112" fmla="*/ f92 f44 1"/>
                <a:gd name="f113" fmla="*/ f93 f45 1"/>
                <a:gd name="f114" fmla="*/ f94 f44 1"/>
                <a:gd name="f115" fmla="*/ f95 f45 1"/>
                <a:gd name="f116" fmla="*/ f96 f44 1"/>
                <a:gd name="f117" fmla="*/ f97 f45 1"/>
                <a:gd name="f118" fmla="*/ f98 f44 1"/>
                <a:gd name="f119" fmla="*/ f99 f45 1"/>
                <a:gd name="f120" fmla="*/ f100 f44 1"/>
                <a:gd name="f121" fmla="*/ f101 f45 1"/>
                <a:gd name="f122" fmla="*/ f102 f44 1"/>
                <a:gd name="f123" fmla="*/ f103 f45 1"/>
                <a:gd name="f124" fmla="*/ f104 f44 1"/>
                <a:gd name="f125" fmla="*/ f105 f45 1"/>
                <a:gd name="f126" fmla="*/ f106 f44 1"/>
                <a:gd name="f127" fmla="*/ f10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2" y="f113"/>
                </a:cxn>
                <a:cxn ang="f71">
                  <a:pos x="f114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2" y="f119"/>
                </a:cxn>
                <a:cxn ang="f71">
                  <a:pos x="f112" y="f113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0" y="f121"/>
                </a:cxn>
              </a:cxnLst>
              <a:rect l="f108" t="f111" r="f109" b="f110"/>
              <a:pathLst>
                <a:path w="248" h="22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19" y="f7"/>
                    <a:pt x="f20" y="f21"/>
                    <a:pt x="f5" y="f22"/>
                  </a:cubicBezTo>
                  <a:cubicBezTo>
                    <a:pt x="f5" y="f23"/>
                    <a:pt x="f5" y="f24"/>
                    <a:pt x="f5" y="f5"/>
                  </a:cubicBezTo>
                  <a:close/>
                  <a:moveTo>
                    <a:pt x="f25" y="f26"/>
                  </a:moveTo>
                  <a:cubicBezTo>
                    <a:pt x="f16" y="f26"/>
                    <a:pt x="f27" y="f28"/>
                    <a:pt x="f27" y="f29"/>
                  </a:cubicBezTo>
                  <a:cubicBezTo>
                    <a:pt x="f27" y="f30"/>
                    <a:pt x="f31" y="f32"/>
                    <a:pt x="f33" y="f34"/>
                  </a:cubicBezTo>
                  <a:cubicBezTo>
                    <a:pt x="f35" y="f36"/>
                    <a:pt x="f24" y="f37"/>
                    <a:pt x="f38" y="f39"/>
                  </a:cubicBezTo>
                  <a:cubicBezTo>
                    <a:pt x="f40" y="f41"/>
                    <a:pt x="f42" y="f26"/>
                    <a:pt x="f25" y="f2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7" name="Freeform 315">
              <a:extLst>
                <a:ext uri="{FF2B5EF4-FFF2-40B4-BE49-F238E27FC236}">
                  <a16:creationId xmlns:a16="http://schemas.microsoft.com/office/drawing/2014/main" id="{CC23D307-DEB6-7003-15D0-D4C45242C139}"/>
                </a:ext>
              </a:extLst>
            </p:cNvPr>
            <p:cNvSpPr/>
            <p:nvPr/>
          </p:nvSpPr>
          <p:spPr>
            <a:xfrm>
              <a:off x="6897684" y="3202384"/>
              <a:ext cx="293686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47"/>
                <a:gd name="f8" fmla="val 126"/>
                <a:gd name="f9" fmla="val 246"/>
                <a:gd name="f10" fmla="val 194"/>
                <a:gd name="f11" fmla="val 191"/>
                <a:gd name="f12" fmla="val 122"/>
                <a:gd name="f13" fmla="val 55"/>
                <a:gd name="f14" fmla="val 190"/>
                <a:gd name="f15" fmla="val 1"/>
                <a:gd name="f16" fmla="val 2"/>
                <a:gd name="f17" fmla="val 58"/>
                <a:gd name="f18" fmla="val 57"/>
                <a:gd name="f19" fmla="val 53"/>
                <a:gd name="f20" fmla="val 181"/>
                <a:gd name="f21" fmla="val 102"/>
                <a:gd name="f22" fmla="val 148"/>
                <a:gd name="f23" fmla="val 195"/>
                <a:gd name="f24" fmla="val 203"/>
                <a:gd name="f25" fmla="val 140"/>
                <a:gd name="f26" fmla="val 163"/>
                <a:gd name="f27" fmla="val 141"/>
                <a:gd name="f28" fmla="val 147"/>
                <a:gd name="f29" fmla="val 123"/>
                <a:gd name="f30" fmla="val 166"/>
                <a:gd name="f31" fmla="val 97"/>
                <a:gd name="f32" fmla="val 167"/>
                <a:gd name="f33" fmla="val 68"/>
                <a:gd name="f34" fmla="val 150"/>
                <a:gd name="f35" fmla="val 52"/>
                <a:gd name="f36" fmla="val 135"/>
                <a:gd name="f37" fmla="val 39"/>
                <a:gd name="f38" fmla="val 118"/>
                <a:gd name="f39" fmla="val 38"/>
                <a:gd name="f40" fmla="val 49"/>
                <a:gd name="f41" fmla="val 82"/>
                <a:gd name="f42" fmla="val 63"/>
                <a:gd name="f43" fmla="val 81"/>
                <a:gd name="f44" fmla="val 91"/>
                <a:gd name="f45" fmla="val 100"/>
                <a:gd name="f46" fmla="val 125"/>
                <a:gd name="f47" fmla="val 83"/>
                <a:gd name="f48" fmla="val 142"/>
                <a:gd name="f49" fmla="val 45"/>
                <a:gd name="f50" fmla="+- 0 0 -90"/>
                <a:gd name="f51" fmla="*/ f3 1 248"/>
                <a:gd name="f52" fmla="*/ f4 1 248"/>
                <a:gd name="f53" fmla="val f5"/>
                <a:gd name="f54" fmla="val f6"/>
                <a:gd name="f55" fmla="*/ f50 f0 1"/>
                <a:gd name="f56" fmla="+- f54 0 f53"/>
                <a:gd name="f57" fmla="*/ f55 1 f2"/>
                <a:gd name="f58" fmla="*/ f56 1 248"/>
                <a:gd name="f59" fmla="*/ 247 f56 1"/>
                <a:gd name="f60" fmla="*/ 126 f56 1"/>
                <a:gd name="f61" fmla="*/ 122 f56 1"/>
                <a:gd name="f62" fmla="*/ 1 f56 1"/>
                <a:gd name="f63" fmla="*/ 53 f56 1"/>
                <a:gd name="f64" fmla="*/ 181 f56 1"/>
                <a:gd name="f65" fmla="*/ 195 f56 1"/>
                <a:gd name="f66" fmla="*/ 147 f56 1"/>
                <a:gd name="f67" fmla="*/ 123 f56 1"/>
                <a:gd name="f68" fmla="*/ 150 f56 1"/>
                <a:gd name="f69" fmla="*/ 52 f56 1"/>
                <a:gd name="f70" fmla="*/ 102 f56 1"/>
                <a:gd name="f71" fmla="*/ 49 f56 1"/>
                <a:gd name="f72" fmla="*/ 100 f56 1"/>
                <a:gd name="f73" fmla="*/ 125 f56 1"/>
                <a:gd name="f74" fmla="+- f57 0 f1"/>
                <a:gd name="f75" fmla="*/ f59 1 248"/>
                <a:gd name="f76" fmla="*/ f60 1 248"/>
                <a:gd name="f77" fmla="*/ f61 1 248"/>
                <a:gd name="f78" fmla="*/ f62 1 248"/>
                <a:gd name="f79" fmla="*/ f63 1 248"/>
                <a:gd name="f80" fmla="*/ f64 1 248"/>
                <a:gd name="f81" fmla="*/ f65 1 248"/>
                <a:gd name="f82" fmla="*/ f66 1 248"/>
                <a:gd name="f83" fmla="*/ f67 1 248"/>
                <a:gd name="f84" fmla="*/ f68 1 248"/>
                <a:gd name="f85" fmla="*/ f69 1 248"/>
                <a:gd name="f86" fmla="*/ f70 1 248"/>
                <a:gd name="f87" fmla="*/ f71 1 248"/>
                <a:gd name="f88" fmla="*/ f72 1 248"/>
                <a:gd name="f89" fmla="*/ f73 1 248"/>
                <a:gd name="f90" fmla="*/ 0 1 f58"/>
                <a:gd name="f91" fmla="*/ f54 1 f58"/>
                <a:gd name="f92" fmla="*/ f75 1 f58"/>
                <a:gd name="f93" fmla="*/ f76 1 f58"/>
                <a:gd name="f94" fmla="*/ f77 1 f58"/>
                <a:gd name="f95" fmla="*/ f78 1 f58"/>
                <a:gd name="f96" fmla="*/ f79 1 f58"/>
                <a:gd name="f97" fmla="*/ f80 1 f58"/>
                <a:gd name="f98" fmla="*/ f81 1 f58"/>
                <a:gd name="f99" fmla="*/ f82 1 f58"/>
                <a:gd name="f100" fmla="*/ f83 1 f58"/>
                <a:gd name="f101" fmla="*/ f84 1 f58"/>
                <a:gd name="f102" fmla="*/ f85 1 f58"/>
                <a:gd name="f103" fmla="*/ f86 1 f58"/>
                <a:gd name="f104" fmla="*/ f87 1 f58"/>
                <a:gd name="f105" fmla="*/ f88 1 f58"/>
                <a:gd name="f106" fmla="*/ f89 1 f58"/>
                <a:gd name="f107" fmla="*/ f90 f51 1"/>
                <a:gd name="f108" fmla="*/ f91 f51 1"/>
                <a:gd name="f109" fmla="*/ f91 f52 1"/>
                <a:gd name="f110" fmla="*/ f90 f52 1"/>
                <a:gd name="f111" fmla="*/ f92 f51 1"/>
                <a:gd name="f112" fmla="*/ f93 f52 1"/>
                <a:gd name="f113" fmla="*/ f94 f51 1"/>
                <a:gd name="f114" fmla="*/ f92 f52 1"/>
                <a:gd name="f115" fmla="*/ f95 f51 1"/>
                <a:gd name="f116" fmla="*/ f94 f52 1"/>
                <a:gd name="f117" fmla="*/ f93 f51 1"/>
                <a:gd name="f118" fmla="*/ f95 f52 1"/>
                <a:gd name="f119" fmla="*/ f96 f51 1"/>
                <a:gd name="f120" fmla="*/ f97 f52 1"/>
                <a:gd name="f121" fmla="*/ f98 f51 1"/>
                <a:gd name="f122" fmla="*/ f99 f51 1"/>
                <a:gd name="f123" fmla="*/ f100 f52 1"/>
                <a:gd name="f124" fmla="*/ f101 f51 1"/>
                <a:gd name="f125" fmla="*/ f102 f52 1"/>
                <a:gd name="f126" fmla="*/ f103 f51 1"/>
                <a:gd name="f127" fmla="*/ f104 f52 1"/>
                <a:gd name="f128" fmla="*/ f105 f51 1"/>
                <a:gd name="f129" fmla="*/ f106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1" y="f112"/>
                </a:cxn>
                <a:cxn ang="f74">
                  <a:pos x="f119" y="f120"/>
                </a:cxn>
                <a:cxn ang="f74">
                  <a:pos x="f121" y="f120"/>
                </a:cxn>
                <a:cxn ang="f74">
                  <a:pos x="f122" y="f123"/>
                </a:cxn>
                <a:cxn ang="f74">
                  <a:pos x="f124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19" y="f120"/>
                </a:cxn>
              </a:cxnLst>
              <a:rect l="f107" t="f110" r="f108" b="f109"/>
              <a:pathLst>
                <a:path w="248" h="248">
                  <a:moveTo>
                    <a:pt x="f7" y="f8"/>
                  </a:moveTo>
                  <a:cubicBezTo>
                    <a:pt x="f9" y="f10"/>
                    <a:pt x="f11" y="f6"/>
                    <a:pt x="f12" y="f7"/>
                  </a:cubicBezTo>
                  <a:cubicBezTo>
                    <a:pt x="f13" y="f7"/>
                    <a:pt x="f5" y="f14"/>
                    <a:pt x="f15" y="f12"/>
                  </a:cubicBezTo>
                  <a:cubicBezTo>
                    <a:pt x="f16" y="f13"/>
                    <a:pt x="f17" y="f5"/>
                    <a:pt x="f8" y="f15"/>
                  </a:cubicBezTo>
                  <a:cubicBezTo>
                    <a:pt x="f10" y="f16"/>
                    <a:pt x="f6" y="f18"/>
                    <a:pt x="f7" y="f8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0"/>
                    <a:pt x="f23" y="f20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21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7"/>
                    <a:pt x="f19" y="f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8" name="Freeform 316">
              <a:extLst>
                <a:ext uri="{FF2B5EF4-FFF2-40B4-BE49-F238E27FC236}">
                  <a16:creationId xmlns:a16="http://schemas.microsoft.com/office/drawing/2014/main" id="{20A15B65-CF46-C956-0E15-089A2ACC1D80}"/>
                </a:ext>
              </a:extLst>
            </p:cNvPr>
            <p:cNvSpPr/>
            <p:nvPr/>
          </p:nvSpPr>
          <p:spPr>
            <a:xfrm>
              <a:off x="4953003" y="5123264"/>
              <a:ext cx="166685" cy="5016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09" name="Freeform 317">
              <a:extLst>
                <a:ext uri="{FF2B5EF4-FFF2-40B4-BE49-F238E27FC236}">
                  <a16:creationId xmlns:a16="http://schemas.microsoft.com/office/drawing/2014/main" id="{B3DBB6EA-ACAE-D812-579D-10941209B8A6}"/>
                </a:ext>
              </a:extLst>
            </p:cNvPr>
            <p:cNvSpPr/>
            <p:nvPr/>
          </p:nvSpPr>
          <p:spPr>
            <a:xfrm>
              <a:off x="8010528" y="6075758"/>
              <a:ext cx="163513" cy="500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423"/>
                <a:gd name="f8" fmla="val 92"/>
                <a:gd name="f9" fmla="val 76"/>
                <a:gd name="f10" fmla="val 63"/>
                <a:gd name="f11" fmla="val 46"/>
                <a:gd name="f12" fmla="val 41"/>
                <a:gd name="f13" fmla="val 384"/>
                <a:gd name="f14" fmla="val 37"/>
                <a:gd name="f15" fmla="val 347"/>
                <a:gd name="f16" fmla="val 32"/>
                <a:gd name="f17" fmla="val 309"/>
                <a:gd name="f18" fmla="val 29"/>
                <a:gd name="f19" fmla="val 289"/>
                <a:gd name="f20" fmla="val 35"/>
                <a:gd name="f21" fmla="val 266"/>
                <a:gd name="f22" fmla="val 12"/>
                <a:gd name="f23" fmla="val 252"/>
                <a:gd name="f24" fmla="val 9"/>
                <a:gd name="f25" fmla="val 250"/>
                <a:gd name="f26" fmla="val 10"/>
                <a:gd name="f27" fmla="val 242"/>
                <a:gd name="f28" fmla="val 236"/>
                <a:gd name="f29" fmla="val 7"/>
                <a:gd name="f30" fmla="val 202"/>
                <a:gd name="f31" fmla="val 6"/>
                <a:gd name="f32" fmla="val 167"/>
                <a:gd name="f33" fmla="val 2"/>
                <a:gd name="f34" fmla="val 133"/>
                <a:gd name="f35" fmla="val 113"/>
                <a:gd name="f36" fmla="val 102"/>
                <a:gd name="f37" fmla="val 25"/>
                <a:gd name="f38" fmla="val 96"/>
                <a:gd name="f39" fmla="val 33"/>
                <a:gd name="f40" fmla="val 94"/>
                <a:gd name="f41" fmla="val 40"/>
                <a:gd name="f42" fmla="val 90"/>
                <a:gd name="f43" fmla="val 48"/>
                <a:gd name="f44" fmla="val 86"/>
                <a:gd name="f45" fmla="val 59"/>
                <a:gd name="f46" fmla="val 28"/>
                <a:gd name="f47" fmla="val 27"/>
                <a:gd name="f48" fmla="val 60"/>
                <a:gd name="f49" fmla="val 77"/>
                <a:gd name="f50" fmla="val 91"/>
                <a:gd name="f51" fmla="val 109"/>
                <a:gd name="f52" fmla="val 26"/>
                <a:gd name="f53" fmla="val 108"/>
                <a:gd name="f54" fmla="val 89"/>
                <a:gd name="f55" fmla="val 85"/>
                <a:gd name="f56" fmla="val 93"/>
                <a:gd name="f57" fmla="val 87"/>
                <a:gd name="f58" fmla="val 99"/>
                <a:gd name="f59" fmla="val 134"/>
                <a:gd name="f60" fmla="val 151"/>
                <a:gd name="f61" fmla="val 132"/>
                <a:gd name="f62" fmla="val 175"/>
                <a:gd name="f63" fmla="val 198"/>
                <a:gd name="f64" fmla="val 129"/>
                <a:gd name="f65" fmla="val 222"/>
                <a:gd name="f66" fmla="val 128"/>
                <a:gd name="f67" fmla="val 131"/>
                <a:gd name="f68" fmla="val 253"/>
                <a:gd name="f69" fmla="val 263"/>
                <a:gd name="f70" fmla="val 279"/>
                <a:gd name="f71" fmla="val 287"/>
                <a:gd name="f72" fmla="val 332"/>
                <a:gd name="f73" fmla="val 98"/>
                <a:gd name="f74" fmla="val 376"/>
                <a:gd name="f75" fmla="val 65"/>
                <a:gd name="f76" fmla="val 194"/>
                <a:gd name="f77" fmla="val 68"/>
                <a:gd name="f78" fmla="val 71"/>
                <a:gd name="f79" fmla="val 74"/>
                <a:gd name="f80" fmla="val 187"/>
                <a:gd name="f81" fmla="val 79"/>
                <a:gd name="f82" fmla="val 179"/>
                <a:gd name="f83" fmla="val 172"/>
                <a:gd name="f84" fmla="val 148"/>
                <a:gd name="f85" fmla="val 78"/>
                <a:gd name="f86" fmla="val 124"/>
                <a:gd name="f87" fmla="val 101"/>
                <a:gd name="f88" fmla="val 95"/>
                <a:gd name="f89" fmla="val 61"/>
                <a:gd name="f90" fmla="val 97"/>
                <a:gd name="f91" fmla="val 100"/>
                <a:gd name="f92" fmla="val 125"/>
                <a:gd name="f93" fmla="val 58"/>
                <a:gd name="f94" fmla="val 149"/>
                <a:gd name="f95" fmla="val 57"/>
                <a:gd name="f96" fmla="val 174"/>
                <a:gd name="f97" fmla="val 181"/>
                <a:gd name="f98" fmla="val 62"/>
                <a:gd name="f99" fmla="+- 0 0 -90"/>
                <a:gd name="f100" fmla="*/ f3 1 138"/>
                <a:gd name="f101" fmla="*/ f4 1 423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138"/>
                <a:gd name="f110" fmla="*/ f106 1 423"/>
                <a:gd name="f111" fmla="*/ 92 f107 1"/>
                <a:gd name="f112" fmla="*/ 423 f106 1"/>
                <a:gd name="f113" fmla="*/ 46 f107 1"/>
                <a:gd name="f114" fmla="*/ 32 f107 1"/>
                <a:gd name="f115" fmla="*/ 309 f106 1"/>
                <a:gd name="f116" fmla="*/ 12 f107 1"/>
                <a:gd name="f117" fmla="*/ 252 f106 1"/>
                <a:gd name="f118" fmla="*/ 9 f107 1"/>
                <a:gd name="f119" fmla="*/ 236 f106 1"/>
                <a:gd name="f120" fmla="*/ 2 f107 1"/>
                <a:gd name="f121" fmla="*/ 133 f106 1"/>
                <a:gd name="f122" fmla="*/ 25 f107 1"/>
                <a:gd name="f123" fmla="*/ 96 f106 1"/>
                <a:gd name="f124" fmla="*/ 48 f107 1"/>
                <a:gd name="f125" fmla="*/ 86 f106 1"/>
                <a:gd name="f126" fmla="*/ 12 f106 1"/>
                <a:gd name="f127" fmla="*/ 91 f107 1"/>
                <a:gd name="f128" fmla="*/ 89 f107 1"/>
                <a:gd name="f129" fmla="*/ 85 f106 1"/>
                <a:gd name="f130" fmla="*/ 99 f107 1"/>
                <a:gd name="f131" fmla="*/ 91 f106 1"/>
                <a:gd name="f132" fmla="*/ 134 f107 1"/>
                <a:gd name="f133" fmla="*/ 151 f106 1"/>
                <a:gd name="f134" fmla="*/ 129 f107 1"/>
                <a:gd name="f135" fmla="*/ 222 f106 1"/>
                <a:gd name="f136" fmla="*/ 113 f107 1"/>
                <a:gd name="f137" fmla="*/ 263 f106 1"/>
                <a:gd name="f138" fmla="*/ 108 f107 1"/>
                <a:gd name="f139" fmla="*/ 287 f106 1"/>
                <a:gd name="f140" fmla="*/ 65 f107 1"/>
                <a:gd name="f141" fmla="*/ 194 f106 1"/>
                <a:gd name="f142" fmla="*/ 74 f107 1"/>
                <a:gd name="f143" fmla="*/ 79 f107 1"/>
                <a:gd name="f144" fmla="*/ 172 f106 1"/>
                <a:gd name="f145" fmla="*/ 77 f107 1"/>
                <a:gd name="f146" fmla="*/ 101 f106 1"/>
                <a:gd name="f147" fmla="*/ 68 f107 1"/>
                <a:gd name="f148" fmla="*/ 92 f106 1"/>
                <a:gd name="f149" fmla="*/ 61 f107 1"/>
                <a:gd name="f150" fmla="*/ 100 f106 1"/>
                <a:gd name="f151" fmla="*/ 57 f107 1"/>
                <a:gd name="f152" fmla="*/ 174 f106 1"/>
                <a:gd name="f153" fmla="+- f108 0 f1"/>
                <a:gd name="f154" fmla="*/ f111 1 138"/>
                <a:gd name="f155" fmla="*/ f112 1 423"/>
                <a:gd name="f156" fmla="*/ f113 1 138"/>
                <a:gd name="f157" fmla="*/ f114 1 138"/>
                <a:gd name="f158" fmla="*/ f115 1 423"/>
                <a:gd name="f159" fmla="*/ f116 1 138"/>
                <a:gd name="f160" fmla="*/ f117 1 423"/>
                <a:gd name="f161" fmla="*/ f118 1 138"/>
                <a:gd name="f162" fmla="*/ f119 1 423"/>
                <a:gd name="f163" fmla="*/ f120 1 138"/>
                <a:gd name="f164" fmla="*/ f121 1 423"/>
                <a:gd name="f165" fmla="*/ f122 1 138"/>
                <a:gd name="f166" fmla="*/ f123 1 423"/>
                <a:gd name="f167" fmla="*/ f124 1 138"/>
                <a:gd name="f168" fmla="*/ f125 1 423"/>
                <a:gd name="f169" fmla="*/ f126 1 423"/>
                <a:gd name="f170" fmla="*/ f127 1 138"/>
                <a:gd name="f171" fmla="*/ f128 1 138"/>
                <a:gd name="f172" fmla="*/ f129 1 423"/>
                <a:gd name="f173" fmla="*/ f130 1 138"/>
                <a:gd name="f174" fmla="*/ f131 1 423"/>
                <a:gd name="f175" fmla="*/ f132 1 138"/>
                <a:gd name="f176" fmla="*/ f133 1 423"/>
                <a:gd name="f177" fmla="*/ f134 1 138"/>
                <a:gd name="f178" fmla="*/ f135 1 423"/>
                <a:gd name="f179" fmla="*/ f136 1 138"/>
                <a:gd name="f180" fmla="*/ f137 1 423"/>
                <a:gd name="f181" fmla="*/ f138 1 138"/>
                <a:gd name="f182" fmla="*/ f139 1 423"/>
                <a:gd name="f183" fmla="*/ f140 1 138"/>
                <a:gd name="f184" fmla="*/ f141 1 423"/>
                <a:gd name="f185" fmla="*/ f142 1 138"/>
                <a:gd name="f186" fmla="*/ f143 1 138"/>
                <a:gd name="f187" fmla="*/ f144 1 423"/>
                <a:gd name="f188" fmla="*/ f145 1 138"/>
                <a:gd name="f189" fmla="*/ f146 1 423"/>
                <a:gd name="f190" fmla="*/ f147 1 138"/>
                <a:gd name="f191" fmla="*/ f148 1 423"/>
                <a:gd name="f192" fmla="*/ f149 1 138"/>
                <a:gd name="f193" fmla="*/ f150 1 423"/>
                <a:gd name="f194" fmla="*/ f151 1 138"/>
                <a:gd name="f195" fmla="*/ f152 1 423"/>
                <a:gd name="f196" fmla="*/ 0 1 f109"/>
                <a:gd name="f197" fmla="*/ f103 1 f109"/>
                <a:gd name="f198" fmla="*/ 0 1 f110"/>
                <a:gd name="f199" fmla="*/ f104 1 f110"/>
                <a:gd name="f200" fmla="*/ f154 1 f109"/>
                <a:gd name="f201" fmla="*/ f155 1 f110"/>
                <a:gd name="f202" fmla="*/ f156 1 f109"/>
                <a:gd name="f203" fmla="*/ f157 1 f109"/>
                <a:gd name="f204" fmla="*/ f158 1 f110"/>
                <a:gd name="f205" fmla="*/ f159 1 f109"/>
                <a:gd name="f206" fmla="*/ f160 1 f110"/>
                <a:gd name="f207" fmla="*/ f161 1 f109"/>
                <a:gd name="f208" fmla="*/ f162 1 f110"/>
                <a:gd name="f209" fmla="*/ f163 1 f109"/>
                <a:gd name="f210" fmla="*/ f164 1 f110"/>
                <a:gd name="f211" fmla="*/ f165 1 f109"/>
                <a:gd name="f212" fmla="*/ f166 1 f110"/>
                <a:gd name="f213" fmla="*/ f167 1 f109"/>
                <a:gd name="f214" fmla="*/ f168 1 f110"/>
                <a:gd name="f215" fmla="*/ f169 1 f110"/>
                <a:gd name="f216" fmla="*/ f170 1 f109"/>
                <a:gd name="f217" fmla="*/ f171 1 f109"/>
                <a:gd name="f218" fmla="*/ f172 1 f110"/>
                <a:gd name="f219" fmla="*/ f173 1 f109"/>
                <a:gd name="f220" fmla="*/ f174 1 f110"/>
                <a:gd name="f221" fmla="*/ f175 1 f109"/>
                <a:gd name="f222" fmla="*/ f176 1 f110"/>
                <a:gd name="f223" fmla="*/ f177 1 f109"/>
                <a:gd name="f224" fmla="*/ f178 1 f110"/>
                <a:gd name="f225" fmla="*/ f179 1 f109"/>
                <a:gd name="f226" fmla="*/ f180 1 f110"/>
                <a:gd name="f227" fmla="*/ f181 1 f109"/>
                <a:gd name="f228" fmla="*/ f182 1 f110"/>
                <a:gd name="f229" fmla="*/ f183 1 f109"/>
                <a:gd name="f230" fmla="*/ f184 1 f110"/>
                <a:gd name="f231" fmla="*/ f185 1 f109"/>
                <a:gd name="f232" fmla="*/ f186 1 f109"/>
                <a:gd name="f233" fmla="*/ f187 1 f110"/>
                <a:gd name="f234" fmla="*/ f188 1 f109"/>
                <a:gd name="f235" fmla="*/ f189 1 f110"/>
                <a:gd name="f236" fmla="*/ f190 1 f109"/>
                <a:gd name="f237" fmla="*/ f191 1 f110"/>
                <a:gd name="f238" fmla="*/ f192 1 f109"/>
                <a:gd name="f239" fmla="*/ f193 1 f110"/>
                <a:gd name="f240" fmla="*/ f194 1 f109"/>
                <a:gd name="f241" fmla="*/ f195 1 f110"/>
                <a:gd name="f242" fmla="*/ f196 f100 1"/>
                <a:gd name="f243" fmla="*/ f197 f100 1"/>
                <a:gd name="f244" fmla="*/ f199 f101 1"/>
                <a:gd name="f245" fmla="*/ f198 f101 1"/>
                <a:gd name="f246" fmla="*/ f200 f100 1"/>
                <a:gd name="f247" fmla="*/ f201 f101 1"/>
                <a:gd name="f248" fmla="*/ f202 f100 1"/>
                <a:gd name="f249" fmla="*/ f203 f100 1"/>
                <a:gd name="f250" fmla="*/ f204 f101 1"/>
                <a:gd name="f251" fmla="*/ f205 f100 1"/>
                <a:gd name="f252" fmla="*/ f206 f101 1"/>
                <a:gd name="f253" fmla="*/ f207 f100 1"/>
                <a:gd name="f254" fmla="*/ f208 f101 1"/>
                <a:gd name="f255" fmla="*/ f209 f100 1"/>
                <a:gd name="f256" fmla="*/ f210 f101 1"/>
                <a:gd name="f257" fmla="*/ f211 f100 1"/>
                <a:gd name="f258" fmla="*/ f212 f101 1"/>
                <a:gd name="f259" fmla="*/ f213 f100 1"/>
                <a:gd name="f260" fmla="*/ f214 f101 1"/>
                <a:gd name="f261" fmla="*/ f215 f101 1"/>
                <a:gd name="f262" fmla="*/ f216 f100 1"/>
                <a:gd name="f263" fmla="*/ f217 f100 1"/>
                <a:gd name="f264" fmla="*/ f218 f101 1"/>
                <a:gd name="f265" fmla="*/ f219 f100 1"/>
                <a:gd name="f266" fmla="*/ f220 f101 1"/>
                <a:gd name="f267" fmla="*/ f221 f100 1"/>
                <a:gd name="f268" fmla="*/ f222 f101 1"/>
                <a:gd name="f269" fmla="*/ f223 f100 1"/>
                <a:gd name="f270" fmla="*/ f224 f101 1"/>
                <a:gd name="f271" fmla="*/ f225 f100 1"/>
                <a:gd name="f272" fmla="*/ f226 f101 1"/>
                <a:gd name="f273" fmla="*/ f227 f100 1"/>
                <a:gd name="f274" fmla="*/ f228 f101 1"/>
                <a:gd name="f275" fmla="*/ f229 f100 1"/>
                <a:gd name="f276" fmla="*/ f230 f101 1"/>
                <a:gd name="f277" fmla="*/ f231 f100 1"/>
                <a:gd name="f278" fmla="*/ f232 f100 1"/>
                <a:gd name="f279" fmla="*/ f233 f101 1"/>
                <a:gd name="f280" fmla="*/ f234 f100 1"/>
                <a:gd name="f281" fmla="*/ f235 f101 1"/>
                <a:gd name="f282" fmla="*/ f236 f100 1"/>
                <a:gd name="f283" fmla="*/ f237 f101 1"/>
                <a:gd name="f284" fmla="*/ f238 f100 1"/>
                <a:gd name="f285" fmla="*/ f239 f101 1"/>
                <a:gd name="f286" fmla="*/ f240 f100 1"/>
                <a:gd name="f287" fmla="*/ f24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6" y="f247"/>
                </a:cxn>
                <a:cxn ang="f153">
                  <a:pos x="f248" y="f247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54"/>
                </a:cxn>
                <a:cxn ang="f153">
                  <a:pos x="f255" y="f256"/>
                </a:cxn>
                <a:cxn ang="f153">
                  <a:pos x="f257" y="f258"/>
                </a:cxn>
                <a:cxn ang="f153">
                  <a:pos x="f259" y="f260"/>
                </a:cxn>
                <a:cxn ang="f153">
                  <a:pos x="f248" y="f261"/>
                </a:cxn>
                <a:cxn ang="f153">
                  <a:pos x="f262" y="f261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46" y="f247"/>
                </a:cxn>
                <a:cxn ang="f153">
                  <a:pos x="f275" y="f276"/>
                </a:cxn>
                <a:cxn ang="f153">
                  <a:pos x="f277" y="f276"/>
                </a:cxn>
                <a:cxn ang="f153">
                  <a:pos x="f278" y="f279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75" y="f276"/>
                </a:cxn>
              </a:cxnLst>
              <a:rect l="f242" t="f245" r="f243" b="f244"/>
              <a:pathLst>
                <a:path w="138" h="4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5" y="f35"/>
                    <a:pt x="f31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11" y="f22"/>
                  </a:cubicBezTo>
                  <a:cubicBezTo>
                    <a:pt x="f48" y="f5"/>
                    <a:pt x="f49" y="f5"/>
                    <a:pt x="f50" y="f22"/>
                  </a:cubicBezTo>
                  <a:cubicBezTo>
                    <a:pt x="f51" y="f52"/>
                    <a:pt x="f53" y="f45"/>
                    <a:pt x="f54" y="f55"/>
                  </a:cubicBezTo>
                  <a:cubicBezTo>
                    <a:pt x="f56" y="f57"/>
                    <a:pt x="f38" y="f54"/>
                    <a:pt x="f58" y="f50"/>
                  </a:cubicBezTo>
                  <a:cubicBezTo>
                    <a:pt x="f6" y="f51"/>
                    <a:pt x="f6" y="f51"/>
                    <a:pt x="f59" y="f60"/>
                  </a:cubicBezTo>
                  <a:cubicBezTo>
                    <a:pt x="f61" y="f62"/>
                    <a:pt x="f61" y="f63"/>
                    <a:pt x="f64" y="f65"/>
                  </a:cubicBezTo>
                  <a:cubicBezTo>
                    <a:pt x="f66" y="f28"/>
                    <a:pt x="f67" y="f68"/>
                    <a:pt x="f35" y="f69"/>
                  </a:cubicBezTo>
                  <a:cubicBezTo>
                    <a:pt x="f53" y="f21"/>
                    <a:pt x="f51" y="f70"/>
                    <a:pt x="f53" y="f71"/>
                  </a:cubicBezTo>
                  <a:cubicBezTo>
                    <a:pt x="f36" y="f72"/>
                    <a:pt x="f73" y="f74"/>
                    <a:pt x="f8" y="f7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6"/>
                    <a:pt x="f79" y="f76"/>
                  </a:cubicBezTo>
                  <a:cubicBezTo>
                    <a:pt x="f9" y="f80"/>
                    <a:pt x="f81" y="f82"/>
                    <a:pt x="f81" y="f83"/>
                  </a:cubicBezTo>
                  <a:cubicBezTo>
                    <a:pt x="f81" y="f84"/>
                    <a:pt x="f85" y="f86"/>
                    <a:pt x="f49" y="f87"/>
                  </a:cubicBezTo>
                  <a:cubicBezTo>
                    <a:pt x="f49" y="f73"/>
                    <a:pt x="f78" y="f88"/>
                    <a:pt x="f77" y="f8"/>
                  </a:cubicBezTo>
                  <a:cubicBezTo>
                    <a:pt x="f75" y="f88"/>
                    <a:pt x="f89" y="f90"/>
                    <a:pt x="f89" y="f91"/>
                  </a:cubicBezTo>
                  <a:cubicBezTo>
                    <a:pt x="f45" y="f92"/>
                    <a:pt x="f93" y="f94"/>
                    <a:pt x="f95" y="f96"/>
                  </a:cubicBezTo>
                  <a:cubicBezTo>
                    <a:pt x="f95" y="f97"/>
                    <a:pt x="f98" y="f80"/>
                    <a:pt x="f75" y="f7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0" name="Freeform 318">
              <a:extLst>
                <a:ext uri="{FF2B5EF4-FFF2-40B4-BE49-F238E27FC236}">
                  <a16:creationId xmlns:a16="http://schemas.microsoft.com/office/drawing/2014/main" id="{1DF15D6B-BD78-D01C-B3CB-750FDB5226A0}"/>
                </a:ext>
              </a:extLst>
            </p:cNvPr>
            <p:cNvSpPr/>
            <p:nvPr/>
          </p:nvSpPr>
          <p:spPr>
            <a:xfrm>
              <a:off x="4949830" y="3269062"/>
              <a:ext cx="401641" cy="385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"/>
                <a:gd name="f7" fmla="val 326"/>
                <a:gd name="f8" fmla="val 116"/>
                <a:gd name="f9" fmla="val 179"/>
                <a:gd name="f10" fmla="val 85"/>
                <a:gd name="f11" fmla="val 142"/>
                <a:gd name="f12" fmla="val 92"/>
                <a:gd name="f13" fmla="val 100"/>
                <a:gd name="f14" fmla="val 97"/>
                <a:gd name="f15" fmla="val 60"/>
                <a:gd name="f16" fmla="val 101"/>
                <a:gd name="f17" fmla="val 25"/>
                <a:gd name="f18" fmla="val 137"/>
                <a:gd name="f19" fmla="val 174"/>
                <a:gd name="f20" fmla="val 210"/>
                <a:gd name="f21" fmla="val 245"/>
                <a:gd name="f22" fmla="val 250"/>
                <a:gd name="f23" fmla="val 59"/>
                <a:gd name="f24" fmla="val 255"/>
                <a:gd name="f25" fmla="val 99"/>
                <a:gd name="f26" fmla="val 262"/>
                <a:gd name="f27" fmla="val 141"/>
                <a:gd name="f28" fmla="val 230"/>
                <a:gd name="f29" fmla="val 248"/>
                <a:gd name="f30" fmla="val 189"/>
                <a:gd name="f31" fmla="val 265"/>
                <a:gd name="f32" fmla="val 200"/>
                <a:gd name="f33" fmla="val 282"/>
                <a:gd name="f34" fmla="val 208"/>
                <a:gd name="f35" fmla="val 323"/>
                <a:gd name="f36" fmla="val 225"/>
                <a:gd name="f37" fmla="val 254"/>
                <a:gd name="f38" fmla="val 335"/>
                <a:gd name="f39" fmla="val 298"/>
                <a:gd name="f40" fmla="val 334"/>
                <a:gd name="f41" fmla="val 307"/>
                <a:gd name="f42" fmla="val 316"/>
                <a:gd name="f43" fmla="val 226"/>
                <a:gd name="f44" fmla="val 121"/>
                <a:gd name="f45" fmla="val 15"/>
                <a:gd name="f46" fmla="val 266"/>
                <a:gd name="f47" fmla="val 13"/>
                <a:gd name="f48" fmla="val 235"/>
                <a:gd name="f49" fmla="val 66"/>
                <a:gd name="f50" fmla="val 207"/>
                <a:gd name="f51" fmla="val 82"/>
                <a:gd name="f52" fmla="val 198"/>
                <a:gd name="f53" fmla="val 315"/>
                <a:gd name="f54" fmla="val 309"/>
                <a:gd name="f55" fmla="val 324"/>
                <a:gd name="f56" fmla="val 312"/>
                <a:gd name="f57" fmla="val 237"/>
                <a:gd name="f58" fmla="val 273"/>
                <a:gd name="f59" fmla="val 223"/>
                <a:gd name="f60" fmla="val 263"/>
                <a:gd name="f61" fmla="val 219"/>
                <a:gd name="f62" fmla="val 214"/>
                <a:gd name="f63" fmla="val 246"/>
                <a:gd name="f64" fmla="val 228"/>
                <a:gd name="f65" fmla="val 196"/>
                <a:gd name="f66" fmla="val 211"/>
                <a:gd name="f67" fmla="val 199"/>
                <a:gd name="f68" fmla="val 181"/>
                <a:gd name="f69" fmla="val 203"/>
                <a:gd name="f70" fmla="val 168"/>
                <a:gd name="f71" fmla="val 204"/>
                <a:gd name="f72" fmla="val 160"/>
                <a:gd name="f73" fmla="val 135"/>
                <a:gd name="f74" fmla="val 188"/>
                <a:gd name="f75" fmla="val 88"/>
                <a:gd name="f76" fmla="val 216"/>
                <a:gd name="f77" fmla="val 79"/>
                <a:gd name="f78" fmla="val 220"/>
                <a:gd name="f79" fmla="val 70"/>
                <a:gd name="f80" fmla="val 30"/>
                <a:gd name="f81" fmla="val 23"/>
                <a:gd name="f82" fmla="val 32"/>
                <a:gd name="f83" fmla="val 139"/>
                <a:gd name="f84" fmla="val 144"/>
                <a:gd name="f85" fmla="val 308"/>
                <a:gd name="f86" fmla="val 146"/>
                <a:gd name="f87" fmla="val 306"/>
                <a:gd name="f88" fmla="val 158"/>
                <a:gd name="f89" fmla="val 294"/>
                <a:gd name="f90" fmla="val 161"/>
                <a:gd name="f91" fmla="val 247"/>
                <a:gd name="f92" fmla="val 153"/>
                <a:gd name="f93" fmla="val 234"/>
                <a:gd name="f94" fmla="val 159"/>
                <a:gd name="f95" fmla="val 224"/>
                <a:gd name="f96" fmla="val 165"/>
                <a:gd name="f97" fmla="val 172"/>
                <a:gd name="f98" fmla="val 206"/>
                <a:gd name="f99" fmla="val 183"/>
                <a:gd name="f100" fmla="val 190"/>
                <a:gd name="f101" fmla="val 197"/>
                <a:gd name="f102" fmla="val 229"/>
                <a:gd name="f103" fmla="val 185"/>
                <a:gd name="f104" fmla="val 187"/>
                <a:gd name="f105" fmla="val 287"/>
                <a:gd name="f106" fmla="val 304"/>
                <a:gd name="f107" fmla="val 202"/>
                <a:gd name="f108" fmla="val 280"/>
                <a:gd name="f109" fmla="val 112"/>
                <a:gd name="f110" fmla="val 78"/>
                <a:gd name="f111" fmla="val 96"/>
                <a:gd name="f112" fmla="val 110"/>
                <a:gd name="f113" fmla="val 113"/>
                <a:gd name="f114" fmla="val 117"/>
                <a:gd name="f115" fmla="val 134"/>
                <a:gd name="f116" fmla="val 176"/>
                <a:gd name="f117" fmla="val 184"/>
                <a:gd name="f118" fmla="val 182"/>
                <a:gd name="f119" fmla="val 236"/>
                <a:gd name="f120" fmla="val 238"/>
                <a:gd name="f121" fmla="val 67"/>
                <a:gd name="f122" fmla="val 55"/>
                <a:gd name="f123" fmla="val 64"/>
                <a:gd name="f124" fmla="val 164"/>
                <a:gd name="f125" fmla="val 71"/>
                <a:gd name="f126" fmla="val 74"/>
                <a:gd name="f127" fmla="+- 0 0 -90"/>
                <a:gd name="f128" fmla="*/ f3 1 339"/>
                <a:gd name="f129" fmla="*/ f4 1 326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339"/>
                <a:gd name="f138" fmla="*/ f134 1 326"/>
                <a:gd name="f139" fmla="*/ 116 f135 1"/>
                <a:gd name="f140" fmla="*/ 179 f134 1"/>
                <a:gd name="f141" fmla="*/ 97 f135 1"/>
                <a:gd name="f142" fmla="*/ 60 f134 1"/>
                <a:gd name="f143" fmla="*/ 174 f135 1"/>
                <a:gd name="f144" fmla="*/ 0 f134 1"/>
                <a:gd name="f145" fmla="*/ 250 f135 1"/>
                <a:gd name="f146" fmla="*/ 59 f134 1"/>
                <a:gd name="f147" fmla="*/ 230 f135 1"/>
                <a:gd name="f148" fmla="*/ 282 f135 1"/>
                <a:gd name="f149" fmla="*/ 208 f134 1"/>
                <a:gd name="f150" fmla="*/ 335 f135 1"/>
                <a:gd name="f151" fmla="*/ 298 f134 1"/>
                <a:gd name="f152" fmla="*/ 326 f134 1"/>
                <a:gd name="f153" fmla="*/ 15 f135 1"/>
                <a:gd name="f154" fmla="*/ 66 f135 1"/>
                <a:gd name="f155" fmla="*/ 207 f134 1"/>
                <a:gd name="f156" fmla="*/ 315 f135 1"/>
                <a:gd name="f157" fmla="*/ 309 f134 1"/>
                <a:gd name="f158" fmla="*/ 273 f135 1"/>
                <a:gd name="f159" fmla="*/ 223 f134 1"/>
                <a:gd name="f160" fmla="*/ 246 f135 1"/>
                <a:gd name="f161" fmla="*/ 189 f135 1"/>
                <a:gd name="f162" fmla="*/ 199 f134 1"/>
                <a:gd name="f163" fmla="*/ 160 f135 1"/>
                <a:gd name="f164" fmla="*/ 200 f134 1"/>
                <a:gd name="f165" fmla="*/ 210 f134 1"/>
                <a:gd name="f166" fmla="*/ 70 f135 1"/>
                <a:gd name="f167" fmla="*/ 225 f134 1"/>
                <a:gd name="f168" fmla="*/ 32 f135 1"/>
                <a:gd name="f169" fmla="*/ 135 f135 1"/>
                <a:gd name="f170" fmla="*/ 146 f135 1"/>
                <a:gd name="f171" fmla="*/ 306 f134 1"/>
                <a:gd name="f172" fmla="*/ 153 f135 1"/>
                <a:gd name="f173" fmla="*/ 234 f134 1"/>
                <a:gd name="f174" fmla="*/ 172 f135 1"/>
                <a:gd name="f175" fmla="*/ 206 f134 1"/>
                <a:gd name="f176" fmla="*/ 197 f135 1"/>
                <a:gd name="f177" fmla="*/ 229 f134 1"/>
                <a:gd name="f178" fmla="*/ 200 f135 1"/>
                <a:gd name="f179" fmla="*/ 304 f134 1"/>
                <a:gd name="f180" fmla="*/ 211 f135 1"/>
                <a:gd name="f181" fmla="*/ 112 f135 1"/>
                <a:gd name="f182" fmla="*/ 78 f134 1"/>
                <a:gd name="f183" fmla="*/ 113 f135 1"/>
                <a:gd name="f184" fmla="*/ 135 f134 1"/>
                <a:gd name="f185" fmla="*/ 159 f135 1"/>
                <a:gd name="f186" fmla="*/ 183 f134 1"/>
                <a:gd name="f187" fmla="*/ 220 f135 1"/>
                <a:gd name="f188" fmla="*/ 161 f134 1"/>
                <a:gd name="f189" fmla="*/ 236 f135 1"/>
                <a:gd name="f190" fmla="*/ 99 f134 1"/>
                <a:gd name="f191" fmla="*/ 188 f135 1"/>
                <a:gd name="f192" fmla="*/ 64 f134 1"/>
                <a:gd name="f193" fmla="+- f136 0 f1"/>
                <a:gd name="f194" fmla="*/ f139 1 339"/>
                <a:gd name="f195" fmla="*/ f140 1 326"/>
                <a:gd name="f196" fmla="*/ f141 1 339"/>
                <a:gd name="f197" fmla="*/ f142 1 326"/>
                <a:gd name="f198" fmla="*/ f143 1 339"/>
                <a:gd name="f199" fmla="*/ f144 1 326"/>
                <a:gd name="f200" fmla="*/ f145 1 339"/>
                <a:gd name="f201" fmla="*/ f146 1 326"/>
                <a:gd name="f202" fmla="*/ f147 1 339"/>
                <a:gd name="f203" fmla="*/ f148 1 339"/>
                <a:gd name="f204" fmla="*/ f149 1 326"/>
                <a:gd name="f205" fmla="*/ f150 1 339"/>
                <a:gd name="f206" fmla="*/ f151 1 326"/>
                <a:gd name="f207" fmla="*/ f152 1 326"/>
                <a:gd name="f208" fmla="*/ f153 1 339"/>
                <a:gd name="f209" fmla="*/ f154 1 339"/>
                <a:gd name="f210" fmla="*/ f155 1 326"/>
                <a:gd name="f211" fmla="*/ f156 1 339"/>
                <a:gd name="f212" fmla="*/ f157 1 326"/>
                <a:gd name="f213" fmla="*/ f158 1 339"/>
                <a:gd name="f214" fmla="*/ f159 1 326"/>
                <a:gd name="f215" fmla="*/ f160 1 339"/>
                <a:gd name="f216" fmla="*/ f161 1 339"/>
                <a:gd name="f217" fmla="*/ f162 1 326"/>
                <a:gd name="f218" fmla="*/ f163 1 339"/>
                <a:gd name="f219" fmla="*/ f164 1 326"/>
                <a:gd name="f220" fmla="*/ f165 1 326"/>
                <a:gd name="f221" fmla="*/ f166 1 339"/>
                <a:gd name="f222" fmla="*/ f167 1 326"/>
                <a:gd name="f223" fmla="*/ f168 1 339"/>
                <a:gd name="f224" fmla="*/ f169 1 339"/>
                <a:gd name="f225" fmla="*/ f170 1 339"/>
                <a:gd name="f226" fmla="*/ f171 1 326"/>
                <a:gd name="f227" fmla="*/ f172 1 339"/>
                <a:gd name="f228" fmla="*/ f173 1 326"/>
                <a:gd name="f229" fmla="*/ f174 1 339"/>
                <a:gd name="f230" fmla="*/ f175 1 326"/>
                <a:gd name="f231" fmla="*/ f176 1 339"/>
                <a:gd name="f232" fmla="*/ f177 1 326"/>
                <a:gd name="f233" fmla="*/ f178 1 339"/>
                <a:gd name="f234" fmla="*/ f179 1 326"/>
                <a:gd name="f235" fmla="*/ f180 1 339"/>
                <a:gd name="f236" fmla="*/ f181 1 339"/>
                <a:gd name="f237" fmla="*/ f182 1 326"/>
                <a:gd name="f238" fmla="*/ f183 1 339"/>
                <a:gd name="f239" fmla="*/ f184 1 326"/>
                <a:gd name="f240" fmla="*/ f185 1 339"/>
                <a:gd name="f241" fmla="*/ f186 1 326"/>
                <a:gd name="f242" fmla="*/ f187 1 339"/>
                <a:gd name="f243" fmla="*/ f188 1 326"/>
                <a:gd name="f244" fmla="*/ f189 1 339"/>
                <a:gd name="f245" fmla="*/ f190 1 326"/>
                <a:gd name="f246" fmla="*/ f191 1 339"/>
                <a:gd name="f247" fmla="*/ f192 1 326"/>
                <a:gd name="f248" fmla="*/ 0 1 f137"/>
                <a:gd name="f249" fmla="*/ f131 1 f137"/>
                <a:gd name="f250" fmla="*/ 0 1 f138"/>
                <a:gd name="f251" fmla="*/ f132 1 f138"/>
                <a:gd name="f252" fmla="*/ f194 1 f137"/>
                <a:gd name="f253" fmla="*/ f195 1 f138"/>
                <a:gd name="f254" fmla="*/ f196 1 f137"/>
                <a:gd name="f255" fmla="*/ f197 1 f138"/>
                <a:gd name="f256" fmla="*/ f198 1 f137"/>
                <a:gd name="f257" fmla="*/ f199 1 f138"/>
                <a:gd name="f258" fmla="*/ f200 1 f137"/>
                <a:gd name="f259" fmla="*/ f201 1 f138"/>
                <a:gd name="f260" fmla="*/ f202 1 f137"/>
                <a:gd name="f261" fmla="*/ f203 1 f137"/>
                <a:gd name="f262" fmla="*/ f204 1 f138"/>
                <a:gd name="f263" fmla="*/ f205 1 f137"/>
                <a:gd name="f264" fmla="*/ f206 1 f138"/>
                <a:gd name="f265" fmla="*/ f207 1 f138"/>
                <a:gd name="f266" fmla="*/ f208 1 f137"/>
                <a:gd name="f267" fmla="*/ f209 1 f137"/>
                <a:gd name="f268" fmla="*/ f210 1 f138"/>
                <a:gd name="f269" fmla="*/ f211 1 f137"/>
                <a:gd name="f270" fmla="*/ f212 1 f138"/>
                <a:gd name="f271" fmla="*/ f213 1 f137"/>
                <a:gd name="f272" fmla="*/ f214 1 f138"/>
                <a:gd name="f273" fmla="*/ f215 1 f137"/>
                <a:gd name="f274" fmla="*/ f216 1 f137"/>
                <a:gd name="f275" fmla="*/ f217 1 f138"/>
                <a:gd name="f276" fmla="*/ f218 1 f137"/>
                <a:gd name="f277" fmla="*/ f219 1 f138"/>
                <a:gd name="f278" fmla="*/ f220 1 f138"/>
                <a:gd name="f279" fmla="*/ f221 1 f137"/>
                <a:gd name="f280" fmla="*/ f222 1 f138"/>
                <a:gd name="f281" fmla="*/ f223 1 f137"/>
                <a:gd name="f282" fmla="*/ f224 1 f137"/>
                <a:gd name="f283" fmla="*/ f225 1 f137"/>
                <a:gd name="f284" fmla="*/ f226 1 f138"/>
                <a:gd name="f285" fmla="*/ f227 1 f137"/>
                <a:gd name="f286" fmla="*/ f228 1 f138"/>
                <a:gd name="f287" fmla="*/ f229 1 f137"/>
                <a:gd name="f288" fmla="*/ f230 1 f138"/>
                <a:gd name="f289" fmla="*/ f231 1 f137"/>
                <a:gd name="f290" fmla="*/ f232 1 f138"/>
                <a:gd name="f291" fmla="*/ f233 1 f137"/>
                <a:gd name="f292" fmla="*/ f234 1 f138"/>
                <a:gd name="f293" fmla="*/ f235 1 f137"/>
                <a:gd name="f294" fmla="*/ f236 1 f137"/>
                <a:gd name="f295" fmla="*/ f237 1 f138"/>
                <a:gd name="f296" fmla="*/ f238 1 f137"/>
                <a:gd name="f297" fmla="*/ f239 1 f138"/>
                <a:gd name="f298" fmla="*/ f240 1 f137"/>
                <a:gd name="f299" fmla="*/ f241 1 f138"/>
                <a:gd name="f300" fmla="*/ f242 1 f137"/>
                <a:gd name="f301" fmla="*/ f243 1 f138"/>
                <a:gd name="f302" fmla="*/ f244 1 f137"/>
                <a:gd name="f303" fmla="*/ f245 1 f138"/>
                <a:gd name="f304" fmla="*/ f246 1 f137"/>
                <a:gd name="f305" fmla="*/ f247 1 f138"/>
                <a:gd name="f306" fmla="*/ f248 f128 1"/>
                <a:gd name="f307" fmla="*/ f249 f128 1"/>
                <a:gd name="f308" fmla="*/ f251 f129 1"/>
                <a:gd name="f309" fmla="*/ f250 f129 1"/>
                <a:gd name="f310" fmla="*/ f252 f128 1"/>
                <a:gd name="f311" fmla="*/ f253 f129 1"/>
                <a:gd name="f312" fmla="*/ f254 f128 1"/>
                <a:gd name="f313" fmla="*/ f255 f129 1"/>
                <a:gd name="f314" fmla="*/ f256 f128 1"/>
                <a:gd name="f315" fmla="*/ f257 f129 1"/>
                <a:gd name="f316" fmla="*/ f258 f128 1"/>
                <a:gd name="f317" fmla="*/ f259 f129 1"/>
                <a:gd name="f318" fmla="*/ f260 f128 1"/>
                <a:gd name="f319" fmla="*/ f261 f128 1"/>
                <a:gd name="f320" fmla="*/ f262 f129 1"/>
                <a:gd name="f321" fmla="*/ f263 f128 1"/>
                <a:gd name="f322" fmla="*/ f264 f129 1"/>
                <a:gd name="f323" fmla="*/ f265 f129 1"/>
                <a:gd name="f324" fmla="*/ f266 f128 1"/>
                <a:gd name="f325" fmla="*/ f267 f128 1"/>
                <a:gd name="f326" fmla="*/ f268 f129 1"/>
                <a:gd name="f327" fmla="*/ f269 f128 1"/>
                <a:gd name="f328" fmla="*/ f270 f129 1"/>
                <a:gd name="f329" fmla="*/ f271 f128 1"/>
                <a:gd name="f330" fmla="*/ f272 f129 1"/>
                <a:gd name="f331" fmla="*/ f273 f128 1"/>
                <a:gd name="f332" fmla="*/ f274 f128 1"/>
                <a:gd name="f333" fmla="*/ f275 f129 1"/>
                <a:gd name="f334" fmla="*/ f276 f128 1"/>
                <a:gd name="f335" fmla="*/ f277 f129 1"/>
                <a:gd name="f336" fmla="*/ f278 f129 1"/>
                <a:gd name="f337" fmla="*/ f279 f128 1"/>
                <a:gd name="f338" fmla="*/ f280 f129 1"/>
                <a:gd name="f339" fmla="*/ f281 f128 1"/>
                <a:gd name="f340" fmla="*/ f282 f128 1"/>
                <a:gd name="f341" fmla="*/ f283 f128 1"/>
                <a:gd name="f342" fmla="*/ f284 f129 1"/>
                <a:gd name="f343" fmla="*/ f285 f128 1"/>
                <a:gd name="f344" fmla="*/ f286 f129 1"/>
                <a:gd name="f345" fmla="*/ f287 f128 1"/>
                <a:gd name="f346" fmla="*/ f288 f129 1"/>
                <a:gd name="f347" fmla="*/ f289 f128 1"/>
                <a:gd name="f348" fmla="*/ f290 f129 1"/>
                <a:gd name="f349" fmla="*/ f291 f128 1"/>
                <a:gd name="f350" fmla="*/ f292 f129 1"/>
                <a:gd name="f351" fmla="*/ f293 f128 1"/>
                <a:gd name="f352" fmla="*/ f294 f128 1"/>
                <a:gd name="f353" fmla="*/ f295 f129 1"/>
                <a:gd name="f354" fmla="*/ f296 f128 1"/>
                <a:gd name="f355" fmla="*/ f297 f129 1"/>
                <a:gd name="f356" fmla="*/ f298 f128 1"/>
                <a:gd name="f357" fmla="*/ f299 f129 1"/>
                <a:gd name="f358" fmla="*/ f300 f128 1"/>
                <a:gd name="f359" fmla="*/ f301 f129 1"/>
                <a:gd name="f360" fmla="*/ f302 f128 1"/>
                <a:gd name="f361" fmla="*/ f303 f129 1"/>
                <a:gd name="f362" fmla="*/ f304 f128 1"/>
                <a:gd name="f363" fmla="*/ f305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310" y="f311"/>
                </a:cxn>
                <a:cxn ang="f193">
                  <a:pos x="f312" y="f313"/>
                </a:cxn>
                <a:cxn ang="f193">
                  <a:pos x="f314" y="f315"/>
                </a:cxn>
                <a:cxn ang="f193">
                  <a:pos x="f316" y="f317"/>
                </a:cxn>
                <a:cxn ang="f193">
                  <a:pos x="f318" y="f311"/>
                </a:cxn>
                <a:cxn ang="f193">
                  <a:pos x="f319" y="f320"/>
                </a:cxn>
                <a:cxn ang="f193">
                  <a:pos x="f321" y="f322"/>
                </a:cxn>
                <a:cxn ang="f193">
                  <a:pos x="f321" y="f323"/>
                </a:cxn>
                <a:cxn ang="f193">
                  <a:pos x="f324" y="f323"/>
                </a:cxn>
                <a:cxn ang="f193">
                  <a:pos x="f325" y="f326"/>
                </a:cxn>
                <a:cxn ang="f193">
                  <a:pos x="f310" y="f311"/>
                </a:cxn>
                <a:cxn ang="f193">
                  <a:pos x="f327" y="f328"/>
                </a:cxn>
                <a:cxn ang="f193">
                  <a:pos x="f329" y="f330"/>
                </a:cxn>
                <a:cxn ang="f193">
                  <a:pos x="f331" y="f320"/>
                </a:cxn>
                <a:cxn ang="f193">
                  <a:pos x="f332" y="f333"/>
                </a:cxn>
                <a:cxn ang="f193">
                  <a:pos x="f334" y="f335"/>
                </a:cxn>
                <a:cxn ang="f193">
                  <a:pos x="f312" y="f336"/>
                </a:cxn>
                <a:cxn ang="f193">
                  <a:pos x="f337" y="f338"/>
                </a:cxn>
                <a:cxn ang="f193">
                  <a:pos x="f339" y="f328"/>
                </a:cxn>
                <a:cxn ang="f193">
                  <a:pos x="f340" y="f328"/>
                </a:cxn>
                <a:cxn ang="f193">
                  <a:pos x="f341" y="f342"/>
                </a:cxn>
                <a:cxn ang="f193">
                  <a:pos x="f343" y="f344"/>
                </a:cxn>
                <a:cxn ang="f193">
                  <a:pos x="f345" y="f346"/>
                </a:cxn>
                <a:cxn ang="f193">
                  <a:pos x="f347" y="f348"/>
                </a:cxn>
                <a:cxn ang="f193">
                  <a:pos x="f349" y="f350"/>
                </a:cxn>
                <a:cxn ang="f193">
                  <a:pos x="f351" y="f328"/>
                </a:cxn>
                <a:cxn ang="f193">
                  <a:pos x="f327" y="f328"/>
                </a:cxn>
                <a:cxn ang="f193">
                  <a:pos x="f352" y="f353"/>
                </a:cxn>
                <a:cxn ang="f193">
                  <a:pos x="f354" y="f355"/>
                </a:cxn>
                <a:cxn ang="f193">
                  <a:pos x="f356" y="f357"/>
                </a:cxn>
                <a:cxn ang="f193">
                  <a:pos x="f358" y="f359"/>
                </a:cxn>
                <a:cxn ang="f193">
                  <a:pos x="f360" y="f361"/>
                </a:cxn>
                <a:cxn ang="f193">
                  <a:pos x="f362" y="f363"/>
                </a:cxn>
                <a:cxn ang="f193">
                  <a:pos x="f352" y="f353"/>
                </a:cxn>
              </a:cxnLst>
              <a:rect l="f306" t="f309" r="f307" b="f308"/>
              <a:pathLst>
                <a:path w="339" h="3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23"/>
                  </a:cubicBezTo>
                  <a:cubicBezTo>
                    <a:pt x="f24" y="f25"/>
                    <a:pt x="f26" y="f27"/>
                    <a:pt x="f28" y="f9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38" y="f42"/>
                    <a:pt x="f38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5" y="f46"/>
                    <a:pt x="f47" y="f48"/>
                    <a:pt x="f49" y="f50"/>
                  </a:cubicBezTo>
                  <a:cubicBezTo>
                    <a:pt x="f51" y="f52"/>
                    <a:pt x="f25" y="f30"/>
                    <a:pt x="f8" y="f9"/>
                  </a:cubicBezTo>
                  <a:close/>
                  <a:moveTo>
                    <a:pt x="f53" y="f54"/>
                  </a:move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37" y="f62"/>
                    <a:pt x="f63" y="f34"/>
                  </a:cubicBezTo>
                  <a:cubicBezTo>
                    <a:pt x="f64" y="f65"/>
                    <a:pt x="f66" y="f30"/>
                    <a:pt x="f30" y="f67"/>
                  </a:cubicBezTo>
                  <a:cubicBezTo>
                    <a:pt x="f68" y="f69"/>
                    <a:pt x="f70" y="f71"/>
                    <a:pt x="f72" y="f32"/>
                  </a:cubicBezTo>
                  <a:cubicBezTo>
                    <a:pt x="f73" y="f74"/>
                    <a:pt x="f8" y="f52"/>
                    <a:pt x="f14" y="f20"/>
                  </a:cubicBezTo>
                  <a:cubicBezTo>
                    <a:pt x="f75" y="f76"/>
                    <a:pt x="f77" y="f78"/>
                    <a:pt x="f79" y="f36"/>
                  </a:cubicBezTo>
                  <a:cubicBezTo>
                    <a:pt x="f80" y="f63"/>
                    <a:pt x="f81" y="f26"/>
                    <a:pt x="f82" y="f54"/>
                  </a:cubicBezTo>
                  <a:cubicBezTo>
                    <a:pt x="f49" y="f54"/>
                    <a:pt x="f16" y="f54"/>
                    <a:pt x="f73" y="f54"/>
                  </a:cubicBezTo>
                  <a:cubicBezTo>
                    <a:pt x="f83" y="f54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76"/>
                    <a:pt x="f97" y="f98"/>
                  </a:cubicBezTo>
                  <a:cubicBezTo>
                    <a:pt x="f99" y="f76"/>
                    <a:pt x="f100" y="f59"/>
                    <a:pt x="f101" y="f102"/>
                  </a:cubicBezTo>
                  <a:cubicBezTo>
                    <a:pt x="f103" y="f29"/>
                    <a:pt x="f104" y="f105"/>
                    <a:pt x="f32" y="f106"/>
                  </a:cubicBezTo>
                  <a:cubicBezTo>
                    <a:pt x="f107" y="f41"/>
                    <a:pt x="f50" y="f54"/>
                    <a:pt x="f66" y="f54"/>
                  </a:cubicBezTo>
                  <a:cubicBezTo>
                    <a:pt x="f63" y="f54"/>
                    <a:pt x="f108" y="f54"/>
                    <a:pt x="f53" y="f54"/>
                  </a:cubicBezTo>
                  <a:close/>
                  <a:moveTo>
                    <a:pt x="f109" y="f110"/>
                  </a:moveTo>
                  <a:cubicBezTo>
                    <a:pt x="f109" y="f111"/>
                    <a:pt x="f112" y="f8"/>
                    <a:pt x="f113" y="f73"/>
                  </a:cubicBezTo>
                  <a:cubicBezTo>
                    <a:pt x="f114" y="f72"/>
                    <a:pt x="f115" y="f116"/>
                    <a:pt x="f94" y="f99"/>
                  </a:cubicBezTo>
                  <a:cubicBezTo>
                    <a:pt x="f117" y="f30"/>
                    <a:pt x="f34" y="f118"/>
                    <a:pt x="f78" y="f90"/>
                  </a:cubicBezTo>
                  <a:cubicBezTo>
                    <a:pt x="f28" y="f84"/>
                    <a:pt x="f93" y="f44"/>
                    <a:pt x="f119" y="f25"/>
                  </a:cubicBezTo>
                  <a:cubicBezTo>
                    <a:pt x="f120" y="f121"/>
                    <a:pt x="f61" y="f122"/>
                    <a:pt x="f74" y="f123"/>
                  </a:cubicBezTo>
                  <a:cubicBezTo>
                    <a:pt x="f124" y="f125"/>
                    <a:pt x="f83" y="f126"/>
                    <a:pt x="f109" y="f11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1" name="Freeform 319">
              <a:extLst>
                <a:ext uri="{FF2B5EF4-FFF2-40B4-BE49-F238E27FC236}">
                  <a16:creationId xmlns:a16="http://schemas.microsoft.com/office/drawing/2014/main" id="{7E22F2C4-FBC6-3534-917F-B5BEEDDE0CEA}"/>
                </a:ext>
              </a:extLst>
            </p:cNvPr>
            <p:cNvSpPr/>
            <p:nvPr/>
          </p:nvSpPr>
          <p:spPr>
            <a:xfrm>
              <a:off x="6948489" y="4239021"/>
              <a:ext cx="292095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236"/>
                <a:gd name="f8" fmla="val 178"/>
                <a:gd name="f9" fmla="val 132"/>
                <a:gd name="f10" fmla="val 176"/>
                <a:gd name="f11" fmla="val 241"/>
                <a:gd name="f12" fmla="val 165"/>
                <a:gd name="f13" fmla="val 89"/>
                <a:gd name="f14" fmla="val 13"/>
                <a:gd name="f15" fmla="val 184"/>
                <a:gd name="f16" fmla="val 5"/>
                <a:gd name="f17" fmla="val 175"/>
                <a:gd name="f18" fmla="val 74"/>
                <a:gd name="f19" fmla="val 72"/>
                <a:gd name="f20" fmla="val 106"/>
                <a:gd name="f21" fmla="val 67"/>
                <a:gd name="f22" fmla="val 81"/>
                <a:gd name="f23" fmla="val 57"/>
                <a:gd name="f24" fmla="val 23"/>
                <a:gd name="f25" fmla="val 94"/>
                <a:gd name="f26" fmla="val 127"/>
                <a:gd name="f27" fmla="val 160"/>
                <a:gd name="f28" fmla="val 185"/>
                <a:gd name="f29" fmla="val 25"/>
                <a:gd name="f30" fmla="val 59"/>
                <a:gd name="f31" fmla="val 82"/>
                <a:gd name="f32" fmla="val 105"/>
                <a:gd name="f33" fmla="val 85"/>
                <a:gd name="f34" fmla="val 70"/>
                <a:gd name="f35" fmla="val 84"/>
                <a:gd name="f36" fmla="val 83"/>
                <a:gd name="f37" fmla="val 95"/>
                <a:gd name="f38" fmla="val 88"/>
                <a:gd name="f39" fmla="val 121"/>
                <a:gd name="f40" fmla="val 115"/>
                <a:gd name="f41" fmla="val 137"/>
                <a:gd name="f42" fmla="val 140"/>
                <a:gd name="f43" fmla="val 128"/>
                <a:gd name="f44" fmla="val 163"/>
                <a:gd name="f45" fmla="val 120"/>
                <a:gd name="f46" fmla="val 179"/>
                <a:gd name="f47" fmla="val 73"/>
                <a:gd name="f48" fmla="val 54"/>
                <a:gd name="f49" fmla="val 159"/>
                <a:gd name="f50" fmla="val 49"/>
                <a:gd name="f51" fmla="val 149"/>
                <a:gd name="f52" fmla="val 46"/>
                <a:gd name="f53" fmla="val 142"/>
                <a:gd name="f54" fmla="val 47"/>
                <a:gd name="f55" fmla="val 124"/>
                <a:gd name="f56" fmla="val 107"/>
                <a:gd name="f57" fmla="val 133"/>
                <a:gd name="f58" fmla="val 152"/>
                <a:gd name="f59" fmla="val 130"/>
                <a:gd name="f60" fmla="val 123"/>
                <a:gd name="f61" fmla="val 119"/>
                <a:gd name="f62" fmla="val 157"/>
                <a:gd name="f63" fmla="val 112"/>
                <a:gd name="f64" fmla="val 162"/>
                <a:gd name="f65" fmla="val 168"/>
                <a:gd name="f66" fmla="val 111"/>
                <a:gd name="f67" fmla="val 113"/>
                <a:gd name="f68" fmla="val 201"/>
                <a:gd name="f69" fmla="val 114"/>
                <a:gd name="f70" fmla="val 218"/>
                <a:gd name="f71" fmla="val 122"/>
                <a:gd name="f72" fmla="val 131"/>
                <a:gd name="f73" fmla="val 141"/>
                <a:gd name="f74" fmla="val 138"/>
                <a:gd name="f75" fmla="val 195"/>
                <a:gd name="f76" fmla="val 135"/>
                <a:gd name="f77" fmla="val 173"/>
                <a:gd name="f78" fmla="+- 0 0 -90"/>
                <a:gd name="f79" fmla="*/ f3 1 247"/>
                <a:gd name="f80" fmla="*/ f4 1 236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247"/>
                <a:gd name="f89" fmla="*/ f85 1 236"/>
                <a:gd name="f90" fmla="*/ 178 f86 1"/>
                <a:gd name="f91" fmla="*/ 132 f85 1"/>
                <a:gd name="f92" fmla="*/ 241 f86 1"/>
                <a:gd name="f93" fmla="*/ 236 f85 1"/>
                <a:gd name="f94" fmla="*/ 13 f86 1"/>
                <a:gd name="f95" fmla="*/ 74 f86 1"/>
                <a:gd name="f96" fmla="*/ 67 f86 1"/>
                <a:gd name="f97" fmla="*/ 57 f85 1"/>
                <a:gd name="f98" fmla="*/ 127 f86 1"/>
                <a:gd name="f99" fmla="*/ 0 f85 1"/>
                <a:gd name="f100" fmla="*/ 185 f86 1"/>
                <a:gd name="f101" fmla="*/ 59 f85 1"/>
                <a:gd name="f102" fmla="*/ 85 f86 1"/>
                <a:gd name="f103" fmla="*/ 95 f85 1"/>
                <a:gd name="f104" fmla="*/ 140 f86 1"/>
                <a:gd name="f105" fmla="*/ 128 f85 1"/>
                <a:gd name="f106" fmla="*/ 163 f86 1"/>
                <a:gd name="f107" fmla="*/ 54 f85 1"/>
                <a:gd name="f108" fmla="*/ 142 f86 1"/>
                <a:gd name="f109" fmla="*/ 47 f85 1"/>
                <a:gd name="f110" fmla="*/ 133 f86 1"/>
                <a:gd name="f111" fmla="*/ 152 f85 1"/>
                <a:gd name="f112" fmla="*/ 123 f86 1"/>
                <a:gd name="f113" fmla="*/ 112 f86 1"/>
                <a:gd name="f114" fmla="*/ 168 f85 1"/>
                <a:gd name="f115" fmla="*/ 114 f86 1"/>
                <a:gd name="f116" fmla="*/ 218 f85 1"/>
                <a:gd name="f117" fmla="*/ 141 f86 1"/>
                <a:gd name="f118" fmla="+- f87 0 f1"/>
                <a:gd name="f119" fmla="*/ f90 1 247"/>
                <a:gd name="f120" fmla="*/ f91 1 236"/>
                <a:gd name="f121" fmla="*/ f92 1 247"/>
                <a:gd name="f122" fmla="*/ f93 1 236"/>
                <a:gd name="f123" fmla="*/ f94 1 247"/>
                <a:gd name="f124" fmla="*/ f95 1 247"/>
                <a:gd name="f125" fmla="*/ f96 1 247"/>
                <a:gd name="f126" fmla="*/ f97 1 236"/>
                <a:gd name="f127" fmla="*/ f98 1 247"/>
                <a:gd name="f128" fmla="*/ f99 1 236"/>
                <a:gd name="f129" fmla="*/ f100 1 247"/>
                <a:gd name="f130" fmla="*/ f101 1 236"/>
                <a:gd name="f131" fmla="*/ f102 1 247"/>
                <a:gd name="f132" fmla="*/ f103 1 236"/>
                <a:gd name="f133" fmla="*/ f104 1 247"/>
                <a:gd name="f134" fmla="*/ f105 1 236"/>
                <a:gd name="f135" fmla="*/ f106 1 247"/>
                <a:gd name="f136" fmla="*/ f107 1 236"/>
                <a:gd name="f137" fmla="*/ f108 1 247"/>
                <a:gd name="f138" fmla="*/ f109 1 236"/>
                <a:gd name="f139" fmla="*/ f110 1 247"/>
                <a:gd name="f140" fmla="*/ f111 1 236"/>
                <a:gd name="f141" fmla="*/ f112 1 247"/>
                <a:gd name="f142" fmla="*/ f113 1 247"/>
                <a:gd name="f143" fmla="*/ f114 1 236"/>
                <a:gd name="f144" fmla="*/ f115 1 247"/>
                <a:gd name="f145" fmla="*/ f116 1 236"/>
                <a:gd name="f146" fmla="*/ f117 1 247"/>
                <a:gd name="f147" fmla="*/ 0 1 f88"/>
                <a:gd name="f148" fmla="*/ f82 1 f88"/>
                <a:gd name="f149" fmla="*/ 0 1 f89"/>
                <a:gd name="f150" fmla="*/ f83 1 f89"/>
                <a:gd name="f151" fmla="*/ f119 1 f88"/>
                <a:gd name="f152" fmla="*/ f120 1 f89"/>
                <a:gd name="f153" fmla="*/ f121 1 f88"/>
                <a:gd name="f154" fmla="*/ f122 1 f89"/>
                <a:gd name="f155" fmla="*/ f123 1 f88"/>
                <a:gd name="f156" fmla="*/ f124 1 f88"/>
                <a:gd name="f157" fmla="*/ f125 1 f88"/>
                <a:gd name="f158" fmla="*/ f126 1 f89"/>
                <a:gd name="f159" fmla="*/ f127 1 f88"/>
                <a:gd name="f160" fmla="*/ f128 1 f89"/>
                <a:gd name="f161" fmla="*/ f129 1 f88"/>
                <a:gd name="f162" fmla="*/ f130 1 f89"/>
                <a:gd name="f163" fmla="*/ f131 1 f88"/>
                <a:gd name="f164" fmla="*/ f132 1 f89"/>
                <a:gd name="f165" fmla="*/ f133 1 f88"/>
                <a:gd name="f166" fmla="*/ f134 1 f89"/>
                <a:gd name="f167" fmla="*/ f135 1 f88"/>
                <a:gd name="f168" fmla="*/ f136 1 f89"/>
                <a:gd name="f169" fmla="*/ f137 1 f88"/>
                <a:gd name="f170" fmla="*/ f138 1 f89"/>
                <a:gd name="f171" fmla="*/ f139 1 f88"/>
                <a:gd name="f172" fmla="*/ f140 1 f89"/>
                <a:gd name="f173" fmla="*/ f141 1 f88"/>
                <a:gd name="f174" fmla="*/ f142 1 f88"/>
                <a:gd name="f175" fmla="*/ f143 1 f89"/>
                <a:gd name="f176" fmla="*/ f144 1 f88"/>
                <a:gd name="f177" fmla="*/ f145 1 f89"/>
                <a:gd name="f178" fmla="*/ f146 1 f88"/>
                <a:gd name="f179" fmla="*/ f147 f79 1"/>
                <a:gd name="f180" fmla="*/ f148 f79 1"/>
                <a:gd name="f181" fmla="*/ f150 f80 1"/>
                <a:gd name="f182" fmla="*/ f149 f80 1"/>
                <a:gd name="f183" fmla="*/ f151 f79 1"/>
                <a:gd name="f184" fmla="*/ f152 f80 1"/>
                <a:gd name="f185" fmla="*/ f153 f79 1"/>
                <a:gd name="f186" fmla="*/ f154 f80 1"/>
                <a:gd name="f187" fmla="*/ f155 f79 1"/>
                <a:gd name="f188" fmla="*/ f156 f79 1"/>
                <a:gd name="f189" fmla="*/ f157 f79 1"/>
                <a:gd name="f190" fmla="*/ f158 f80 1"/>
                <a:gd name="f191" fmla="*/ f159 f79 1"/>
                <a:gd name="f192" fmla="*/ f160 f80 1"/>
                <a:gd name="f193" fmla="*/ f161 f79 1"/>
                <a:gd name="f194" fmla="*/ f162 f80 1"/>
                <a:gd name="f195" fmla="*/ f163 f79 1"/>
                <a:gd name="f196" fmla="*/ f164 f80 1"/>
                <a:gd name="f197" fmla="*/ f165 f79 1"/>
                <a:gd name="f198" fmla="*/ f166 f80 1"/>
                <a:gd name="f199" fmla="*/ f167 f79 1"/>
                <a:gd name="f200" fmla="*/ f168 f80 1"/>
                <a:gd name="f201" fmla="*/ f169 f79 1"/>
                <a:gd name="f202" fmla="*/ f170 f80 1"/>
                <a:gd name="f203" fmla="*/ f171 f79 1"/>
                <a:gd name="f204" fmla="*/ f172 f80 1"/>
                <a:gd name="f205" fmla="*/ f173 f79 1"/>
                <a:gd name="f206" fmla="*/ f174 f79 1"/>
                <a:gd name="f207" fmla="*/ f175 f80 1"/>
                <a:gd name="f208" fmla="*/ f176 f79 1"/>
                <a:gd name="f209" fmla="*/ f177 f80 1"/>
                <a:gd name="f210" fmla="*/ f17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6"/>
                </a:cxn>
                <a:cxn ang="f118">
                  <a:pos x="f188" y="f184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83" y="f184"/>
                </a:cxn>
                <a:cxn ang="f118">
                  <a:pos x="f195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195" y="f194"/>
                </a:cxn>
                <a:cxn ang="f118">
                  <a:pos x="f203" y="f204"/>
                </a:cxn>
                <a:cxn ang="f118">
                  <a:pos x="f205" y="f204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09"/>
                </a:cxn>
                <a:cxn ang="f118">
                  <a:pos x="f203" y="f204"/>
                </a:cxn>
              </a:cxnLst>
              <a:rect l="f179" t="f182" r="f180" b="f181"/>
              <a:pathLst>
                <a:path w="247" h="236">
                  <a:moveTo>
                    <a:pt x="f8" y="f9"/>
                  </a:moveTo>
                  <a:cubicBezTo>
                    <a:pt x="f6" y="f10"/>
                    <a:pt x="f6" y="f10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5" y="f15"/>
                    <a:pt x="f16" y="f17"/>
                    <a:pt x="f18" y="f9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5"/>
                    <a:pt x="f26" y="f5"/>
                  </a:cubicBezTo>
                  <a:cubicBezTo>
                    <a:pt x="f27" y="f5"/>
                    <a:pt x="f28" y="f29"/>
                    <a:pt x="f28" y="f30"/>
                  </a:cubicBezTo>
                  <a:cubicBezTo>
                    <a:pt x="f15" y="f31"/>
                    <a:pt x="f2" y="f32"/>
                    <a:pt x="f8" y="f9"/>
                  </a:cubicBezTo>
                  <a:close/>
                  <a:moveTo>
                    <a:pt x="f33" y="f30"/>
                  </a:moveTo>
                  <a:cubicBezTo>
                    <a:pt x="f33" y="f34"/>
                    <a:pt x="f35" y="f36"/>
                    <a:pt x="f33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4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0"/>
                    <a:pt x="f56" y="f48"/>
                    <a:pt x="f33" y="f30"/>
                  </a:cubicBezTo>
                  <a:close/>
                  <a:moveTo>
                    <a:pt x="f57" y="f58"/>
                  </a:moveTo>
                  <a:cubicBezTo>
                    <a:pt x="f59" y="f58"/>
                    <a:pt x="f26" y="f58"/>
                    <a:pt x="f60" y="f58"/>
                  </a:cubicBezTo>
                  <a:cubicBezTo>
                    <a:pt x="f61" y="f62"/>
                    <a:pt x="f63" y="f64"/>
                    <a:pt x="f63" y="f65"/>
                  </a:cubicBezTo>
                  <a:cubicBezTo>
                    <a:pt x="f66" y="f15"/>
                    <a:pt x="f67" y="f68"/>
                    <a:pt x="f69" y="f70"/>
                  </a:cubicBezTo>
                  <a:cubicBezTo>
                    <a:pt x="f71" y="f70"/>
                    <a:pt x="f72" y="f70"/>
                    <a:pt x="f73" y="f70"/>
                  </a:cubicBezTo>
                  <a:cubicBezTo>
                    <a:pt x="f74" y="f75"/>
                    <a:pt x="f76" y="f77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2" name="Freeform 320">
              <a:extLst>
                <a:ext uri="{FF2B5EF4-FFF2-40B4-BE49-F238E27FC236}">
                  <a16:creationId xmlns:a16="http://schemas.microsoft.com/office/drawing/2014/main" id="{C3F7DC08-9160-7AF0-3EA7-0D95450F5618}"/>
                </a:ext>
              </a:extLst>
            </p:cNvPr>
            <p:cNvSpPr/>
            <p:nvPr/>
          </p:nvSpPr>
          <p:spPr>
            <a:xfrm>
              <a:off x="4868859" y="4415235"/>
              <a:ext cx="573091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184"/>
                <a:gd name="f8" fmla="val 252"/>
                <a:gd name="f9" fmla="val 331"/>
                <a:gd name="f10" fmla="val 402"/>
                <a:gd name="f11" fmla="val 473"/>
                <a:gd name="f12" fmla="val 49"/>
                <a:gd name="f13" fmla="val 450"/>
                <a:gd name="f14" fmla="val 80"/>
                <a:gd name="f15" fmla="val 379"/>
                <a:gd name="f16" fmla="val 85"/>
                <a:gd name="f17" fmla="val 378"/>
                <a:gd name="f18" fmla="val 87"/>
                <a:gd name="f19" fmla="val 376"/>
                <a:gd name="f20" fmla="val 90"/>
                <a:gd name="f21" fmla="val 93"/>
                <a:gd name="f22" fmla="val 374"/>
                <a:gd name="f23" fmla="val 133"/>
                <a:gd name="f24" fmla="val 335"/>
                <a:gd name="f25" fmla="val 140"/>
                <a:gd name="f26" fmla="val 323"/>
                <a:gd name="f27" fmla="val 142"/>
                <a:gd name="f28" fmla="val 310"/>
                <a:gd name="f29" fmla="val 144"/>
                <a:gd name="f30" fmla="val 298"/>
                <a:gd name="f31" fmla="val 146"/>
                <a:gd name="f32" fmla="val 284"/>
                <a:gd name="f33" fmla="val 147"/>
                <a:gd name="f34" fmla="val 274"/>
                <a:gd name="f35" fmla="val 150"/>
                <a:gd name="f36" fmla="val 265"/>
                <a:gd name="f37" fmla="val 165"/>
                <a:gd name="f38" fmla="val 256"/>
                <a:gd name="f39" fmla="val 181"/>
                <a:gd name="f40" fmla="val 237"/>
                <a:gd name="f41" fmla="val 223"/>
                <a:gd name="f42" fmla="val 171"/>
                <a:gd name="f43" fmla="val 212"/>
                <a:gd name="f44" fmla="val 161"/>
                <a:gd name="f45" fmla="val 204"/>
                <a:gd name="f46" fmla="val 191"/>
                <a:gd name="f47" fmla="val 164"/>
                <a:gd name="f48" fmla="val 169"/>
                <a:gd name="f49" fmla="val 137"/>
                <a:gd name="f50" fmla="val 172"/>
                <a:gd name="f51" fmla="val 107"/>
                <a:gd name="f52" fmla="val 177"/>
                <a:gd name="f53" fmla="val 159"/>
                <a:gd name="f54" fmla="val 127"/>
                <a:gd name="f55" fmla="val 74"/>
                <a:gd name="f56" fmla="val 42"/>
                <a:gd name="f57" fmla="val 125"/>
                <a:gd name="f58" fmla="val 23"/>
                <a:gd name="f59" fmla="val 97"/>
                <a:gd name="f60" fmla="val 13"/>
                <a:gd name="f61" fmla="val 82"/>
                <a:gd name="f62" fmla="val 9"/>
                <a:gd name="f63" fmla="val 64"/>
                <a:gd name="f64" fmla="val 43"/>
                <a:gd name="f65" fmla="val 152"/>
                <a:gd name="f66" fmla="val 224"/>
                <a:gd name="f67" fmla="val 231"/>
                <a:gd name="f68" fmla="val 95"/>
                <a:gd name="f69" fmla="val 201"/>
                <a:gd name="f70" fmla="val 122"/>
                <a:gd name="f71" fmla="val 136"/>
                <a:gd name="f72" fmla="val 145"/>
                <a:gd name="f73" fmla="val 156"/>
                <a:gd name="f74" fmla="val 153"/>
                <a:gd name="f75" fmla="val 149"/>
                <a:gd name="f76" fmla="val 202"/>
                <a:gd name="f77" fmla="val 207"/>
                <a:gd name="f78" fmla="val 135"/>
                <a:gd name="f79" fmla="val 216"/>
                <a:gd name="f80" fmla="val 130"/>
                <a:gd name="f81" fmla="val 227"/>
                <a:gd name="f82" fmla="val 116"/>
                <a:gd name="f83" fmla="val 242"/>
                <a:gd name="f84" fmla="val 111"/>
                <a:gd name="f85" fmla="val 121"/>
                <a:gd name="f86" fmla="val 270"/>
                <a:gd name="f87" fmla="val 282"/>
                <a:gd name="f88" fmla="val 131"/>
                <a:gd name="f89" fmla="val 297"/>
                <a:gd name="f90" fmla="val 128"/>
                <a:gd name="f91" fmla="val 317"/>
                <a:gd name="f92" fmla="val 124"/>
                <a:gd name="f93" fmla="val 336"/>
                <a:gd name="f94" fmla="val 356"/>
                <a:gd name="f95" fmla="val 118"/>
                <a:gd name="f96" fmla="val 84"/>
                <a:gd name="f97" fmla="val 322"/>
                <a:gd name="f98" fmla="val 288"/>
                <a:gd name="f99" fmla="val 269"/>
                <a:gd name="f100" fmla="val 50"/>
                <a:gd name="f101" fmla="val 261"/>
                <a:gd name="f102" fmla="val 36"/>
                <a:gd name="f103" fmla="val 258"/>
                <a:gd name="f104" fmla="val 19"/>
                <a:gd name="f105" fmla="val 456"/>
                <a:gd name="f106" fmla="val 396"/>
                <a:gd name="f107" fmla="val 276"/>
                <a:gd name="f108" fmla="val 283"/>
                <a:gd name="f109" fmla="val 48"/>
                <a:gd name="f110" fmla="val 301"/>
                <a:gd name="f111" fmla="val 327"/>
                <a:gd name="f112" fmla="val 65"/>
                <a:gd name="f113" fmla="val 353"/>
                <a:gd name="f114" fmla="val 66"/>
                <a:gd name="f115" fmla="val 380"/>
                <a:gd name="f116" fmla="val 407"/>
                <a:gd name="f117" fmla="val 434"/>
                <a:gd name="f118" fmla="val 451"/>
                <a:gd name="f119" fmla="val 47"/>
                <a:gd name="f120" fmla="val 61"/>
                <a:gd name="f121" fmla="val 86"/>
                <a:gd name="f122" fmla="val 27"/>
                <a:gd name="f123" fmla="val 31"/>
                <a:gd name="f124" fmla="val 89"/>
                <a:gd name="f125" fmla="val 106"/>
                <a:gd name="f126" fmla="val 78"/>
                <a:gd name="f127" fmla="val 108"/>
                <a:gd name="f128" fmla="val 103"/>
                <a:gd name="f129" fmla="val 109"/>
                <a:gd name="f130" fmla="val 129"/>
                <a:gd name="f131" fmla="val 155"/>
                <a:gd name="f132" fmla="val 182"/>
                <a:gd name="f133" fmla="val 198"/>
                <a:gd name="f134" fmla="val 91"/>
                <a:gd name="f135" fmla="+- 0 0 -90"/>
                <a:gd name="f136" fmla="*/ f3 1 484"/>
                <a:gd name="f137" fmla="*/ f4 1 184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484"/>
                <a:gd name="f146" fmla="*/ f142 1 184"/>
                <a:gd name="f147" fmla="*/ 252 f143 1"/>
                <a:gd name="f148" fmla="*/ 0 f142 1"/>
                <a:gd name="f149" fmla="*/ 473 f143 1"/>
                <a:gd name="f150" fmla="*/ 379 f143 1"/>
                <a:gd name="f151" fmla="*/ 85 f142 1"/>
                <a:gd name="f152" fmla="*/ 376 f143 1"/>
                <a:gd name="f153" fmla="*/ 93 f142 1"/>
                <a:gd name="f154" fmla="*/ 335 f143 1"/>
                <a:gd name="f155" fmla="*/ 140 f142 1"/>
                <a:gd name="f156" fmla="*/ 298 f143 1"/>
                <a:gd name="f157" fmla="*/ 146 f142 1"/>
                <a:gd name="f158" fmla="*/ 265 f143 1"/>
                <a:gd name="f159" fmla="*/ 165 f142 1"/>
                <a:gd name="f160" fmla="*/ 223 f143 1"/>
                <a:gd name="f161" fmla="*/ 171 f142 1"/>
                <a:gd name="f162" fmla="*/ 191 f143 1"/>
                <a:gd name="f163" fmla="*/ 164 f142 1"/>
                <a:gd name="f164" fmla="*/ 107 f143 1"/>
                <a:gd name="f165" fmla="*/ 177 f142 1"/>
                <a:gd name="f166" fmla="*/ 127 f142 1"/>
                <a:gd name="f167" fmla="*/ 23 f143 1"/>
                <a:gd name="f168" fmla="*/ 97 f142 1"/>
                <a:gd name="f169" fmla="*/ 0 f143 1"/>
                <a:gd name="f170" fmla="*/ 43 f142 1"/>
                <a:gd name="f171" fmla="*/ 224 f143 1"/>
                <a:gd name="f172" fmla="*/ 127 f143 1"/>
                <a:gd name="f173" fmla="*/ 156 f142 1"/>
                <a:gd name="f174" fmla="*/ 202 f143 1"/>
                <a:gd name="f175" fmla="*/ 144 f142 1"/>
                <a:gd name="f176" fmla="*/ 216 f143 1"/>
                <a:gd name="f177" fmla="*/ 130 f142 1"/>
                <a:gd name="f178" fmla="*/ 256 f143 1"/>
                <a:gd name="f179" fmla="*/ 121 f142 1"/>
                <a:gd name="f180" fmla="*/ 297 f143 1"/>
                <a:gd name="f181" fmla="*/ 128 f142 1"/>
                <a:gd name="f182" fmla="*/ 356 f143 1"/>
                <a:gd name="f183" fmla="*/ 118 f142 1"/>
                <a:gd name="f184" fmla="*/ 84 f142 1"/>
                <a:gd name="f185" fmla="*/ 269 f143 1"/>
                <a:gd name="f186" fmla="*/ 50 f142 1"/>
                <a:gd name="f187" fmla="*/ 456 f143 1"/>
                <a:gd name="f188" fmla="*/ 19 f142 1"/>
                <a:gd name="f189" fmla="*/ 276 f143 1"/>
                <a:gd name="f190" fmla="*/ 327 f143 1"/>
                <a:gd name="f191" fmla="*/ 65 f142 1"/>
                <a:gd name="f192" fmla="*/ 407 f143 1"/>
                <a:gd name="f193" fmla="*/ 207 f143 1"/>
                <a:gd name="f194" fmla="*/ 61 f142 1"/>
                <a:gd name="f195" fmla="*/ 27 f143 1"/>
                <a:gd name="f196" fmla="*/ 78 f143 1"/>
                <a:gd name="f197" fmla="*/ 108 f142 1"/>
                <a:gd name="f198" fmla="*/ 155 f143 1"/>
                <a:gd name="f199" fmla="+- f144 0 f1"/>
                <a:gd name="f200" fmla="*/ f147 1 484"/>
                <a:gd name="f201" fmla="*/ f148 1 184"/>
                <a:gd name="f202" fmla="*/ f149 1 484"/>
                <a:gd name="f203" fmla="*/ f150 1 484"/>
                <a:gd name="f204" fmla="*/ f151 1 184"/>
                <a:gd name="f205" fmla="*/ f152 1 484"/>
                <a:gd name="f206" fmla="*/ f153 1 184"/>
                <a:gd name="f207" fmla="*/ f154 1 484"/>
                <a:gd name="f208" fmla="*/ f155 1 184"/>
                <a:gd name="f209" fmla="*/ f156 1 484"/>
                <a:gd name="f210" fmla="*/ f157 1 184"/>
                <a:gd name="f211" fmla="*/ f158 1 484"/>
                <a:gd name="f212" fmla="*/ f159 1 184"/>
                <a:gd name="f213" fmla="*/ f160 1 484"/>
                <a:gd name="f214" fmla="*/ f161 1 184"/>
                <a:gd name="f215" fmla="*/ f162 1 484"/>
                <a:gd name="f216" fmla="*/ f163 1 184"/>
                <a:gd name="f217" fmla="*/ f164 1 484"/>
                <a:gd name="f218" fmla="*/ f165 1 184"/>
                <a:gd name="f219" fmla="*/ f166 1 184"/>
                <a:gd name="f220" fmla="*/ f167 1 484"/>
                <a:gd name="f221" fmla="*/ f168 1 184"/>
                <a:gd name="f222" fmla="*/ f169 1 484"/>
                <a:gd name="f223" fmla="*/ f170 1 184"/>
                <a:gd name="f224" fmla="*/ f171 1 484"/>
                <a:gd name="f225" fmla="*/ f172 1 484"/>
                <a:gd name="f226" fmla="*/ f173 1 184"/>
                <a:gd name="f227" fmla="*/ f174 1 484"/>
                <a:gd name="f228" fmla="*/ f175 1 184"/>
                <a:gd name="f229" fmla="*/ f176 1 484"/>
                <a:gd name="f230" fmla="*/ f177 1 184"/>
                <a:gd name="f231" fmla="*/ f178 1 484"/>
                <a:gd name="f232" fmla="*/ f179 1 184"/>
                <a:gd name="f233" fmla="*/ f180 1 484"/>
                <a:gd name="f234" fmla="*/ f181 1 184"/>
                <a:gd name="f235" fmla="*/ f182 1 484"/>
                <a:gd name="f236" fmla="*/ f183 1 184"/>
                <a:gd name="f237" fmla="*/ f184 1 184"/>
                <a:gd name="f238" fmla="*/ f185 1 484"/>
                <a:gd name="f239" fmla="*/ f186 1 184"/>
                <a:gd name="f240" fmla="*/ f187 1 484"/>
                <a:gd name="f241" fmla="*/ f188 1 184"/>
                <a:gd name="f242" fmla="*/ f189 1 484"/>
                <a:gd name="f243" fmla="*/ f190 1 484"/>
                <a:gd name="f244" fmla="*/ f191 1 184"/>
                <a:gd name="f245" fmla="*/ f192 1 484"/>
                <a:gd name="f246" fmla="*/ f193 1 484"/>
                <a:gd name="f247" fmla="*/ f194 1 184"/>
                <a:gd name="f248" fmla="*/ f195 1 484"/>
                <a:gd name="f249" fmla="*/ f196 1 484"/>
                <a:gd name="f250" fmla="*/ f197 1 184"/>
                <a:gd name="f251" fmla="*/ f198 1 484"/>
                <a:gd name="f252" fmla="*/ 0 1 f145"/>
                <a:gd name="f253" fmla="*/ f139 1 f145"/>
                <a:gd name="f254" fmla="*/ 0 1 f146"/>
                <a:gd name="f255" fmla="*/ f140 1 f146"/>
                <a:gd name="f256" fmla="*/ f200 1 f145"/>
                <a:gd name="f257" fmla="*/ f201 1 f146"/>
                <a:gd name="f258" fmla="*/ f202 1 f145"/>
                <a:gd name="f259" fmla="*/ f203 1 f145"/>
                <a:gd name="f260" fmla="*/ f204 1 f146"/>
                <a:gd name="f261" fmla="*/ f205 1 f145"/>
                <a:gd name="f262" fmla="*/ f206 1 f146"/>
                <a:gd name="f263" fmla="*/ f207 1 f145"/>
                <a:gd name="f264" fmla="*/ f208 1 f146"/>
                <a:gd name="f265" fmla="*/ f209 1 f145"/>
                <a:gd name="f266" fmla="*/ f210 1 f146"/>
                <a:gd name="f267" fmla="*/ f211 1 f145"/>
                <a:gd name="f268" fmla="*/ f212 1 f146"/>
                <a:gd name="f269" fmla="*/ f213 1 f145"/>
                <a:gd name="f270" fmla="*/ f214 1 f146"/>
                <a:gd name="f271" fmla="*/ f215 1 f145"/>
                <a:gd name="f272" fmla="*/ f216 1 f146"/>
                <a:gd name="f273" fmla="*/ f217 1 f145"/>
                <a:gd name="f274" fmla="*/ f218 1 f146"/>
                <a:gd name="f275" fmla="*/ f219 1 f146"/>
                <a:gd name="f276" fmla="*/ f220 1 f145"/>
                <a:gd name="f277" fmla="*/ f221 1 f146"/>
                <a:gd name="f278" fmla="*/ f222 1 f145"/>
                <a:gd name="f279" fmla="*/ f223 1 f146"/>
                <a:gd name="f280" fmla="*/ f224 1 f145"/>
                <a:gd name="f281" fmla="*/ f225 1 f145"/>
                <a:gd name="f282" fmla="*/ f226 1 f146"/>
                <a:gd name="f283" fmla="*/ f227 1 f145"/>
                <a:gd name="f284" fmla="*/ f228 1 f146"/>
                <a:gd name="f285" fmla="*/ f229 1 f145"/>
                <a:gd name="f286" fmla="*/ f230 1 f146"/>
                <a:gd name="f287" fmla="*/ f231 1 f145"/>
                <a:gd name="f288" fmla="*/ f232 1 f146"/>
                <a:gd name="f289" fmla="*/ f233 1 f145"/>
                <a:gd name="f290" fmla="*/ f234 1 f146"/>
                <a:gd name="f291" fmla="*/ f235 1 f145"/>
                <a:gd name="f292" fmla="*/ f236 1 f146"/>
                <a:gd name="f293" fmla="*/ f237 1 f146"/>
                <a:gd name="f294" fmla="*/ f238 1 f145"/>
                <a:gd name="f295" fmla="*/ f239 1 f146"/>
                <a:gd name="f296" fmla="*/ f240 1 f145"/>
                <a:gd name="f297" fmla="*/ f241 1 f146"/>
                <a:gd name="f298" fmla="*/ f242 1 f145"/>
                <a:gd name="f299" fmla="*/ f243 1 f145"/>
                <a:gd name="f300" fmla="*/ f244 1 f146"/>
                <a:gd name="f301" fmla="*/ f245 1 f145"/>
                <a:gd name="f302" fmla="*/ f246 1 f145"/>
                <a:gd name="f303" fmla="*/ f247 1 f146"/>
                <a:gd name="f304" fmla="*/ f248 1 f145"/>
                <a:gd name="f305" fmla="*/ f249 1 f145"/>
                <a:gd name="f306" fmla="*/ f250 1 f146"/>
                <a:gd name="f307" fmla="*/ f251 1 f145"/>
                <a:gd name="f308" fmla="*/ f252 f136 1"/>
                <a:gd name="f309" fmla="*/ f253 f136 1"/>
                <a:gd name="f310" fmla="*/ f255 f137 1"/>
                <a:gd name="f311" fmla="*/ f254 f137 1"/>
                <a:gd name="f312" fmla="*/ f256 f136 1"/>
                <a:gd name="f313" fmla="*/ f257 f137 1"/>
                <a:gd name="f314" fmla="*/ f258 f136 1"/>
                <a:gd name="f315" fmla="*/ f259 f136 1"/>
                <a:gd name="f316" fmla="*/ f260 f137 1"/>
                <a:gd name="f317" fmla="*/ f261 f136 1"/>
                <a:gd name="f318" fmla="*/ f262 f137 1"/>
                <a:gd name="f319" fmla="*/ f263 f136 1"/>
                <a:gd name="f320" fmla="*/ f264 f137 1"/>
                <a:gd name="f321" fmla="*/ f265 f136 1"/>
                <a:gd name="f322" fmla="*/ f266 f137 1"/>
                <a:gd name="f323" fmla="*/ f267 f136 1"/>
                <a:gd name="f324" fmla="*/ f268 f137 1"/>
                <a:gd name="f325" fmla="*/ f269 f136 1"/>
                <a:gd name="f326" fmla="*/ f270 f137 1"/>
                <a:gd name="f327" fmla="*/ f271 f136 1"/>
                <a:gd name="f328" fmla="*/ f272 f137 1"/>
                <a:gd name="f329" fmla="*/ f273 f136 1"/>
                <a:gd name="f330" fmla="*/ f274 f137 1"/>
                <a:gd name="f331" fmla="*/ f275 f137 1"/>
                <a:gd name="f332" fmla="*/ f276 f136 1"/>
                <a:gd name="f333" fmla="*/ f277 f137 1"/>
                <a:gd name="f334" fmla="*/ f278 f136 1"/>
                <a:gd name="f335" fmla="*/ f279 f137 1"/>
                <a:gd name="f336" fmla="*/ f280 f136 1"/>
                <a:gd name="f337" fmla="*/ f281 f136 1"/>
                <a:gd name="f338" fmla="*/ f282 f137 1"/>
                <a:gd name="f339" fmla="*/ f283 f136 1"/>
                <a:gd name="f340" fmla="*/ f284 f137 1"/>
                <a:gd name="f341" fmla="*/ f285 f136 1"/>
                <a:gd name="f342" fmla="*/ f286 f137 1"/>
                <a:gd name="f343" fmla="*/ f287 f136 1"/>
                <a:gd name="f344" fmla="*/ f288 f137 1"/>
                <a:gd name="f345" fmla="*/ f289 f136 1"/>
                <a:gd name="f346" fmla="*/ f290 f137 1"/>
                <a:gd name="f347" fmla="*/ f291 f136 1"/>
                <a:gd name="f348" fmla="*/ f292 f137 1"/>
                <a:gd name="f349" fmla="*/ f293 f137 1"/>
                <a:gd name="f350" fmla="*/ f294 f136 1"/>
                <a:gd name="f351" fmla="*/ f295 f137 1"/>
                <a:gd name="f352" fmla="*/ f296 f136 1"/>
                <a:gd name="f353" fmla="*/ f297 f137 1"/>
                <a:gd name="f354" fmla="*/ f298 f136 1"/>
                <a:gd name="f355" fmla="*/ f299 f136 1"/>
                <a:gd name="f356" fmla="*/ f300 f137 1"/>
                <a:gd name="f357" fmla="*/ f301 f136 1"/>
                <a:gd name="f358" fmla="*/ f302 f136 1"/>
                <a:gd name="f359" fmla="*/ f303 f137 1"/>
                <a:gd name="f360" fmla="*/ f304 f136 1"/>
                <a:gd name="f361" fmla="*/ f305 f136 1"/>
                <a:gd name="f362" fmla="*/ f306 f137 1"/>
                <a:gd name="f363" fmla="*/ f307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312" y="f313"/>
                </a:cxn>
                <a:cxn ang="f199">
                  <a:pos x="f314" y="f313"/>
                </a:cxn>
                <a:cxn ang="f199">
                  <a:pos x="f315" y="f316"/>
                </a:cxn>
                <a:cxn ang="f199">
                  <a:pos x="f317" y="f318"/>
                </a:cxn>
                <a:cxn ang="f199">
                  <a:pos x="f319" y="f320"/>
                </a:cxn>
                <a:cxn ang="f199">
                  <a:pos x="f321" y="f322"/>
                </a:cxn>
                <a:cxn ang="f199">
                  <a:pos x="f323" y="f324"/>
                </a:cxn>
                <a:cxn ang="f199">
                  <a:pos x="f325" y="f326"/>
                </a:cxn>
                <a:cxn ang="f199">
                  <a:pos x="f327" y="f328"/>
                </a:cxn>
                <a:cxn ang="f199">
                  <a:pos x="f329" y="f330"/>
                </a:cxn>
                <a:cxn ang="f199">
                  <a:pos x="f329" y="f331"/>
                </a:cxn>
                <a:cxn ang="f199">
                  <a:pos x="f332" y="f333"/>
                </a:cxn>
                <a:cxn ang="f199">
                  <a:pos x="f334" y="f335"/>
                </a:cxn>
                <a:cxn ang="f199">
                  <a:pos x="f336" y="f335"/>
                </a:cxn>
                <a:cxn ang="f199">
                  <a:pos x="f337" y="f331"/>
                </a:cxn>
                <a:cxn ang="f199">
                  <a:pos x="f337" y="f338"/>
                </a:cxn>
                <a:cxn ang="f199">
                  <a:pos x="f339" y="f340"/>
                </a:cxn>
                <a:cxn ang="f199">
                  <a:pos x="f341" y="f342"/>
                </a:cxn>
                <a:cxn ang="f199">
                  <a:pos x="f343" y="f344"/>
                </a:cxn>
                <a:cxn ang="f199">
                  <a:pos x="f345" y="f346"/>
                </a:cxn>
                <a:cxn ang="f199">
                  <a:pos x="f347" y="f348"/>
                </a:cxn>
                <a:cxn ang="f199">
                  <a:pos x="f347" y="f349"/>
                </a:cxn>
                <a:cxn ang="f199">
                  <a:pos x="f350" y="f351"/>
                </a:cxn>
                <a:cxn ang="f199">
                  <a:pos x="f312" y="f313"/>
                </a:cxn>
                <a:cxn ang="f199">
                  <a:pos x="f352" y="f353"/>
                </a:cxn>
                <a:cxn ang="f199">
                  <a:pos x="f354" y="f353"/>
                </a:cxn>
                <a:cxn ang="f199">
                  <a:pos x="f355" y="f356"/>
                </a:cxn>
                <a:cxn ang="f199">
                  <a:pos x="f357" y="f356"/>
                </a:cxn>
                <a:cxn ang="f199">
                  <a:pos x="f352" y="f353"/>
                </a:cxn>
                <a:cxn ang="f199">
                  <a:pos x="f358" y="f359"/>
                </a:cxn>
                <a:cxn ang="f199">
                  <a:pos x="f360" y="f359"/>
                </a:cxn>
                <a:cxn ang="f199">
                  <a:pos x="f361" y="f362"/>
                </a:cxn>
                <a:cxn ang="f199">
                  <a:pos x="f363" y="f362"/>
                </a:cxn>
                <a:cxn ang="f199">
                  <a:pos x="f358" y="f359"/>
                </a:cxn>
              </a:cxnLst>
              <a:rect l="f308" t="f311" r="f309" b="f310"/>
              <a:pathLst>
                <a:path w="484" h="18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7" y="f48"/>
                    <a:pt x="f49" y="f50"/>
                    <a:pt x="f51" y="f52"/>
                  </a:cubicBezTo>
                  <a:cubicBezTo>
                    <a:pt x="f51" y="f53"/>
                    <a:pt x="f51" y="f29"/>
                    <a:pt x="f51" y="f54"/>
                  </a:cubicBezTo>
                  <a:cubicBezTo>
                    <a:pt x="f55" y="f54"/>
                    <a:pt x="f56" y="f57"/>
                    <a:pt x="f58" y="f59"/>
                  </a:cubicBezTo>
                  <a:cubicBezTo>
                    <a:pt x="f60" y="f61"/>
                    <a:pt x="f62" y="f63"/>
                    <a:pt x="f5" y="f64"/>
                  </a:cubicBezTo>
                  <a:cubicBezTo>
                    <a:pt x="f14" y="f64"/>
                    <a:pt x="f65" y="f64"/>
                    <a:pt x="f66" y="f64"/>
                  </a:cubicBezTo>
                  <a:cubicBezTo>
                    <a:pt x="f67" y="f68"/>
                    <a:pt x="f69" y="f70"/>
                    <a:pt x="f54" y="f54"/>
                  </a:cubicBezTo>
                  <a:cubicBezTo>
                    <a:pt x="f54" y="f71"/>
                    <a:pt x="f54" y="f72"/>
                    <a:pt x="f54" y="f73"/>
                  </a:cubicBezTo>
                  <a:cubicBezTo>
                    <a:pt x="f74" y="f65"/>
                    <a:pt x="f52" y="f75"/>
                    <a:pt x="f76" y="f29"/>
                  </a:cubicBezTo>
                  <a:cubicBezTo>
                    <a:pt x="f77" y="f27"/>
                    <a:pt x="f43" y="f78"/>
                    <a:pt x="f79" y="f80"/>
                  </a:cubicBezTo>
                  <a:cubicBezTo>
                    <a:pt x="f81" y="f82"/>
                    <a:pt x="f83" y="f84"/>
                    <a:pt x="f38" y="f85"/>
                  </a:cubicBezTo>
                  <a:cubicBezTo>
                    <a:pt x="f86" y="f23"/>
                    <a:pt x="f87" y="f88"/>
                    <a:pt x="f89" y="f90"/>
                  </a:cubicBezTo>
                  <a:cubicBezTo>
                    <a:pt x="f91" y="f92"/>
                    <a:pt x="f93" y="f85"/>
                    <a:pt x="f94" y="f95"/>
                  </a:cubicBezTo>
                  <a:cubicBezTo>
                    <a:pt x="f94" y="f51"/>
                    <a:pt x="f94" y="f59"/>
                    <a:pt x="f94" y="f96"/>
                  </a:cubicBezTo>
                  <a:cubicBezTo>
                    <a:pt x="f97" y="f16"/>
                    <a:pt x="f98" y="f61"/>
                    <a:pt x="f99" y="f100"/>
                  </a:cubicBezTo>
                  <a:cubicBezTo>
                    <a:pt x="f101" y="f102"/>
                    <a:pt x="f103" y="f104"/>
                    <a:pt x="f8" y="f5"/>
                  </a:cubicBezTo>
                  <a:close/>
                  <a:moveTo>
                    <a:pt x="f105" y="f104"/>
                  </a:moveTo>
                  <a:cubicBezTo>
                    <a:pt x="f106" y="f104"/>
                    <a:pt x="f93" y="f104"/>
                    <a:pt x="f107" y="f104"/>
                  </a:cubicBezTo>
                  <a:cubicBezTo>
                    <a:pt x="f108" y="f109"/>
                    <a:pt x="f110" y="f63"/>
                    <a:pt x="f111" y="f112"/>
                  </a:cubicBezTo>
                  <a:cubicBezTo>
                    <a:pt x="f113" y="f114"/>
                    <a:pt x="f115" y="f114"/>
                    <a:pt x="f116" y="f112"/>
                  </a:cubicBezTo>
                  <a:cubicBezTo>
                    <a:pt x="f117" y="f63"/>
                    <a:pt x="f118" y="f119"/>
                    <a:pt x="f105" y="f104"/>
                  </a:cubicBezTo>
                  <a:close/>
                  <a:moveTo>
                    <a:pt x="f77" y="f120"/>
                  </a:moveTo>
                  <a:cubicBezTo>
                    <a:pt x="f31" y="f120"/>
                    <a:pt x="f121" y="f120"/>
                    <a:pt x="f122" y="f120"/>
                  </a:cubicBezTo>
                  <a:cubicBezTo>
                    <a:pt x="f123" y="f124"/>
                    <a:pt x="f12" y="f125"/>
                    <a:pt x="f126" y="f127"/>
                  </a:cubicBezTo>
                  <a:cubicBezTo>
                    <a:pt x="f128" y="f129"/>
                    <a:pt x="f130" y="f129"/>
                    <a:pt x="f131" y="f127"/>
                  </a:cubicBezTo>
                  <a:cubicBezTo>
                    <a:pt x="f132" y="f125"/>
                    <a:pt x="f133" y="f134"/>
                    <a:pt x="f77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3" name="Freeform 321">
              <a:extLst>
                <a:ext uri="{FF2B5EF4-FFF2-40B4-BE49-F238E27FC236}">
                  <a16:creationId xmlns:a16="http://schemas.microsoft.com/office/drawing/2014/main" id="{FFE7E31C-5762-1AB4-3865-F0FF4AE0F27D}"/>
                </a:ext>
              </a:extLst>
            </p:cNvPr>
            <p:cNvSpPr/>
            <p:nvPr/>
          </p:nvSpPr>
          <p:spPr>
            <a:xfrm>
              <a:off x="5907088" y="3238896"/>
              <a:ext cx="387348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331"/>
                <a:gd name="f8" fmla="val 275"/>
                <a:gd name="f9" fmla="val 51"/>
                <a:gd name="f10" fmla="val 189"/>
                <a:gd name="f11" fmla="val 107"/>
                <a:gd name="f12" fmla="val 28"/>
                <a:gd name="f13" fmla="val 21"/>
                <a:gd name="f14" fmla="val 59"/>
                <a:gd name="f15" fmla="val 15"/>
                <a:gd name="f16" fmla="val 65"/>
                <a:gd name="f17" fmla="val 10"/>
                <a:gd name="f18" fmla="val 71"/>
                <a:gd name="f19" fmla="val 7"/>
                <a:gd name="f20" fmla="val 60"/>
                <a:gd name="f21" fmla="val 4"/>
                <a:gd name="f22" fmla="val 48"/>
                <a:gd name="f23" fmla="val 33"/>
                <a:gd name="f24" fmla="val 56"/>
                <a:gd name="f25" fmla="val 32"/>
                <a:gd name="f26" fmla="val 158"/>
                <a:gd name="f27" fmla="val 177"/>
                <a:gd name="f28" fmla="val 34"/>
                <a:gd name="f29" fmla="val 191"/>
                <a:gd name="f30" fmla="val 29"/>
                <a:gd name="f31" fmla="val 202"/>
                <a:gd name="f32" fmla="val 13"/>
                <a:gd name="f33" fmla="val 206"/>
                <a:gd name="f34" fmla="val 216"/>
                <a:gd name="f35" fmla="val 2"/>
                <a:gd name="f36" fmla="val 223"/>
                <a:gd name="f37" fmla="val 256"/>
                <a:gd name="f38" fmla="val 289"/>
                <a:gd name="f39" fmla="val 1"/>
                <a:gd name="f40" fmla="val 325"/>
                <a:gd name="f41" fmla="val 9"/>
                <a:gd name="f42" fmla="val 22"/>
                <a:gd name="f43" fmla="val 108"/>
                <a:gd name="f44" fmla="val 194"/>
                <a:gd name="f45" fmla="val 280"/>
                <a:gd name="f46" fmla="val 310"/>
                <a:gd name="f47" fmla="val 307"/>
                <a:gd name="f48" fmla="val 282"/>
                <a:gd name="f49" fmla="val 329"/>
                <a:gd name="f50" fmla="val 254"/>
                <a:gd name="f51" fmla="val 326"/>
                <a:gd name="f52" fmla="val 239"/>
                <a:gd name="f53" fmla="val 305"/>
                <a:gd name="f54" fmla="val 244"/>
                <a:gd name="f55" fmla="val 271"/>
                <a:gd name="f56" fmla="val 253"/>
                <a:gd name="f57" fmla="val 270"/>
                <a:gd name="f58" fmla="val 263"/>
                <a:gd name="f59" fmla="val 269"/>
                <a:gd name="f60" fmla="val 268"/>
                <a:gd name="f61" fmla="val 196"/>
                <a:gd name="f62" fmla="val 124"/>
                <a:gd name="f63" fmla="+- 0 0 -90"/>
                <a:gd name="f64" fmla="*/ f3 1 327"/>
                <a:gd name="f65" fmla="*/ f4 1 331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27"/>
                <a:gd name="f74" fmla="*/ f70 1 331"/>
                <a:gd name="f75" fmla="*/ 275 f71 1"/>
                <a:gd name="f76" fmla="*/ 51 f70 1"/>
                <a:gd name="f77" fmla="*/ 28 f71 1"/>
                <a:gd name="f78" fmla="*/ 10 f71 1"/>
                <a:gd name="f79" fmla="*/ 71 f70 1"/>
                <a:gd name="f80" fmla="*/ 0 f71 1"/>
                <a:gd name="f81" fmla="*/ 33 f70 1"/>
                <a:gd name="f82" fmla="*/ 158 f71 1"/>
                <a:gd name="f83" fmla="*/ 202 f71 1"/>
                <a:gd name="f84" fmla="*/ 13 f70 1"/>
                <a:gd name="f85" fmla="*/ 223 f71 1"/>
                <a:gd name="f86" fmla="*/ 2 f70 1"/>
                <a:gd name="f87" fmla="*/ 325 f71 1"/>
                <a:gd name="f88" fmla="*/ 1 f70 1"/>
                <a:gd name="f89" fmla="*/ 327 f71 1"/>
                <a:gd name="f90" fmla="*/ 22 f70 1"/>
                <a:gd name="f91" fmla="*/ 280 f70 1"/>
                <a:gd name="f92" fmla="*/ 282 f71 1"/>
                <a:gd name="f93" fmla="*/ 329 f70 1"/>
                <a:gd name="f94" fmla="*/ 244 f71 1"/>
                <a:gd name="f95" fmla="*/ 271 f70 1"/>
                <a:gd name="f96" fmla="*/ 268 f70 1"/>
                <a:gd name="f97" fmla="+- f72 0 f1"/>
                <a:gd name="f98" fmla="*/ f75 1 327"/>
                <a:gd name="f99" fmla="*/ f76 1 331"/>
                <a:gd name="f100" fmla="*/ f77 1 327"/>
                <a:gd name="f101" fmla="*/ f78 1 327"/>
                <a:gd name="f102" fmla="*/ f79 1 331"/>
                <a:gd name="f103" fmla="*/ f80 1 327"/>
                <a:gd name="f104" fmla="*/ f81 1 331"/>
                <a:gd name="f105" fmla="*/ f82 1 327"/>
                <a:gd name="f106" fmla="*/ f83 1 327"/>
                <a:gd name="f107" fmla="*/ f84 1 331"/>
                <a:gd name="f108" fmla="*/ f85 1 327"/>
                <a:gd name="f109" fmla="*/ f86 1 331"/>
                <a:gd name="f110" fmla="*/ f87 1 327"/>
                <a:gd name="f111" fmla="*/ f88 1 331"/>
                <a:gd name="f112" fmla="*/ f89 1 327"/>
                <a:gd name="f113" fmla="*/ f90 1 331"/>
                <a:gd name="f114" fmla="*/ f91 1 331"/>
                <a:gd name="f115" fmla="*/ f92 1 327"/>
                <a:gd name="f116" fmla="*/ f93 1 331"/>
                <a:gd name="f117" fmla="*/ f94 1 327"/>
                <a:gd name="f118" fmla="*/ f95 1 331"/>
                <a:gd name="f119" fmla="*/ f96 1 331"/>
                <a:gd name="f120" fmla="*/ 0 1 f73"/>
                <a:gd name="f121" fmla="*/ f67 1 f73"/>
                <a:gd name="f122" fmla="*/ 0 1 f74"/>
                <a:gd name="f123" fmla="*/ f68 1 f74"/>
                <a:gd name="f124" fmla="*/ f98 1 f73"/>
                <a:gd name="f125" fmla="*/ f99 1 f74"/>
                <a:gd name="f126" fmla="*/ f100 1 f73"/>
                <a:gd name="f127" fmla="*/ f101 1 f73"/>
                <a:gd name="f128" fmla="*/ f102 1 f74"/>
                <a:gd name="f129" fmla="*/ f103 1 f73"/>
                <a:gd name="f130" fmla="*/ f104 1 f74"/>
                <a:gd name="f131" fmla="*/ f105 1 f73"/>
                <a:gd name="f132" fmla="*/ f106 1 f73"/>
                <a:gd name="f133" fmla="*/ f107 1 f74"/>
                <a:gd name="f134" fmla="*/ f108 1 f73"/>
                <a:gd name="f135" fmla="*/ f109 1 f74"/>
                <a:gd name="f136" fmla="*/ f110 1 f73"/>
                <a:gd name="f137" fmla="*/ f111 1 f74"/>
                <a:gd name="f138" fmla="*/ f112 1 f73"/>
                <a:gd name="f139" fmla="*/ f113 1 f74"/>
                <a:gd name="f140" fmla="*/ f114 1 f74"/>
                <a:gd name="f141" fmla="*/ f115 1 f73"/>
                <a:gd name="f142" fmla="*/ f116 1 f74"/>
                <a:gd name="f143" fmla="*/ f117 1 f73"/>
                <a:gd name="f144" fmla="*/ f118 1 f74"/>
                <a:gd name="f145" fmla="*/ f119 1 f74"/>
                <a:gd name="f146" fmla="*/ f120 f64 1"/>
                <a:gd name="f147" fmla="*/ f121 f64 1"/>
                <a:gd name="f148" fmla="*/ f123 f65 1"/>
                <a:gd name="f149" fmla="*/ f122 f65 1"/>
                <a:gd name="f150" fmla="*/ f124 f64 1"/>
                <a:gd name="f151" fmla="*/ f125 f65 1"/>
                <a:gd name="f152" fmla="*/ f126 f64 1"/>
                <a:gd name="f153" fmla="*/ f127 f64 1"/>
                <a:gd name="f154" fmla="*/ f128 f65 1"/>
                <a:gd name="f155" fmla="*/ f129 f64 1"/>
                <a:gd name="f156" fmla="*/ f130 f65 1"/>
                <a:gd name="f157" fmla="*/ f131 f64 1"/>
                <a:gd name="f158" fmla="*/ f132 f64 1"/>
                <a:gd name="f159" fmla="*/ f133 f65 1"/>
                <a:gd name="f160" fmla="*/ f134 f64 1"/>
                <a:gd name="f161" fmla="*/ f135 f65 1"/>
                <a:gd name="f162" fmla="*/ f136 f64 1"/>
                <a:gd name="f163" fmla="*/ f137 f65 1"/>
                <a:gd name="f164" fmla="*/ f138 f64 1"/>
                <a:gd name="f165" fmla="*/ f139 f65 1"/>
                <a:gd name="f166" fmla="*/ f140 f65 1"/>
                <a:gd name="f167" fmla="*/ f141 f64 1"/>
                <a:gd name="f168" fmla="*/ f142 f65 1"/>
                <a:gd name="f169" fmla="*/ f143 f64 1"/>
                <a:gd name="f170" fmla="*/ f144 f65 1"/>
                <a:gd name="f171" fmla="*/ f14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0" y="f151"/>
                </a:cxn>
                <a:cxn ang="f97">
                  <a:pos x="f152" y="f151"/>
                </a:cxn>
                <a:cxn ang="f97">
                  <a:pos x="f153" y="f154"/>
                </a:cxn>
                <a:cxn ang="f97">
                  <a:pos x="f155" y="f156"/>
                </a:cxn>
                <a:cxn ang="f97">
                  <a:pos x="f157" y="f156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4" y="f166"/>
                </a:cxn>
                <a:cxn ang="f97">
                  <a:pos x="f167" y="f168"/>
                </a:cxn>
                <a:cxn ang="f97">
                  <a:pos x="f169" y="f170"/>
                </a:cxn>
                <a:cxn ang="f97">
                  <a:pos x="f150" y="f171"/>
                </a:cxn>
                <a:cxn ang="f97">
                  <a:pos x="f150" y="f151"/>
                </a:cxn>
              </a:cxnLst>
              <a:rect l="f146" t="f149" r="f147" b="f148"/>
              <a:pathLst>
                <a:path w="327" h="33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3"/>
                    <a:pt x="f11" y="f25"/>
                    <a:pt x="f26" y="f23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9"/>
                    <a:pt x="f34" y="f35"/>
                    <a:pt x="f36" y="f35"/>
                  </a:cubicBezTo>
                  <a:cubicBezTo>
                    <a:pt x="f37" y="f5"/>
                    <a:pt x="f38" y="f39"/>
                    <a:pt x="f40" y="f39"/>
                  </a:cubicBezTo>
                  <a:cubicBezTo>
                    <a:pt x="f40" y="f41"/>
                    <a:pt x="f6" y="f15"/>
                    <a:pt x="f6" y="f42"/>
                  </a:cubicBezTo>
                  <a:cubicBezTo>
                    <a:pt x="f6" y="f43"/>
                    <a:pt x="f6" y="f44"/>
                    <a:pt x="f6" y="f45"/>
                  </a:cubicBezTo>
                  <a:cubicBezTo>
                    <a:pt x="f6" y="f46"/>
                    <a:pt x="f47" y="f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8" y="f60"/>
                  </a:cubicBezTo>
                  <a:cubicBezTo>
                    <a:pt x="f8" y="f61"/>
                    <a:pt x="f8" y="f6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4" name="Freeform 322">
              <a:extLst>
                <a:ext uri="{FF2B5EF4-FFF2-40B4-BE49-F238E27FC236}">
                  <a16:creationId xmlns:a16="http://schemas.microsoft.com/office/drawing/2014/main" id="{D9F83B10-CE00-BAC8-A45E-B5088F528AD9}"/>
                </a:ext>
              </a:extLst>
            </p:cNvPr>
            <p:cNvSpPr/>
            <p:nvPr/>
          </p:nvSpPr>
          <p:spPr>
            <a:xfrm>
              <a:off x="5084768" y="5208989"/>
              <a:ext cx="381003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5" name="Freeform 323">
              <a:extLst>
                <a:ext uri="{FF2B5EF4-FFF2-40B4-BE49-F238E27FC236}">
                  <a16:creationId xmlns:a16="http://schemas.microsoft.com/office/drawing/2014/main" id="{936720AF-8409-85DB-370A-2A307EDF11E6}"/>
                </a:ext>
              </a:extLst>
            </p:cNvPr>
            <p:cNvSpPr/>
            <p:nvPr/>
          </p:nvSpPr>
          <p:spPr>
            <a:xfrm>
              <a:off x="4873623" y="4172352"/>
              <a:ext cx="27940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217"/>
                <a:gd name="f8" fmla="val 5"/>
                <a:gd name="f9" fmla="val 194"/>
                <a:gd name="f10" fmla="val 170"/>
                <a:gd name="f11" fmla="val 16"/>
                <a:gd name="f12" fmla="val 154"/>
                <a:gd name="f13" fmla="val 27"/>
                <a:gd name="f14" fmla="val 138"/>
                <a:gd name="f15" fmla="val 50"/>
                <a:gd name="f16" fmla="val 130"/>
                <a:gd name="f17" fmla="val 62"/>
                <a:gd name="f18" fmla="val 122"/>
                <a:gd name="f19" fmla="val 61"/>
                <a:gd name="f20" fmla="val 93"/>
                <a:gd name="f21" fmla="val 57"/>
                <a:gd name="f22" fmla="val 68"/>
                <a:gd name="f23" fmla="val 60"/>
                <a:gd name="f24" fmla="val 43"/>
                <a:gd name="f25" fmla="val 63"/>
                <a:gd name="f26" fmla="val 17"/>
                <a:gd name="f27" fmla="val 86"/>
                <a:gd name="f28" fmla="val 1"/>
                <a:gd name="f29" fmla="val 111"/>
                <a:gd name="f30" fmla="val 161"/>
                <a:gd name="f31" fmla="val 164"/>
                <a:gd name="f32" fmla="val 42"/>
                <a:gd name="f33" fmla="val 167"/>
                <a:gd name="f34" fmla="val 66"/>
                <a:gd name="f35" fmla="val 92"/>
                <a:gd name="f36" fmla="val 163"/>
                <a:gd name="f37" fmla="val 124"/>
                <a:gd name="f38" fmla="val 197"/>
                <a:gd name="f39" fmla="val 159"/>
                <a:gd name="f40" fmla="val 148"/>
                <a:gd name="f41" fmla="val 78"/>
                <a:gd name="f42" fmla="val 75"/>
                <a:gd name="f43" fmla="val 56"/>
                <a:gd name="f44" fmla="val 65"/>
                <a:gd name="f45" fmla="val 74"/>
                <a:gd name="f46" fmla="val 69"/>
                <a:gd name="f47" fmla="val 89"/>
                <a:gd name="f48" fmla="val 76"/>
                <a:gd name="f49" fmla="val 110"/>
                <a:gd name="f50" fmla="val 98"/>
                <a:gd name="f51" fmla="val 116"/>
                <a:gd name="f52" fmla="val 119"/>
                <a:gd name="f53" fmla="val 126"/>
                <a:gd name="f54" fmla="val 136"/>
                <a:gd name="f55" fmla="val 109"/>
                <a:gd name="f56" fmla="val 155"/>
                <a:gd name="f57" fmla="val 97"/>
                <a:gd name="f58" fmla="val 151"/>
                <a:gd name="f59" fmla="val 55"/>
                <a:gd name="f60" fmla="val 135"/>
                <a:gd name="f61" fmla="val 128"/>
                <a:gd name="f62" fmla="val 44"/>
                <a:gd name="f63" fmla="val 46"/>
                <a:gd name="f64" fmla="val 95"/>
                <a:gd name="f65" fmla="val 51"/>
                <a:gd name="f66" fmla="val 107"/>
                <a:gd name="f67" fmla="val 103"/>
                <a:gd name="f68" fmla="val 101"/>
                <a:gd name="f69" fmla="val 183"/>
                <a:gd name="f70" fmla="val 205"/>
                <a:gd name="f71" fmla="val 118"/>
                <a:gd name="f72" fmla="val 129"/>
                <a:gd name="f73" fmla="val 125"/>
                <a:gd name="f74" fmla="val 192"/>
                <a:gd name="f75" fmla="val 120"/>
                <a:gd name="f76" fmla="val 169"/>
                <a:gd name="f77" fmla="val 121"/>
                <a:gd name="f78" fmla="val 158"/>
                <a:gd name="f79" fmla="val 147"/>
                <a:gd name="f80" fmla="+- 0 0 -90"/>
                <a:gd name="f81" fmla="*/ f3 1 236"/>
                <a:gd name="f82" fmla="*/ f4 1 217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36"/>
                <a:gd name="f91" fmla="*/ f87 1 217"/>
                <a:gd name="f92" fmla="*/ 0 f88 1"/>
                <a:gd name="f93" fmla="*/ 217 f87 1"/>
                <a:gd name="f94" fmla="*/ 16 f88 1"/>
                <a:gd name="f95" fmla="*/ 154 f87 1"/>
                <a:gd name="f96" fmla="*/ 62 f88 1"/>
                <a:gd name="f97" fmla="*/ 122 f87 1"/>
                <a:gd name="f98" fmla="*/ 60 f88 1"/>
                <a:gd name="f99" fmla="*/ 43 f87 1"/>
                <a:gd name="f100" fmla="*/ 111 f88 1"/>
                <a:gd name="f101" fmla="*/ 1 f87 1"/>
                <a:gd name="f102" fmla="*/ 164 f88 1"/>
                <a:gd name="f103" fmla="*/ 42 f87 1"/>
                <a:gd name="f104" fmla="*/ 163 f88 1"/>
                <a:gd name="f105" fmla="*/ 124 f87 1"/>
                <a:gd name="f106" fmla="*/ 217 f88 1"/>
                <a:gd name="f107" fmla="*/ 75 f88 1"/>
                <a:gd name="f108" fmla="*/ 56 f87 1"/>
                <a:gd name="f109" fmla="*/ 74 f88 1"/>
                <a:gd name="f110" fmla="*/ 69 f87 1"/>
                <a:gd name="f111" fmla="*/ 98 f88 1"/>
                <a:gd name="f112" fmla="*/ 116 f87 1"/>
                <a:gd name="f113" fmla="*/ 136 f88 1"/>
                <a:gd name="f114" fmla="*/ 109 f87 1"/>
                <a:gd name="f115" fmla="*/ 148 f88 1"/>
                <a:gd name="f116" fmla="*/ 55 f87 1"/>
                <a:gd name="f117" fmla="*/ 128 f88 1"/>
                <a:gd name="f118" fmla="*/ 44 f87 1"/>
                <a:gd name="f119" fmla="*/ 107 f88 1"/>
                <a:gd name="f120" fmla="*/ 138 f87 1"/>
                <a:gd name="f121" fmla="*/ 205 f87 1"/>
                <a:gd name="f122" fmla="*/ 129 f88 1"/>
                <a:gd name="f123" fmla="*/ 120 f88 1"/>
                <a:gd name="f124" fmla="*/ 169 f87 1"/>
                <a:gd name="f125" fmla="+- f89 0 f1"/>
                <a:gd name="f126" fmla="*/ f92 1 236"/>
                <a:gd name="f127" fmla="*/ f93 1 217"/>
                <a:gd name="f128" fmla="*/ f94 1 236"/>
                <a:gd name="f129" fmla="*/ f95 1 217"/>
                <a:gd name="f130" fmla="*/ f96 1 236"/>
                <a:gd name="f131" fmla="*/ f97 1 217"/>
                <a:gd name="f132" fmla="*/ f98 1 236"/>
                <a:gd name="f133" fmla="*/ f99 1 217"/>
                <a:gd name="f134" fmla="*/ f100 1 236"/>
                <a:gd name="f135" fmla="*/ f101 1 217"/>
                <a:gd name="f136" fmla="*/ f102 1 236"/>
                <a:gd name="f137" fmla="*/ f103 1 217"/>
                <a:gd name="f138" fmla="*/ f104 1 236"/>
                <a:gd name="f139" fmla="*/ f105 1 217"/>
                <a:gd name="f140" fmla="*/ f106 1 236"/>
                <a:gd name="f141" fmla="*/ f107 1 236"/>
                <a:gd name="f142" fmla="*/ f108 1 217"/>
                <a:gd name="f143" fmla="*/ f109 1 236"/>
                <a:gd name="f144" fmla="*/ f110 1 217"/>
                <a:gd name="f145" fmla="*/ f111 1 236"/>
                <a:gd name="f146" fmla="*/ f112 1 217"/>
                <a:gd name="f147" fmla="*/ f113 1 236"/>
                <a:gd name="f148" fmla="*/ f114 1 217"/>
                <a:gd name="f149" fmla="*/ f115 1 236"/>
                <a:gd name="f150" fmla="*/ f116 1 217"/>
                <a:gd name="f151" fmla="*/ f117 1 236"/>
                <a:gd name="f152" fmla="*/ f118 1 217"/>
                <a:gd name="f153" fmla="*/ f119 1 236"/>
                <a:gd name="f154" fmla="*/ f120 1 217"/>
                <a:gd name="f155" fmla="*/ f121 1 217"/>
                <a:gd name="f156" fmla="*/ f122 1 236"/>
                <a:gd name="f157" fmla="*/ f123 1 236"/>
                <a:gd name="f158" fmla="*/ f124 1 217"/>
                <a:gd name="f159" fmla="*/ 0 1 f90"/>
                <a:gd name="f160" fmla="*/ f84 1 f90"/>
                <a:gd name="f161" fmla="*/ 0 1 f91"/>
                <a:gd name="f162" fmla="*/ f85 1 f91"/>
                <a:gd name="f163" fmla="*/ f126 1 f90"/>
                <a:gd name="f164" fmla="*/ f127 1 f91"/>
                <a:gd name="f165" fmla="*/ f128 1 f90"/>
                <a:gd name="f166" fmla="*/ f129 1 f91"/>
                <a:gd name="f167" fmla="*/ f130 1 f90"/>
                <a:gd name="f168" fmla="*/ f131 1 f91"/>
                <a:gd name="f169" fmla="*/ f132 1 f90"/>
                <a:gd name="f170" fmla="*/ f133 1 f91"/>
                <a:gd name="f171" fmla="*/ f134 1 f90"/>
                <a:gd name="f172" fmla="*/ f135 1 f91"/>
                <a:gd name="f173" fmla="*/ f136 1 f90"/>
                <a:gd name="f174" fmla="*/ f137 1 f91"/>
                <a:gd name="f175" fmla="*/ f138 1 f90"/>
                <a:gd name="f176" fmla="*/ f139 1 f91"/>
                <a:gd name="f177" fmla="*/ f140 1 f90"/>
                <a:gd name="f178" fmla="*/ f141 1 f90"/>
                <a:gd name="f179" fmla="*/ f142 1 f91"/>
                <a:gd name="f180" fmla="*/ f143 1 f90"/>
                <a:gd name="f181" fmla="*/ f144 1 f91"/>
                <a:gd name="f182" fmla="*/ f145 1 f90"/>
                <a:gd name="f183" fmla="*/ f146 1 f91"/>
                <a:gd name="f184" fmla="*/ f147 1 f90"/>
                <a:gd name="f185" fmla="*/ f148 1 f91"/>
                <a:gd name="f186" fmla="*/ f149 1 f90"/>
                <a:gd name="f187" fmla="*/ f150 1 f91"/>
                <a:gd name="f188" fmla="*/ f151 1 f90"/>
                <a:gd name="f189" fmla="*/ f152 1 f91"/>
                <a:gd name="f190" fmla="*/ f153 1 f90"/>
                <a:gd name="f191" fmla="*/ f154 1 f91"/>
                <a:gd name="f192" fmla="*/ f155 1 f91"/>
                <a:gd name="f193" fmla="*/ f156 1 f90"/>
                <a:gd name="f194" fmla="*/ f157 1 f90"/>
                <a:gd name="f195" fmla="*/ f158 1 f91"/>
                <a:gd name="f196" fmla="*/ f159 f81 1"/>
                <a:gd name="f197" fmla="*/ f160 f81 1"/>
                <a:gd name="f198" fmla="*/ f162 f82 1"/>
                <a:gd name="f199" fmla="*/ f161 f82 1"/>
                <a:gd name="f200" fmla="*/ f163 f81 1"/>
                <a:gd name="f201" fmla="*/ f164 f82 1"/>
                <a:gd name="f202" fmla="*/ f165 f81 1"/>
                <a:gd name="f203" fmla="*/ f166 f82 1"/>
                <a:gd name="f204" fmla="*/ f167 f81 1"/>
                <a:gd name="f205" fmla="*/ f168 f82 1"/>
                <a:gd name="f206" fmla="*/ f169 f81 1"/>
                <a:gd name="f207" fmla="*/ f170 f82 1"/>
                <a:gd name="f208" fmla="*/ f171 f81 1"/>
                <a:gd name="f209" fmla="*/ f172 f82 1"/>
                <a:gd name="f210" fmla="*/ f173 f81 1"/>
                <a:gd name="f211" fmla="*/ f174 f82 1"/>
                <a:gd name="f212" fmla="*/ f175 f81 1"/>
                <a:gd name="f213" fmla="*/ f176 f82 1"/>
                <a:gd name="f214" fmla="*/ f177 f81 1"/>
                <a:gd name="f215" fmla="*/ f178 f81 1"/>
                <a:gd name="f216" fmla="*/ f179 f82 1"/>
                <a:gd name="f217" fmla="*/ f180 f81 1"/>
                <a:gd name="f218" fmla="*/ f181 f82 1"/>
                <a:gd name="f219" fmla="*/ f182 f81 1"/>
                <a:gd name="f220" fmla="*/ f183 f82 1"/>
                <a:gd name="f221" fmla="*/ f184 f81 1"/>
                <a:gd name="f222" fmla="*/ f185 f82 1"/>
                <a:gd name="f223" fmla="*/ f186 f81 1"/>
                <a:gd name="f224" fmla="*/ f187 f82 1"/>
                <a:gd name="f225" fmla="*/ f188 f81 1"/>
                <a:gd name="f226" fmla="*/ f189 f82 1"/>
                <a:gd name="f227" fmla="*/ f190 f81 1"/>
                <a:gd name="f228" fmla="*/ f191 f82 1"/>
                <a:gd name="f229" fmla="*/ f192 f82 1"/>
                <a:gd name="f230" fmla="*/ f193 f81 1"/>
                <a:gd name="f231" fmla="*/ f194 f81 1"/>
                <a:gd name="f232" fmla="*/ f195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201"/>
                </a:cxn>
                <a:cxn ang="f125">
                  <a:pos x="f200" y="f201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21" y="f222"/>
                </a:cxn>
                <a:cxn ang="f125">
                  <a:pos x="f223" y="f224"/>
                </a:cxn>
                <a:cxn ang="f125">
                  <a:pos x="f225" y="f226"/>
                </a:cxn>
                <a:cxn ang="f125">
                  <a:pos x="f215" y="f216"/>
                </a:cxn>
                <a:cxn ang="f125">
                  <a:pos x="f227" y="f228"/>
                </a:cxn>
                <a:cxn ang="f125">
                  <a:pos x="f219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27" y="f228"/>
                </a:cxn>
              </a:cxnLst>
              <a:rect l="f196" t="f199" r="f197" b="f198"/>
              <a:pathLst>
                <a:path w="236" h="217">
                  <a:moveTo>
                    <a:pt x="f5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14" y="f5"/>
                    <a:pt x="f30" y="f11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14"/>
                    <a:pt x="f6" y="f39"/>
                    <a:pt x="f7" y="f7"/>
                  </a:cubicBezTo>
                  <a:cubicBezTo>
                    <a:pt x="f40" y="f7"/>
                    <a:pt x="f41" y="f7"/>
                    <a:pt x="f5" y="f7"/>
                  </a:cubicBezTo>
                  <a:close/>
                  <a:moveTo>
                    <a:pt x="f42" y="f43"/>
                  </a:moveTo>
                  <a:cubicBezTo>
                    <a:pt x="f42" y="f23"/>
                    <a:pt x="f42" y="f44"/>
                    <a:pt x="f45" y="f46"/>
                  </a:cubicBezTo>
                  <a:cubicBezTo>
                    <a:pt x="f45" y="f47"/>
                    <a:pt x="f48" y="f49"/>
                    <a:pt x="f50" y="f51"/>
                  </a:cubicBezTo>
                  <a:cubicBezTo>
                    <a:pt x="f49" y="f52"/>
                    <a:pt x="f53" y="f51"/>
                    <a:pt x="f54" y="f55"/>
                  </a:cubicBezTo>
                  <a:cubicBezTo>
                    <a:pt x="f56" y="f57"/>
                    <a:pt x="f58" y="f45"/>
                    <a:pt x="f40" y="f59"/>
                  </a:cubicBezTo>
                  <a:cubicBezTo>
                    <a:pt x="f40" y="f15"/>
                    <a:pt x="f60" y="f24"/>
                    <a:pt x="f61" y="f62"/>
                  </a:cubicBezTo>
                  <a:cubicBezTo>
                    <a:pt x="f29" y="f63"/>
                    <a:pt x="f64" y="f65"/>
                    <a:pt x="f42" y="f43"/>
                  </a:cubicBezTo>
                  <a:close/>
                  <a:moveTo>
                    <a:pt x="f66" y="f14"/>
                  </a:moveTo>
                  <a:cubicBezTo>
                    <a:pt x="f67" y="f30"/>
                    <a:pt x="f68" y="f69"/>
                    <a:pt x="f50" y="f70"/>
                  </a:cubicBezTo>
                  <a:cubicBezTo>
                    <a:pt x="f55" y="f70"/>
                    <a:pt x="f71" y="f70"/>
                    <a:pt x="f72" y="f70"/>
                  </a:cubicBezTo>
                  <a:cubicBezTo>
                    <a:pt x="f73" y="f74"/>
                    <a:pt x="f52" y="f2"/>
                    <a:pt x="f75" y="f76"/>
                  </a:cubicBezTo>
                  <a:cubicBezTo>
                    <a:pt x="f77" y="f78"/>
                    <a:pt x="f16" y="f79"/>
                    <a:pt x="f66" y="f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6" name="Freeform 324">
              <a:extLst>
                <a:ext uri="{FF2B5EF4-FFF2-40B4-BE49-F238E27FC236}">
                  <a16:creationId xmlns:a16="http://schemas.microsoft.com/office/drawing/2014/main" id="{65C08D8C-DF8F-76BF-BE0D-1FB8D59557E9}"/>
                </a:ext>
              </a:extLst>
            </p:cNvPr>
            <p:cNvSpPr/>
            <p:nvPr/>
          </p:nvSpPr>
          <p:spPr>
            <a:xfrm>
              <a:off x="5280029" y="3245251"/>
              <a:ext cx="231772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188"/>
                <a:gd name="f8" fmla="val 183"/>
                <a:gd name="f9" fmla="val 11"/>
                <a:gd name="f10" fmla="val 177"/>
                <a:gd name="f11" fmla="val 23"/>
                <a:gd name="f12" fmla="val 171"/>
                <a:gd name="f13" fmla="val 34"/>
                <a:gd name="f14" fmla="val 165"/>
                <a:gd name="f15" fmla="val 28"/>
                <a:gd name="f16" fmla="val 150"/>
                <a:gd name="f17" fmla="val 19"/>
                <a:gd name="f18" fmla="val 137"/>
                <a:gd name="f19" fmla="val 15"/>
                <a:gd name="f20" fmla="val 123"/>
                <a:gd name="f21" fmla="val 74"/>
                <a:gd name="f22" fmla="val 30"/>
                <a:gd name="f23" fmla="val 22"/>
                <a:gd name="f24" fmla="val 79"/>
                <a:gd name="f25" fmla="val 132"/>
                <a:gd name="f26" fmla="val 182"/>
                <a:gd name="f27" fmla="val 189"/>
                <a:gd name="f28" fmla="val 88"/>
                <a:gd name="f29" fmla="val 158"/>
                <a:gd name="f30" fmla="val 184"/>
                <a:gd name="f31" fmla="val 107"/>
                <a:gd name="f32" fmla="val 186"/>
                <a:gd name="f33" fmla="val 72"/>
                <a:gd name="f34" fmla="val 36"/>
                <a:gd name="f35" fmla="val 187"/>
                <a:gd name="f36" fmla="val 1"/>
                <a:gd name="f37" fmla="val 185"/>
                <a:gd name="f38" fmla="val 100"/>
                <a:gd name="f39" fmla="val 37"/>
                <a:gd name="f40" fmla="val 86"/>
                <a:gd name="f41" fmla="val 49"/>
                <a:gd name="f42" fmla="val 70"/>
                <a:gd name="f43" fmla="val 56"/>
                <a:gd name="f44" fmla="val 65"/>
                <a:gd name="f45" fmla="val 68"/>
                <a:gd name="f46" fmla="val 61"/>
                <a:gd name="f47" fmla="val 96"/>
                <a:gd name="f48" fmla="val 69"/>
                <a:gd name="f49" fmla="val 109"/>
                <a:gd name="f50" fmla="val 120"/>
                <a:gd name="f51" fmla="val 78"/>
                <a:gd name="f52" fmla="val 130"/>
                <a:gd name="f53" fmla="val 84"/>
                <a:gd name="f54" fmla="val 138"/>
                <a:gd name="f55" fmla="val 144"/>
                <a:gd name="f56" fmla="val 95"/>
                <a:gd name="f57" fmla="val 102"/>
                <a:gd name="f58" fmla="val 151"/>
                <a:gd name="f59" fmla="val 106"/>
                <a:gd name="f60" fmla="val 152"/>
                <a:gd name="f61" fmla="val 112"/>
                <a:gd name="f62" fmla="val 143"/>
                <a:gd name="f63" fmla="val 116"/>
                <a:gd name="f64" fmla="val 121"/>
                <a:gd name="f65" fmla="val 129"/>
                <a:gd name="f66" fmla="val 128"/>
                <a:gd name="f67" fmla="val 111"/>
                <a:gd name="f68" fmla="val 134"/>
                <a:gd name="f69" fmla="val 97"/>
                <a:gd name="f70" fmla="val 139"/>
                <a:gd name="f71" fmla="val 80"/>
                <a:gd name="f72" fmla="val 135"/>
                <a:gd name="f73" fmla="val 67"/>
                <a:gd name="f74" fmla="val 114"/>
                <a:gd name="f75" fmla="+- 0 0 -90"/>
                <a:gd name="f76" fmla="*/ f3 1 196"/>
                <a:gd name="f77" fmla="*/ f4 1 188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96"/>
                <a:gd name="f86" fmla="*/ f82 1 188"/>
                <a:gd name="f87" fmla="*/ 0 f83 1"/>
                <a:gd name="f88" fmla="*/ 183 f82 1"/>
                <a:gd name="f89" fmla="*/ 34 f83 1"/>
                <a:gd name="f90" fmla="*/ 165 f82 1"/>
                <a:gd name="f91" fmla="*/ 15 f83 1"/>
                <a:gd name="f92" fmla="*/ 123 f82 1"/>
                <a:gd name="f93" fmla="*/ 79 f83 1"/>
                <a:gd name="f94" fmla="*/ 11 f82 1"/>
                <a:gd name="f95" fmla="*/ 189 f83 1"/>
                <a:gd name="f96" fmla="*/ 88 f82 1"/>
                <a:gd name="f97" fmla="*/ 107 f83 1"/>
                <a:gd name="f98" fmla="*/ 186 f82 1"/>
                <a:gd name="f99" fmla="*/ 1 f83 1"/>
                <a:gd name="f100" fmla="*/ 187 f82 1"/>
                <a:gd name="f101" fmla="*/ 100 f83 1"/>
                <a:gd name="f102" fmla="*/ 37 f82 1"/>
                <a:gd name="f103" fmla="*/ 65 f83 1"/>
                <a:gd name="f104" fmla="*/ 68 f82 1"/>
                <a:gd name="f105" fmla="*/ 69 f83 1"/>
                <a:gd name="f106" fmla="*/ 109 f82 1"/>
                <a:gd name="f107" fmla="*/ 84 f83 1"/>
                <a:gd name="f108" fmla="*/ 138 f82 1"/>
                <a:gd name="f109" fmla="*/ 102 f83 1"/>
                <a:gd name="f110" fmla="*/ 151 f82 1"/>
                <a:gd name="f111" fmla="*/ 116 f83 1"/>
                <a:gd name="f112" fmla="*/ 130 f83 1"/>
                <a:gd name="f113" fmla="*/ 111 f82 1"/>
                <a:gd name="f114" fmla="*/ 135 f83 1"/>
                <a:gd name="f115" fmla="*/ 67 f82 1"/>
                <a:gd name="f116" fmla="+- f84 0 f1"/>
                <a:gd name="f117" fmla="*/ f87 1 196"/>
                <a:gd name="f118" fmla="*/ f88 1 188"/>
                <a:gd name="f119" fmla="*/ f89 1 196"/>
                <a:gd name="f120" fmla="*/ f90 1 188"/>
                <a:gd name="f121" fmla="*/ f91 1 196"/>
                <a:gd name="f122" fmla="*/ f92 1 188"/>
                <a:gd name="f123" fmla="*/ f93 1 196"/>
                <a:gd name="f124" fmla="*/ f94 1 188"/>
                <a:gd name="f125" fmla="*/ f95 1 196"/>
                <a:gd name="f126" fmla="*/ f96 1 188"/>
                <a:gd name="f127" fmla="*/ f97 1 196"/>
                <a:gd name="f128" fmla="*/ f98 1 188"/>
                <a:gd name="f129" fmla="*/ f99 1 196"/>
                <a:gd name="f130" fmla="*/ f100 1 188"/>
                <a:gd name="f131" fmla="*/ f101 1 196"/>
                <a:gd name="f132" fmla="*/ f102 1 188"/>
                <a:gd name="f133" fmla="*/ f103 1 196"/>
                <a:gd name="f134" fmla="*/ f104 1 188"/>
                <a:gd name="f135" fmla="*/ f105 1 196"/>
                <a:gd name="f136" fmla="*/ f106 1 188"/>
                <a:gd name="f137" fmla="*/ f107 1 196"/>
                <a:gd name="f138" fmla="*/ f108 1 188"/>
                <a:gd name="f139" fmla="*/ f109 1 196"/>
                <a:gd name="f140" fmla="*/ f110 1 188"/>
                <a:gd name="f141" fmla="*/ f111 1 196"/>
                <a:gd name="f142" fmla="*/ f112 1 196"/>
                <a:gd name="f143" fmla="*/ f113 1 188"/>
                <a:gd name="f144" fmla="*/ f114 1 196"/>
                <a:gd name="f145" fmla="*/ f115 1 188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5"/>
                <a:gd name="f153" fmla="*/ f120 1 f86"/>
                <a:gd name="f154" fmla="*/ f121 1 f85"/>
                <a:gd name="f155" fmla="*/ f122 1 f86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6"/>
                <a:gd name="f164" fmla="*/ f131 1 f85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5"/>
                <a:gd name="f176" fmla="*/ f143 1 f86"/>
                <a:gd name="f177" fmla="*/ f144 1 f85"/>
                <a:gd name="f178" fmla="*/ f145 1 f86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6 1"/>
                <a:gd name="f186" fmla="*/ f153 f77 1"/>
                <a:gd name="f187" fmla="*/ f154 f76 1"/>
                <a:gd name="f188" fmla="*/ f155 f77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7 1"/>
                <a:gd name="f197" fmla="*/ f164 f76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6 1"/>
                <a:gd name="f209" fmla="*/ f176 f77 1"/>
                <a:gd name="f210" fmla="*/ f177 f76 1"/>
                <a:gd name="f211" fmla="*/ f178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83" y="f184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4"/>
                </a:cxn>
                <a:cxn ang="f116">
                  <a:pos x="f208" y="f209"/>
                </a:cxn>
                <a:cxn ang="f116">
                  <a:pos x="f210" y="f211"/>
                </a:cxn>
                <a:cxn ang="f116">
                  <a:pos x="f197" y="f198"/>
                </a:cxn>
              </a:cxnLst>
              <a:rect l="f179" t="f182" r="f180" b="f181"/>
              <a:pathLst>
                <a:path w="196" h="18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9"/>
                  </a:cubicBezTo>
                  <a:cubicBezTo>
                    <a:pt x="f25" y="f5"/>
                    <a:pt x="f26" y="f13"/>
                    <a:pt x="f27" y="f28"/>
                  </a:cubicBezTo>
                  <a:cubicBezTo>
                    <a:pt x="f6" y="f18"/>
                    <a:pt x="f29" y="f30"/>
                    <a:pt x="f31" y="f32"/>
                  </a:cubicBezTo>
                  <a:cubicBezTo>
                    <a:pt x="f33" y="f7"/>
                    <a:pt x="f34" y="f35"/>
                    <a:pt x="f36" y="f35"/>
                  </a:cubicBezTo>
                  <a:cubicBezTo>
                    <a:pt x="f5" y="f37"/>
                    <a:pt x="f5" y="f30"/>
                    <a:pt x="f5" y="f8"/>
                  </a:cubicBezTo>
                  <a:close/>
                  <a:moveTo>
                    <a:pt x="f38" y="f39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46" y="f24"/>
                    <a:pt x="f44" y="f47"/>
                    <a:pt x="f48" y="f49"/>
                  </a:cubicBezTo>
                  <a:cubicBezTo>
                    <a:pt x="f33" y="f50"/>
                    <a:pt x="f51" y="f52"/>
                    <a:pt x="f53" y="f54"/>
                  </a:cubicBezTo>
                  <a:cubicBezTo>
                    <a:pt x="f28" y="f55"/>
                    <a:pt x="f56" y="f16"/>
                    <a:pt x="f57" y="f58"/>
                  </a:cubicBezTo>
                  <a:cubicBezTo>
                    <a:pt x="f59" y="f60"/>
                    <a:pt x="f61" y="f62"/>
                    <a:pt x="f63" y="f54"/>
                  </a:cubicBezTo>
                  <a:cubicBezTo>
                    <a:pt x="f64" y="f65"/>
                    <a:pt x="f66" y="f50"/>
                    <a:pt x="f52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52" y="f43"/>
                    <a:pt x="f74" y="f41"/>
                    <a:pt x="f38" y="f3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7" name="Freeform 325">
              <a:extLst>
                <a:ext uri="{FF2B5EF4-FFF2-40B4-BE49-F238E27FC236}">
                  <a16:creationId xmlns:a16="http://schemas.microsoft.com/office/drawing/2014/main" id="{963AFE43-6E0C-8BA3-661F-29196462E849}"/>
                </a:ext>
              </a:extLst>
            </p:cNvPr>
            <p:cNvSpPr/>
            <p:nvPr/>
          </p:nvSpPr>
          <p:spPr>
            <a:xfrm>
              <a:off x="5157792" y="4121548"/>
              <a:ext cx="29051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8"/>
                <a:gd name="f8" fmla="val 19"/>
                <a:gd name="f9" fmla="val 161"/>
                <a:gd name="f10" fmla="val 38"/>
                <a:gd name="f11" fmla="val 139"/>
                <a:gd name="f12" fmla="val 75"/>
                <a:gd name="f13" fmla="val 123"/>
                <a:gd name="f14" fmla="val 73"/>
                <a:gd name="f15" fmla="val 98"/>
                <a:gd name="f16" fmla="val 68"/>
                <a:gd name="f17" fmla="val 77"/>
                <a:gd name="f18" fmla="val 69"/>
                <a:gd name="f19" fmla="val 55"/>
                <a:gd name="f20" fmla="val 23"/>
                <a:gd name="f21" fmla="val 94"/>
                <a:gd name="f22" fmla="val 125"/>
                <a:gd name="f23" fmla="val 1"/>
                <a:gd name="f24" fmla="val 156"/>
                <a:gd name="f25" fmla="val 2"/>
                <a:gd name="f26" fmla="val 177"/>
                <a:gd name="f27" fmla="val 24"/>
                <a:gd name="f28" fmla="val 57"/>
                <a:gd name="f29" fmla="val 78"/>
                <a:gd name="f30" fmla="val 174"/>
                <a:gd name="f31" fmla="val 172"/>
                <a:gd name="f32" fmla="val 208"/>
                <a:gd name="f33" fmla="val 228"/>
                <a:gd name="f34" fmla="val 159"/>
                <a:gd name="f35" fmla="val 88"/>
                <a:gd name="f36" fmla="val 86"/>
                <a:gd name="f37" fmla="val 63"/>
                <a:gd name="f38" fmla="val 76"/>
                <a:gd name="f39" fmla="val 85"/>
                <a:gd name="f40" fmla="val 95"/>
                <a:gd name="f41" fmla="val 92"/>
                <a:gd name="f42" fmla="val 111"/>
                <a:gd name="f43" fmla="val 110"/>
                <a:gd name="f44" fmla="val 118"/>
                <a:gd name="f45" fmla="val 126"/>
                <a:gd name="f46" fmla="val 124"/>
                <a:gd name="f47" fmla="val 144"/>
                <a:gd name="f48" fmla="val 122"/>
                <a:gd name="f49" fmla="val 151"/>
                <a:gd name="f50" fmla="val 106"/>
                <a:gd name="f51" fmla="val 158"/>
                <a:gd name="f52" fmla="val 90"/>
                <a:gd name="f53" fmla="val 71"/>
                <a:gd name="f54" fmla="val 53"/>
                <a:gd name="f55" fmla="val 50"/>
                <a:gd name="f56" fmla="val 145"/>
                <a:gd name="f57" fmla="val 44"/>
                <a:gd name="f58" fmla="val 138"/>
                <a:gd name="f59" fmla="val 45"/>
                <a:gd name="f60" fmla="val 47"/>
                <a:gd name="f61" fmla="val 52"/>
                <a:gd name="f62" fmla="val 212"/>
                <a:gd name="f63" fmla="val 202"/>
                <a:gd name="f64" fmla="val 216"/>
                <a:gd name="f65" fmla="val 166"/>
                <a:gd name="f66" fmla="val 133"/>
                <a:gd name="f67" fmla="val 149"/>
                <a:gd name="f68" fmla="val 157"/>
                <a:gd name="f69" fmla="val 132"/>
                <a:gd name="f70" fmla="val 165"/>
                <a:gd name="f71" fmla="val 128"/>
                <a:gd name="f72" fmla="val 184"/>
                <a:gd name="f73" fmla="val 142"/>
                <a:gd name="f74" fmla="val 201"/>
                <a:gd name="f75" fmla="val 194"/>
                <a:gd name="f76" fmla="val 114"/>
                <a:gd name="f77" fmla="val 66"/>
                <a:gd name="f78" fmla="val 150"/>
                <a:gd name="f79" fmla="val 163"/>
                <a:gd name="f80" fmla="val 35"/>
                <a:gd name="f81" fmla="val 168"/>
                <a:gd name="f82" fmla="val 186"/>
                <a:gd name="f83" fmla="val 29"/>
                <a:gd name="f84" fmla="val 67"/>
                <a:gd name="f85" fmla="val 83"/>
                <a:gd name="f86" fmla="val 107"/>
                <a:gd name="f87" fmla="val 187"/>
                <a:gd name="f88" fmla="val 164"/>
                <a:gd name="f89" fmla="val 113"/>
                <a:gd name="f90" fmla="+- 0 0 -90"/>
                <a:gd name="f91" fmla="*/ f3 1 246"/>
                <a:gd name="f92" fmla="*/ f4 1 218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46"/>
                <a:gd name="f101" fmla="*/ f97 1 218"/>
                <a:gd name="f102" fmla="*/ 19 f98 1"/>
                <a:gd name="f103" fmla="*/ 218 f97 1"/>
                <a:gd name="f104" fmla="*/ 75 f98 1"/>
                <a:gd name="f105" fmla="*/ 123 f97 1"/>
                <a:gd name="f106" fmla="*/ 69 f98 1"/>
                <a:gd name="f107" fmla="*/ 55 f97 1"/>
                <a:gd name="f108" fmla="*/ 125 f98 1"/>
                <a:gd name="f109" fmla="*/ 1 f97 1"/>
                <a:gd name="f110" fmla="*/ 177 f98 1"/>
                <a:gd name="f111" fmla="*/ 57 f97 1"/>
                <a:gd name="f112" fmla="*/ 172 f98 1"/>
                <a:gd name="f113" fmla="*/ 228 f98 1"/>
                <a:gd name="f114" fmla="*/ 86 f98 1"/>
                <a:gd name="f115" fmla="*/ 76 f97 1"/>
                <a:gd name="f116" fmla="*/ 110 f98 1"/>
                <a:gd name="f117" fmla="*/ 118 f97 1"/>
                <a:gd name="f118" fmla="*/ 151 f98 1"/>
                <a:gd name="f119" fmla="*/ 106 f97 1"/>
                <a:gd name="f120" fmla="*/ 158 f98 1"/>
                <a:gd name="f121" fmla="*/ 53 f97 1"/>
                <a:gd name="f122" fmla="*/ 138 f98 1"/>
                <a:gd name="f123" fmla="*/ 45 f97 1"/>
                <a:gd name="f124" fmla="*/ 212 f98 1"/>
                <a:gd name="f125" fmla="*/ 202 f97 1"/>
                <a:gd name="f126" fmla="*/ 133 f98 1"/>
                <a:gd name="f127" fmla="*/ 139 f97 1"/>
                <a:gd name="f128" fmla="*/ 132 f98 1"/>
                <a:gd name="f129" fmla="*/ 165 f97 1"/>
                <a:gd name="f130" fmla="*/ 161 f98 1"/>
                <a:gd name="f131" fmla="*/ 114 f98 1"/>
                <a:gd name="f132" fmla="*/ 138 f97 1"/>
                <a:gd name="f133" fmla="*/ 44 f98 1"/>
                <a:gd name="f134" fmla="*/ 163 f97 1"/>
                <a:gd name="f135" fmla="*/ 29 f98 1"/>
                <a:gd name="f136" fmla="*/ 83 f98 1"/>
                <a:gd name="f137" fmla="*/ 164 f97 1"/>
                <a:gd name="f138" fmla="+- f99 0 f1"/>
                <a:gd name="f139" fmla="*/ f102 1 246"/>
                <a:gd name="f140" fmla="*/ f103 1 218"/>
                <a:gd name="f141" fmla="*/ f104 1 246"/>
                <a:gd name="f142" fmla="*/ f105 1 218"/>
                <a:gd name="f143" fmla="*/ f106 1 246"/>
                <a:gd name="f144" fmla="*/ f107 1 218"/>
                <a:gd name="f145" fmla="*/ f108 1 246"/>
                <a:gd name="f146" fmla="*/ f109 1 218"/>
                <a:gd name="f147" fmla="*/ f110 1 246"/>
                <a:gd name="f148" fmla="*/ f111 1 218"/>
                <a:gd name="f149" fmla="*/ f112 1 246"/>
                <a:gd name="f150" fmla="*/ f113 1 246"/>
                <a:gd name="f151" fmla="*/ f114 1 246"/>
                <a:gd name="f152" fmla="*/ f115 1 218"/>
                <a:gd name="f153" fmla="*/ f116 1 246"/>
                <a:gd name="f154" fmla="*/ f117 1 218"/>
                <a:gd name="f155" fmla="*/ f118 1 246"/>
                <a:gd name="f156" fmla="*/ f119 1 218"/>
                <a:gd name="f157" fmla="*/ f120 1 246"/>
                <a:gd name="f158" fmla="*/ f121 1 218"/>
                <a:gd name="f159" fmla="*/ f122 1 246"/>
                <a:gd name="f160" fmla="*/ f123 1 218"/>
                <a:gd name="f161" fmla="*/ f124 1 246"/>
                <a:gd name="f162" fmla="*/ f125 1 218"/>
                <a:gd name="f163" fmla="*/ f126 1 246"/>
                <a:gd name="f164" fmla="*/ f127 1 218"/>
                <a:gd name="f165" fmla="*/ f128 1 246"/>
                <a:gd name="f166" fmla="*/ f129 1 218"/>
                <a:gd name="f167" fmla="*/ f130 1 246"/>
                <a:gd name="f168" fmla="*/ f131 1 246"/>
                <a:gd name="f169" fmla="*/ f132 1 218"/>
                <a:gd name="f170" fmla="*/ f133 1 246"/>
                <a:gd name="f171" fmla="*/ f134 1 218"/>
                <a:gd name="f172" fmla="*/ f135 1 246"/>
                <a:gd name="f173" fmla="*/ f136 1 246"/>
                <a:gd name="f174" fmla="*/ f137 1 218"/>
                <a:gd name="f175" fmla="*/ 0 1 f100"/>
                <a:gd name="f176" fmla="*/ f94 1 f100"/>
                <a:gd name="f177" fmla="*/ 0 1 f101"/>
                <a:gd name="f178" fmla="*/ f95 1 f101"/>
                <a:gd name="f179" fmla="*/ f139 1 f100"/>
                <a:gd name="f180" fmla="*/ f140 1 f101"/>
                <a:gd name="f181" fmla="*/ f141 1 f100"/>
                <a:gd name="f182" fmla="*/ f142 1 f101"/>
                <a:gd name="f183" fmla="*/ f143 1 f100"/>
                <a:gd name="f184" fmla="*/ f144 1 f101"/>
                <a:gd name="f185" fmla="*/ f145 1 f100"/>
                <a:gd name="f186" fmla="*/ f146 1 f101"/>
                <a:gd name="f187" fmla="*/ f147 1 f100"/>
                <a:gd name="f188" fmla="*/ f148 1 f101"/>
                <a:gd name="f189" fmla="*/ f149 1 f100"/>
                <a:gd name="f190" fmla="*/ f150 1 f100"/>
                <a:gd name="f191" fmla="*/ f151 1 f100"/>
                <a:gd name="f192" fmla="*/ f152 1 f101"/>
                <a:gd name="f193" fmla="*/ f153 1 f100"/>
                <a:gd name="f194" fmla="*/ f154 1 f101"/>
                <a:gd name="f195" fmla="*/ f155 1 f100"/>
                <a:gd name="f196" fmla="*/ f156 1 f101"/>
                <a:gd name="f197" fmla="*/ f157 1 f100"/>
                <a:gd name="f198" fmla="*/ f158 1 f101"/>
                <a:gd name="f199" fmla="*/ f159 1 f100"/>
                <a:gd name="f200" fmla="*/ f160 1 f101"/>
                <a:gd name="f201" fmla="*/ f161 1 f100"/>
                <a:gd name="f202" fmla="*/ f162 1 f101"/>
                <a:gd name="f203" fmla="*/ f163 1 f100"/>
                <a:gd name="f204" fmla="*/ f164 1 f101"/>
                <a:gd name="f205" fmla="*/ f165 1 f100"/>
                <a:gd name="f206" fmla="*/ f166 1 f101"/>
                <a:gd name="f207" fmla="*/ f167 1 f100"/>
                <a:gd name="f208" fmla="*/ f168 1 f100"/>
                <a:gd name="f209" fmla="*/ f169 1 f101"/>
                <a:gd name="f210" fmla="*/ f170 1 f100"/>
                <a:gd name="f211" fmla="*/ f171 1 f101"/>
                <a:gd name="f212" fmla="*/ f172 1 f100"/>
                <a:gd name="f213" fmla="*/ f173 1 f100"/>
                <a:gd name="f214" fmla="*/ f174 1 f101"/>
                <a:gd name="f215" fmla="*/ f175 f91 1"/>
                <a:gd name="f216" fmla="*/ f176 f91 1"/>
                <a:gd name="f217" fmla="*/ f178 f92 1"/>
                <a:gd name="f218" fmla="*/ f177 f92 1"/>
                <a:gd name="f219" fmla="*/ f179 f91 1"/>
                <a:gd name="f220" fmla="*/ f180 f92 1"/>
                <a:gd name="f221" fmla="*/ f181 f91 1"/>
                <a:gd name="f222" fmla="*/ f182 f92 1"/>
                <a:gd name="f223" fmla="*/ f183 f91 1"/>
                <a:gd name="f224" fmla="*/ f184 f92 1"/>
                <a:gd name="f225" fmla="*/ f185 f91 1"/>
                <a:gd name="f226" fmla="*/ f186 f92 1"/>
                <a:gd name="f227" fmla="*/ f187 f91 1"/>
                <a:gd name="f228" fmla="*/ f188 f92 1"/>
                <a:gd name="f229" fmla="*/ f189 f91 1"/>
                <a:gd name="f230" fmla="*/ f190 f91 1"/>
                <a:gd name="f231" fmla="*/ f191 f91 1"/>
                <a:gd name="f232" fmla="*/ f192 f92 1"/>
                <a:gd name="f233" fmla="*/ f193 f91 1"/>
                <a:gd name="f234" fmla="*/ f194 f92 1"/>
                <a:gd name="f235" fmla="*/ f195 f91 1"/>
                <a:gd name="f236" fmla="*/ f196 f92 1"/>
                <a:gd name="f237" fmla="*/ f197 f91 1"/>
                <a:gd name="f238" fmla="*/ f198 f92 1"/>
                <a:gd name="f239" fmla="*/ f199 f91 1"/>
                <a:gd name="f240" fmla="*/ f200 f92 1"/>
                <a:gd name="f241" fmla="*/ f201 f91 1"/>
                <a:gd name="f242" fmla="*/ f202 f92 1"/>
                <a:gd name="f243" fmla="*/ f203 f91 1"/>
                <a:gd name="f244" fmla="*/ f204 f92 1"/>
                <a:gd name="f245" fmla="*/ f205 f91 1"/>
                <a:gd name="f246" fmla="*/ f206 f92 1"/>
                <a:gd name="f247" fmla="*/ f207 f91 1"/>
                <a:gd name="f248" fmla="*/ f208 f91 1"/>
                <a:gd name="f249" fmla="*/ f209 f92 1"/>
                <a:gd name="f250" fmla="*/ f210 f91 1"/>
                <a:gd name="f251" fmla="*/ f211 f92 1"/>
                <a:gd name="f252" fmla="*/ f212 f91 1"/>
                <a:gd name="f253" fmla="*/ f213 f91 1"/>
                <a:gd name="f254" fmla="*/ f21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22"/>
                </a:cxn>
                <a:cxn ang="f138">
                  <a:pos x="f230" y="f220"/>
                </a:cxn>
                <a:cxn ang="f138">
                  <a:pos x="f219" y="f220"/>
                </a:cxn>
                <a:cxn ang="f138">
                  <a:pos x="f231" y="f228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31" y="f228"/>
                </a:cxn>
                <a:cxn ang="f138">
                  <a:pos x="f241" y="f242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2"/>
                </a:cxn>
                <a:cxn ang="f138">
                  <a:pos x="f241" y="f242"/>
                </a:cxn>
                <a:cxn ang="f138">
                  <a:pos x="f248" y="f249"/>
                </a:cxn>
                <a:cxn ang="f138">
                  <a:pos x="f250" y="f251"/>
                </a:cxn>
                <a:cxn ang="f138">
                  <a:pos x="f252" y="f242"/>
                </a:cxn>
                <a:cxn ang="f138">
                  <a:pos x="f253" y="f242"/>
                </a:cxn>
                <a:cxn ang="f138">
                  <a:pos x="f248" y="f254"/>
                </a:cxn>
                <a:cxn ang="f138">
                  <a:pos x="f248" y="f249"/>
                </a:cxn>
              </a:cxnLst>
              <a:rect l="f215" t="f218" r="f216" b="f217"/>
              <a:pathLst>
                <a:path w="246" h="218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15"/>
                    <a:pt x="f31" y="f13"/>
                  </a:cubicBezTo>
                  <a:cubicBezTo>
                    <a:pt x="f32" y="f11"/>
                    <a:pt x="f6" y="f9"/>
                    <a:pt x="f33" y="f7"/>
                  </a:cubicBezTo>
                  <a:cubicBezTo>
                    <a:pt x="f34" y="f7"/>
                    <a:pt x="f35" y="f7"/>
                    <a:pt x="f8" y="f7"/>
                  </a:cubicBezTo>
                  <a:close/>
                  <a:moveTo>
                    <a:pt x="f36" y="f28"/>
                  </a:moveTo>
                  <a:cubicBezTo>
                    <a:pt x="f36" y="f37"/>
                    <a:pt x="f36" y="f18"/>
                    <a:pt x="f36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48" y="f60"/>
                    <a:pt x="f50" y="f61"/>
                    <a:pt x="f36" y="f28"/>
                  </a:cubicBezTo>
                  <a:close/>
                  <a:moveTo>
                    <a:pt x="f62" y="f63"/>
                  </a:moveTo>
                  <a:cubicBezTo>
                    <a:pt x="f64" y="f34"/>
                    <a:pt x="f65" y="f22"/>
                    <a:pt x="f66" y="f11"/>
                  </a:cubicBezTo>
                  <a:cubicBezTo>
                    <a:pt x="f66" y="f67"/>
                    <a:pt x="f66" y="f68"/>
                    <a:pt x="f69" y="f70"/>
                  </a:cubicBezTo>
                  <a:cubicBezTo>
                    <a:pt x="f71" y="f72"/>
                    <a:pt x="f73" y="f74"/>
                    <a:pt x="f9" y="f63"/>
                  </a:cubicBezTo>
                  <a:cubicBezTo>
                    <a:pt x="f26" y="f63"/>
                    <a:pt x="f75" y="f63"/>
                    <a:pt x="f62" y="f63"/>
                  </a:cubicBezTo>
                  <a:close/>
                  <a:moveTo>
                    <a:pt x="f76" y="f58"/>
                  </a:moveTo>
                  <a:cubicBezTo>
                    <a:pt x="f39" y="f46"/>
                    <a:pt x="f77" y="f78"/>
                    <a:pt x="f57" y="f79"/>
                  </a:cubicBezTo>
                  <a:cubicBezTo>
                    <a:pt x="f80" y="f81"/>
                    <a:pt x="f80" y="f82"/>
                    <a:pt x="f83" y="f63"/>
                  </a:cubicBezTo>
                  <a:cubicBezTo>
                    <a:pt x="f61" y="f63"/>
                    <a:pt x="f84" y="f63"/>
                    <a:pt x="f85" y="f63"/>
                  </a:cubicBezTo>
                  <a:cubicBezTo>
                    <a:pt x="f86" y="f63"/>
                    <a:pt x="f44" y="f87"/>
                    <a:pt x="f76" y="f88"/>
                  </a:cubicBezTo>
                  <a:cubicBezTo>
                    <a:pt x="f89" y="f24"/>
                    <a:pt x="f76" y="f67"/>
                    <a:pt x="f76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8" name="Freeform 326">
              <a:extLst>
                <a:ext uri="{FF2B5EF4-FFF2-40B4-BE49-F238E27FC236}">
                  <a16:creationId xmlns:a16="http://schemas.microsoft.com/office/drawing/2014/main" id="{2B82C250-18F0-D2D0-AD01-60C21A20BC76}"/>
                </a:ext>
              </a:extLst>
            </p:cNvPr>
            <p:cNvSpPr/>
            <p:nvPr/>
          </p:nvSpPr>
          <p:spPr>
            <a:xfrm>
              <a:off x="7894636" y="4550173"/>
              <a:ext cx="387348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103"/>
                <a:gd name="f8" fmla="val 297"/>
                <a:gd name="f9" fmla="val 273"/>
                <a:gd name="f10" fmla="val 250"/>
                <a:gd name="f11" fmla="val 186"/>
                <a:gd name="f12" fmla="val 122"/>
                <a:gd name="f13" fmla="val 58"/>
                <a:gd name="f14" fmla="val 23"/>
                <a:gd name="f15" fmla="val 82"/>
                <a:gd name="f16" fmla="val 1"/>
                <a:gd name="f17" fmla="val 51"/>
                <a:gd name="f18" fmla="val 21"/>
                <a:gd name="f19" fmla="val 57"/>
                <a:gd name="f20" fmla="val 139"/>
                <a:gd name="f21" fmla="val 221"/>
                <a:gd name="f22" fmla="val 303"/>
                <a:gd name="f23" fmla="val 309"/>
                <a:gd name="f24" fmla="val 316"/>
                <a:gd name="f25" fmla="val 6"/>
                <a:gd name="f26" fmla="val 322"/>
                <a:gd name="f27" fmla="val 8"/>
                <a:gd name="f28" fmla="val 12"/>
                <a:gd name="f29" fmla="val 17"/>
                <a:gd name="f30" fmla="val 302"/>
                <a:gd name="f31" fmla="val 225"/>
                <a:gd name="f32" fmla="val 18"/>
                <a:gd name="f33" fmla="val 148"/>
                <a:gd name="f34" fmla="val 70"/>
                <a:gd name="f35" fmla="val 64"/>
                <a:gd name="f36" fmla="val 32"/>
                <a:gd name="f37" fmla="val 20"/>
                <a:gd name="f38" fmla="val 19"/>
                <a:gd name="f39" fmla="val 30"/>
                <a:gd name="f40" fmla="val 71"/>
                <a:gd name="f41" fmla="val 84"/>
                <a:gd name="f42" fmla="val 53"/>
                <a:gd name="f43" fmla="val 85"/>
                <a:gd name="f44" fmla="val 134"/>
                <a:gd name="f45" fmla="val 216"/>
                <a:gd name="f46" fmla="val 83"/>
                <a:gd name="f47" fmla="val 313"/>
                <a:gd name="f48" fmla="val 318"/>
                <a:gd name="f49" fmla="val 88"/>
                <a:gd name="f50" fmla="val 320"/>
                <a:gd name="f51" fmla="val 94"/>
                <a:gd name="f52" fmla="+- 0 0 -90"/>
                <a:gd name="f53" fmla="*/ f3 1 327"/>
                <a:gd name="f54" fmla="*/ f4 1 10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27"/>
                <a:gd name="f63" fmla="*/ f59 1 103"/>
                <a:gd name="f64" fmla="*/ 327 f60 1"/>
                <a:gd name="f65" fmla="*/ 103 f59 1"/>
                <a:gd name="f66" fmla="*/ 250 f60 1"/>
                <a:gd name="f67" fmla="*/ 58 f60 1"/>
                <a:gd name="f68" fmla="*/ 1 f60 1"/>
                <a:gd name="f69" fmla="*/ 51 f59 1"/>
                <a:gd name="f70" fmla="*/ 57 f60 1"/>
                <a:gd name="f71" fmla="*/ 0 f59 1"/>
                <a:gd name="f72" fmla="*/ 303 f60 1"/>
                <a:gd name="f73" fmla="*/ 1 f59 1"/>
                <a:gd name="f74" fmla="*/ 322 f60 1"/>
                <a:gd name="f75" fmla="*/ 8 f59 1"/>
                <a:gd name="f76" fmla="*/ 302 f60 1"/>
                <a:gd name="f77" fmla="*/ 17 f59 1"/>
                <a:gd name="f78" fmla="*/ 70 f60 1"/>
                <a:gd name="f79" fmla="*/ 18 f59 1"/>
                <a:gd name="f80" fmla="*/ 51 f60 1"/>
                <a:gd name="f81" fmla="*/ 18 f60 1"/>
                <a:gd name="f82" fmla="*/ 53 f60 1"/>
                <a:gd name="f83" fmla="*/ 85 f59 1"/>
                <a:gd name="f84" fmla="*/ 297 f60 1"/>
                <a:gd name="f85" fmla="*/ 313 f60 1"/>
                <a:gd name="f86" fmla="+- f61 0 f1"/>
                <a:gd name="f87" fmla="*/ f64 1 327"/>
                <a:gd name="f88" fmla="*/ f65 1 103"/>
                <a:gd name="f89" fmla="*/ f66 1 327"/>
                <a:gd name="f90" fmla="*/ f67 1 327"/>
                <a:gd name="f91" fmla="*/ f68 1 327"/>
                <a:gd name="f92" fmla="*/ f69 1 103"/>
                <a:gd name="f93" fmla="*/ f70 1 327"/>
                <a:gd name="f94" fmla="*/ f71 1 103"/>
                <a:gd name="f95" fmla="*/ f72 1 327"/>
                <a:gd name="f96" fmla="*/ f73 1 103"/>
                <a:gd name="f97" fmla="*/ f74 1 327"/>
                <a:gd name="f98" fmla="*/ f75 1 103"/>
                <a:gd name="f99" fmla="*/ f76 1 327"/>
                <a:gd name="f100" fmla="*/ f77 1 103"/>
                <a:gd name="f101" fmla="*/ f78 1 327"/>
                <a:gd name="f102" fmla="*/ f79 1 103"/>
                <a:gd name="f103" fmla="*/ f80 1 327"/>
                <a:gd name="f104" fmla="*/ f81 1 327"/>
                <a:gd name="f105" fmla="*/ f82 1 327"/>
                <a:gd name="f106" fmla="*/ f83 1 103"/>
                <a:gd name="f107" fmla="*/ f84 1 327"/>
                <a:gd name="f108" fmla="*/ f85 1 327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2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2"/>
                <a:gd name="f124" fmla="*/ f98 1 f63"/>
                <a:gd name="f125" fmla="*/ f99 1 f62"/>
                <a:gd name="f126" fmla="*/ f100 1 f63"/>
                <a:gd name="f127" fmla="*/ f101 1 f62"/>
                <a:gd name="f128" fmla="*/ f102 1 f63"/>
                <a:gd name="f129" fmla="*/ f103 1 f62"/>
                <a:gd name="f130" fmla="*/ f104 1 f62"/>
                <a:gd name="f131" fmla="*/ f105 1 f62"/>
                <a:gd name="f132" fmla="*/ f106 1 f63"/>
                <a:gd name="f133" fmla="*/ f107 1 f62"/>
                <a:gd name="f134" fmla="*/ f108 1 f62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3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3 1"/>
                <a:gd name="f150" fmla="*/ f124 f54 1"/>
                <a:gd name="f151" fmla="*/ f125 f53 1"/>
                <a:gd name="f152" fmla="*/ f126 f54 1"/>
                <a:gd name="f153" fmla="*/ f127 f53 1"/>
                <a:gd name="f154" fmla="*/ f128 f54 1"/>
                <a:gd name="f155" fmla="*/ f129 f53 1"/>
                <a:gd name="f156" fmla="*/ f130 f53 1"/>
                <a:gd name="f157" fmla="*/ f131 f53 1"/>
                <a:gd name="f158" fmla="*/ f132 f54 1"/>
                <a:gd name="f159" fmla="*/ f133 f53 1"/>
                <a:gd name="f160" fmla="*/ f134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0"/>
                </a:cxn>
                <a:cxn ang="f86">
                  <a:pos x="f142" y="f140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4"/>
                </a:cxn>
                <a:cxn ang="f86">
                  <a:pos x="f156" y="f144"/>
                </a:cxn>
                <a:cxn ang="f86">
                  <a:pos x="f157" y="f158"/>
                </a:cxn>
                <a:cxn ang="f86">
                  <a:pos x="f159" y="f158"/>
                </a:cxn>
                <a:cxn ang="f86">
                  <a:pos x="f160" y="f158"/>
                </a:cxn>
                <a:cxn ang="f86">
                  <a:pos x="f139" y="f140"/>
                </a:cxn>
              </a:cxnLst>
              <a:rect l="f135" t="f138" r="f136" b="f137"/>
              <a:pathLst>
                <a:path w="327" h="10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15"/>
                    <a:pt x="f16" y="f17"/>
                  </a:cubicBezTo>
                  <a:cubicBezTo>
                    <a:pt x="f16" y="f18"/>
                    <a:pt x="f14" y="f16"/>
                    <a:pt x="f19" y="f5"/>
                  </a:cubicBezTo>
                  <a:cubicBezTo>
                    <a:pt x="f20" y="f5"/>
                    <a:pt x="f21" y="f5"/>
                    <a:pt x="f22" y="f16"/>
                  </a:cubicBezTo>
                  <a:cubicBezTo>
                    <a:pt x="f23" y="f16"/>
                    <a:pt x="f24" y="f25"/>
                    <a:pt x="f26" y="f27"/>
                  </a:cubicBezTo>
                  <a:cubicBezTo>
                    <a:pt x="f24" y="f28"/>
                    <a:pt x="f23" y="f29"/>
                    <a:pt x="f30" y="f29"/>
                  </a:cubicBezTo>
                  <a:cubicBezTo>
                    <a:pt x="f31" y="f32"/>
                    <a:pt x="f33" y="f32"/>
                    <a:pt x="f34" y="f32"/>
                  </a:cubicBezTo>
                  <a:cubicBezTo>
                    <a:pt x="f35" y="f32"/>
                    <a:pt x="f13" y="f29"/>
                    <a:pt x="f17" y="f32"/>
                  </a:cubicBezTo>
                  <a:cubicBezTo>
                    <a:pt x="f36" y="f37"/>
                    <a:pt x="f38" y="f39"/>
                    <a:pt x="f32" y="f17"/>
                  </a:cubicBezTo>
                  <a:cubicBezTo>
                    <a:pt x="f32" y="f40"/>
                    <a:pt x="f36" y="f41"/>
                    <a:pt x="f42" y="f43"/>
                  </a:cubicBezTo>
                  <a:cubicBezTo>
                    <a:pt x="f44" y="f43"/>
                    <a:pt x="f45" y="f43"/>
                    <a:pt x="f8" y="f43"/>
                  </a:cubicBezTo>
                  <a:cubicBezTo>
                    <a:pt x="f30" y="f43"/>
                    <a:pt x="f23" y="f46"/>
                    <a:pt x="f47" y="f43"/>
                  </a:cubicBezTo>
                  <a:cubicBezTo>
                    <a:pt x="f48" y="f49"/>
                    <a:pt x="f50" y="f5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19" name="Freeform 327">
              <a:extLst>
                <a:ext uri="{FF2B5EF4-FFF2-40B4-BE49-F238E27FC236}">
                  <a16:creationId xmlns:a16="http://schemas.microsoft.com/office/drawing/2014/main" id="{1254A3C8-03C0-2CA6-C8D2-06136075F24C}"/>
                </a:ext>
              </a:extLst>
            </p:cNvPr>
            <p:cNvSpPr/>
            <p:nvPr/>
          </p:nvSpPr>
          <p:spPr>
            <a:xfrm>
              <a:off x="6875465" y="4391424"/>
              <a:ext cx="493711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"/>
                <a:gd name="f7" fmla="val 212"/>
                <a:gd name="f8" fmla="val 377"/>
                <a:gd name="f9" fmla="val 390"/>
                <a:gd name="f10" fmla="val 15"/>
                <a:gd name="f11" fmla="val 403"/>
                <a:gd name="f12" fmla="val 30"/>
                <a:gd name="f13" fmla="val 47"/>
                <a:gd name="f14" fmla="val 399"/>
                <a:gd name="f15" fmla="val 69"/>
                <a:gd name="f16" fmla="val 396"/>
                <a:gd name="f17" fmla="val 38"/>
                <a:gd name="f18" fmla="val 383"/>
                <a:gd name="f19" fmla="val 40"/>
                <a:gd name="f20" fmla="val 371"/>
                <a:gd name="f21" fmla="val 100"/>
                <a:gd name="f22" fmla="val 340"/>
                <a:gd name="f23" fmla="val 149"/>
                <a:gd name="f24" fmla="val 285"/>
                <a:gd name="f25" fmla="val 181"/>
                <a:gd name="f26" fmla="val 248"/>
                <a:gd name="f27" fmla="val 203"/>
                <a:gd name="f28" fmla="val 209"/>
                <a:gd name="f29" fmla="val 167"/>
                <a:gd name="f30" fmla="val 207"/>
                <a:gd name="f31" fmla="val 83"/>
                <a:gd name="f32" fmla="val 197"/>
                <a:gd name="f33" fmla="val 10"/>
                <a:gd name="f34" fmla="val 134"/>
                <a:gd name="f35" fmla="val 64"/>
                <a:gd name="f36" fmla="val 17"/>
                <a:gd name="f37" fmla="val 55"/>
                <a:gd name="f38" fmla="val 70"/>
                <a:gd name="f39" fmla="val 21"/>
                <a:gd name="f40" fmla="val 79"/>
                <a:gd name="f41" fmla="val 59"/>
                <a:gd name="f42" fmla="val 168"/>
                <a:gd name="f43" fmla="val 158"/>
                <a:gd name="f44" fmla="val 179"/>
                <a:gd name="f45" fmla="val 310"/>
                <a:gd name="f46" fmla="val 157"/>
                <a:gd name="f47" fmla="val 359"/>
                <a:gd name="f48" fmla="val 97"/>
                <a:gd name="f49" fmla="val 363"/>
                <a:gd name="f50" fmla="val 34"/>
                <a:gd name="f51" fmla="val 355"/>
                <a:gd name="f52" fmla="val 347"/>
                <a:gd name="f53" fmla="val 45"/>
                <a:gd name="f54" fmla="val 51"/>
                <a:gd name="f55" fmla="val 326"/>
                <a:gd name="f56" fmla="val 37"/>
                <a:gd name="f57" fmla="val 330"/>
                <a:gd name="f58" fmla="val 31"/>
                <a:gd name="f59" fmla="+- 0 0 -90"/>
                <a:gd name="f60" fmla="*/ f3 1 417"/>
                <a:gd name="f61" fmla="*/ f4 1 212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417"/>
                <a:gd name="f70" fmla="*/ f66 1 212"/>
                <a:gd name="f71" fmla="*/ 377 f67 1"/>
                <a:gd name="f72" fmla="*/ 0 f66 1"/>
                <a:gd name="f73" fmla="*/ 417 f67 1"/>
                <a:gd name="f74" fmla="*/ 47 f66 1"/>
                <a:gd name="f75" fmla="*/ 383 f67 1"/>
                <a:gd name="f76" fmla="*/ 40 f66 1"/>
                <a:gd name="f77" fmla="*/ 285 f67 1"/>
                <a:gd name="f78" fmla="*/ 181 f66 1"/>
                <a:gd name="f79" fmla="*/ 167 f67 1"/>
                <a:gd name="f80" fmla="*/ 207 f66 1"/>
                <a:gd name="f81" fmla="*/ 0 f67 1"/>
                <a:gd name="f82" fmla="*/ 64 f66 1"/>
                <a:gd name="f83" fmla="*/ 21 f67 1"/>
                <a:gd name="f84" fmla="*/ 79 f66 1"/>
                <a:gd name="f85" fmla="*/ 248 f67 1"/>
                <a:gd name="f86" fmla="*/ 179 f66 1"/>
                <a:gd name="f87" fmla="*/ 363 f67 1"/>
                <a:gd name="f88" fmla="*/ 34 f66 1"/>
                <a:gd name="f89" fmla="*/ 340 f67 1"/>
                <a:gd name="f90" fmla="*/ 51 f66 1"/>
                <a:gd name="f91" fmla="+- f68 0 f1"/>
                <a:gd name="f92" fmla="*/ f71 1 417"/>
                <a:gd name="f93" fmla="*/ f72 1 212"/>
                <a:gd name="f94" fmla="*/ f73 1 417"/>
                <a:gd name="f95" fmla="*/ f74 1 212"/>
                <a:gd name="f96" fmla="*/ f75 1 417"/>
                <a:gd name="f97" fmla="*/ f76 1 212"/>
                <a:gd name="f98" fmla="*/ f77 1 417"/>
                <a:gd name="f99" fmla="*/ f78 1 212"/>
                <a:gd name="f100" fmla="*/ f79 1 417"/>
                <a:gd name="f101" fmla="*/ f80 1 212"/>
                <a:gd name="f102" fmla="*/ f81 1 417"/>
                <a:gd name="f103" fmla="*/ f82 1 212"/>
                <a:gd name="f104" fmla="*/ f83 1 417"/>
                <a:gd name="f105" fmla="*/ f84 1 212"/>
                <a:gd name="f106" fmla="*/ f85 1 417"/>
                <a:gd name="f107" fmla="*/ f86 1 212"/>
                <a:gd name="f108" fmla="*/ f87 1 417"/>
                <a:gd name="f109" fmla="*/ f88 1 212"/>
                <a:gd name="f110" fmla="*/ f89 1 417"/>
                <a:gd name="f111" fmla="*/ f90 1 212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69"/>
                <a:gd name="f131" fmla="*/ f107 1 f70"/>
                <a:gd name="f132" fmla="*/ f108 1 f69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0 1"/>
                <a:gd name="f155" fmla="*/ f131 f61 1"/>
                <a:gd name="f156" fmla="*/ f132 f60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417" h="212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7"/>
                    <a:pt x="f29" y="f30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6" y="f38"/>
                    <a:pt x="f39" y="f40"/>
                  </a:cubicBezTo>
                  <a:cubicBezTo>
                    <a:pt x="f41" y="f42"/>
                    <a:pt x="f43" y="f7"/>
                    <a:pt x="f26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9"/>
                    <a:pt x="f52" y="f53"/>
                    <a:pt x="f22" y="f54"/>
                  </a:cubicBezTo>
                  <a:cubicBezTo>
                    <a:pt x="f55" y="f56"/>
                    <a:pt x="f57" y="f5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0" name="Freeform 328">
              <a:extLst>
                <a:ext uri="{FF2B5EF4-FFF2-40B4-BE49-F238E27FC236}">
                  <a16:creationId xmlns:a16="http://schemas.microsoft.com/office/drawing/2014/main" id="{D80C65D7-D022-7044-B7AC-4E6791636943}"/>
                </a:ext>
              </a:extLst>
            </p:cNvPr>
            <p:cNvSpPr/>
            <p:nvPr/>
          </p:nvSpPr>
          <p:spPr>
            <a:xfrm>
              <a:off x="6823079" y="4165997"/>
              <a:ext cx="493711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6"/>
                <a:gd name="f7" fmla="val 212"/>
                <a:gd name="f8" fmla="val 54"/>
                <a:gd name="f9" fmla="val 176"/>
                <a:gd name="f10" fmla="val 67"/>
                <a:gd name="f11" fmla="val 73"/>
                <a:gd name="f12" fmla="val 147"/>
                <a:gd name="f13" fmla="val 90"/>
                <a:gd name="f14" fmla="val 173"/>
                <a:gd name="f15" fmla="val 74"/>
                <a:gd name="f16" fmla="val 186"/>
                <a:gd name="f17" fmla="val 59"/>
                <a:gd name="f18" fmla="val 199"/>
                <a:gd name="f19" fmla="val 44"/>
                <a:gd name="f20" fmla="val 8"/>
                <a:gd name="f21" fmla="val 182"/>
                <a:gd name="f22" fmla="val 167"/>
                <a:gd name="f23" fmla="val 13"/>
                <a:gd name="f24" fmla="val 154"/>
                <a:gd name="f25" fmla="val 19"/>
                <a:gd name="f26" fmla="val 161"/>
                <a:gd name="f27" fmla="val 26"/>
                <a:gd name="f28" fmla="val 33"/>
                <a:gd name="f29" fmla="val 175"/>
                <a:gd name="f30" fmla="val 39"/>
                <a:gd name="f31" fmla="val 158"/>
                <a:gd name="f32" fmla="val 43"/>
                <a:gd name="f33" fmla="val 142"/>
                <a:gd name="f34" fmla="val 49"/>
                <a:gd name="f35" fmla="val 127"/>
                <a:gd name="f36" fmla="val 78"/>
                <a:gd name="f37" fmla="val 53"/>
                <a:gd name="f38" fmla="val 150"/>
                <a:gd name="f39" fmla="val 5"/>
                <a:gd name="f40" fmla="val 229"/>
                <a:gd name="f41" fmla="val 309"/>
                <a:gd name="f42" fmla="val 4"/>
                <a:gd name="f43" fmla="val 382"/>
                <a:gd name="f44" fmla="val 52"/>
                <a:gd name="f45" fmla="val 412"/>
                <a:gd name="f46" fmla="val 124"/>
                <a:gd name="f47" fmla="val 414"/>
                <a:gd name="f48" fmla="val 130"/>
                <a:gd name="f49" fmla="val 415"/>
                <a:gd name="f50" fmla="val 132"/>
                <a:gd name="f51" fmla="val 139"/>
                <a:gd name="f52" fmla="val 413"/>
                <a:gd name="f53" fmla="val 144"/>
                <a:gd name="f54" fmla="val 408"/>
                <a:gd name="f55" fmla="val 146"/>
                <a:gd name="f56" fmla="val 401"/>
                <a:gd name="f57" fmla="val 143"/>
                <a:gd name="f58" fmla="val 399"/>
                <a:gd name="f59" fmla="val 138"/>
                <a:gd name="f60" fmla="val 376"/>
                <a:gd name="f61" fmla="val 81"/>
                <a:gd name="f62" fmla="val 335"/>
                <a:gd name="f63" fmla="val 276"/>
                <a:gd name="f64" fmla="val 28"/>
                <a:gd name="f65" fmla="val 63"/>
                <a:gd name="f66" fmla="+- 0 0 -90"/>
                <a:gd name="f67" fmla="*/ f3 1 416"/>
                <a:gd name="f68" fmla="*/ f4 1 21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6"/>
                <a:gd name="f77" fmla="*/ f73 1 212"/>
                <a:gd name="f78" fmla="*/ 54 f74 1"/>
                <a:gd name="f79" fmla="*/ 176 f73 1"/>
                <a:gd name="f80" fmla="*/ 90 f74 1"/>
                <a:gd name="f81" fmla="*/ 173 f73 1"/>
                <a:gd name="f82" fmla="*/ 44 f74 1"/>
                <a:gd name="f83" fmla="*/ 212 f73 1"/>
                <a:gd name="f84" fmla="*/ 13 f74 1"/>
                <a:gd name="f85" fmla="*/ 154 f73 1"/>
                <a:gd name="f86" fmla="*/ 33 f74 1"/>
                <a:gd name="f87" fmla="*/ 175 f73 1"/>
                <a:gd name="f88" fmla="*/ 49 f74 1"/>
                <a:gd name="f89" fmla="*/ 127 f73 1"/>
                <a:gd name="f90" fmla="*/ 229 f74 1"/>
                <a:gd name="f91" fmla="*/ 5 f73 1"/>
                <a:gd name="f92" fmla="*/ 412 f74 1"/>
                <a:gd name="f93" fmla="*/ 124 f73 1"/>
                <a:gd name="f94" fmla="*/ 415 f74 1"/>
                <a:gd name="f95" fmla="*/ 132 f73 1"/>
                <a:gd name="f96" fmla="*/ 150 f73 1"/>
                <a:gd name="f97" fmla="*/ 399 f74 1"/>
                <a:gd name="f98" fmla="*/ 138 f73 1"/>
                <a:gd name="f99" fmla="*/ 276 f74 1"/>
                <a:gd name="f100" fmla="*/ 28 f73 1"/>
                <a:gd name="f101" fmla="+- f75 0 f1"/>
                <a:gd name="f102" fmla="*/ f78 1 416"/>
                <a:gd name="f103" fmla="*/ f79 1 212"/>
                <a:gd name="f104" fmla="*/ f80 1 416"/>
                <a:gd name="f105" fmla="*/ f81 1 212"/>
                <a:gd name="f106" fmla="*/ f82 1 416"/>
                <a:gd name="f107" fmla="*/ f83 1 212"/>
                <a:gd name="f108" fmla="*/ f84 1 416"/>
                <a:gd name="f109" fmla="*/ f85 1 212"/>
                <a:gd name="f110" fmla="*/ f86 1 416"/>
                <a:gd name="f111" fmla="*/ f87 1 212"/>
                <a:gd name="f112" fmla="*/ f88 1 416"/>
                <a:gd name="f113" fmla="*/ f89 1 212"/>
                <a:gd name="f114" fmla="*/ f90 1 416"/>
                <a:gd name="f115" fmla="*/ f91 1 212"/>
                <a:gd name="f116" fmla="*/ f92 1 416"/>
                <a:gd name="f117" fmla="*/ f93 1 212"/>
                <a:gd name="f118" fmla="*/ f94 1 416"/>
                <a:gd name="f119" fmla="*/ f95 1 212"/>
                <a:gd name="f120" fmla="*/ f96 1 212"/>
                <a:gd name="f121" fmla="*/ f97 1 416"/>
                <a:gd name="f122" fmla="*/ f98 1 212"/>
                <a:gd name="f123" fmla="*/ f99 1 416"/>
                <a:gd name="f124" fmla="*/ f100 1 212"/>
                <a:gd name="f125" fmla="*/ 0 1 f76"/>
                <a:gd name="f126" fmla="*/ f70 1 f76"/>
                <a:gd name="f127" fmla="*/ 0 1 f77"/>
                <a:gd name="f128" fmla="*/ f71 1 f77"/>
                <a:gd name="f129" fmla="*/ f102 1 f76"/>
                <a:gd name="f130" fmla="*/ f103 1 f77"/>
                <a:gd name="f131" fmla="*/ f104 1 f76"/>
                <a:gd name="f132" fmla="*/ f105 1 f77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7"/>
                <a:gd name="f148" fmla="*/ f121 1 f76"/>
                <a:gd name="f149" fmla="*/ f122 1 f77"/>
                <a:gd name="f150" fmla="*/ f123 1 f76"/>
                <a:gd name="f151" fmla="*/ f124 1 f77"/>
                <a:gd name="f152" fmla="*/ f125 f67 1"/>
                <a:gd name="f153" fmla="*/ f126 f67 1"/>
                <a:gd name="f154" fmla="*/ f128 f68 1"/>
                <a:gd name="f155" fmla="*/ f127 f68 1"/>
                <a:gd name="f156" fmla="*/ f129 f67 1"/>
                <a:gd name="f157" fmla="*/ f130 f68 1"/>
                <a:gd name="f158" fmla="*/ f131 f67 1"/>
                <a:gd name="f159" fmla="*/ f132 f68 1"/>
                <a:gd name="f160" fmla="*/ f133 f67 1"/>
                <a:gd name="f161" fmla="*/ f134 f68 1"/>
                <a:gd name="f162" fmla="*/ f135 f67 1"/>
                <a:gd name="f163" fmla="*/ f136 f68 1"/>
                <a:gd name="f164" fmla="*/ f137 f67 1"/>
                <a:gd name="f165" fmla="*/ f138 f68 1"/>
                <a:gd name="f166" fmla="*/ f139 f67 1"/>
                <a:gd name="f167" fmla="*/ f140 f68 1"/>
                <a:gd name="f168" fmla="*/ f141 f67 1"/>
                <a:gd name="f169" fmla="*/ f142 f68 1"/>
                <a:gd name="f170" fmla="*/ f143 f67 1"/>
                <a:gd name="f171" fmla="*/ f144 f68 1"/>
                <a:gd name="f172" fmla="*/ f145 f67 1"/>
                <a:gd name="f173" fmla="*/ f146 f68 1"/>
                <a:gd name="f174" fmla="*/ f147 f68 1"/>
                <a:gd name="f175" fmla="*/ f148 f67 1"/>
                <a:gd name="f176" fmla="*/ f149 f68 1"/>
                <a:gd name="f177" fmla="*/ f150 f67 1"/>
                <a:gd name="f178" fmla="*/ f15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6" y="f157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0" y="f174"/>
                </a:cxn>
                <a:cxn ang="f101">
                  <a:pos x="f175" y="f176"/>
                </a:cxn>
                <a:cxn ang="f101">
                  <a:pos x="f177" y="f178"/>
                </a:cxn>
                <a:cxn ang="f101">
                  <a:pos x="f156" y="f157"/>
                </a:cxn>
              </a:cxnLst>
              <a:rect l="f152" t="f155" r="f153" b="f154"/>
              <a:pathLst>
                <a:path w="416" h="212">
                  <a:moveTo>
                    <a:pt x="f8" y="f9"/>
                  </a:moveTo>
                  <a:cubicBezTo>
                    <a:pt x="f10" y="f2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27" y="f2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35"/>
                    <a:pt x="f6" y="f48"/>
                    <a:pt x="f49" y="f50"/>
                  </a:cubicBezTo>
                  <a:cubicBezTo>
                    <a:pt x="f49" y="f51"/>
                    <a:pt x="f52" y="f53"/>
                    <a:pt x="f45" y="f38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19"/>
                    <a:pt x="f63" y="f64"/>
                  </a:cubicBezTo>
                  <a:cubicBezTo>
                    <a:pt x="f14" y="f5"/>
                    <a:pt x="f65" y="f1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1" name="Freeform 329">
              <a:extLst>
                <a:ext uri="{FF2B5EF4-FFF2-40B4-BE49-F238E27FC236}">
                  <a16:creationId xmlns:a16="http://schemas.microsoft.com/office/drawing/2014/main" id="{7A6B47C2-0A90-C4FA-7153-275C15EA7F09}"/>
                </a:ext>
              </a:extLst>
            </p:cNvPr>
            <p:cNvSpPr/>
            <p:nvPr/>
          </p:nvSpPr>
          <p:spPr>
            <a:xfrm>
              <a:off x="7080254" y="3315102"/>
              <a:ext cx="27304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306"/>
                <a:gd name="f8" fmla="val 298"/>
                <a:gd name="f9" fmla="val 7"/>
                <a:gd name="f10" fmla="val 295"/>
                <a:gd name="f11" fmla="val 13"/>
                <a:gd name="f12" fmla="val 289"/>
                <a:gd name="f13" fmla="val 20"/>
                <a:gd name="f14" fmla="val 75"/>
                <a:gd name="f15" fmla="val 131"/>
                <a:gd name="f16" fmla="val 186"/>
                <a:gd name="f17" fmla="val 194"/>
                <a:gd name="f18" fmla="val 203"/>
                <a:gd name="f19" fmla="val 214"/>
                <a:gd name="f20" fmla="val 270"/>
                <a:gd name="f21" fmla="val 254"/>
                <a:gd name="f22" fmla="val 238"/>
                <a:gd name="f23" fmla="val 167"/>
                <a:gd name="f24" fmla="val 96"/>
                <a:gd name="f25" fmla="val 25"/>
                <a:gd name="f26" fmla="val 19"/>
                <a:gd name="f27" fmla="val 213"/>
                <a:gd name="f28" fmla="val 14"/>
                <a:gd name="f29" fmla="val 215"/>
                <a:gd name="f30" fmla="val 8"/>
                <a:gd name="f31" fmla="val 216"/>
                <a:gd name="f32" fmla="val 5"/>
                <a:gd name="f33" fmla="val 220"/>
                <a:gd name="f34" fmla="val 2"/>
                <a:gd name="f35" fmla="val 222"/>
                <a:gd name="f36" fmla="val 225"/>
                <a:gd name="f37" fmla="val 3"/>
                <a:gd name="f38" fmla="val 228"/>
                <a:gd name="f39" fmla="val 6"/>
                <a:gd name="f40" fmla="val 230"/>
                <a:gd name="f41" fmla="val 9"/>
                <a:gd name="f42" fmla="val 12"/>
                <a:gd name="f43" fmla="val 15"/>
                <a:gd name="f44" fmla="val 110"/>
                <a:gd name="f45" fmla="val 201"/>
                <a:gd name="f46" fmla="val 293"/>
                <a:gd name="f47" fmla="val 297"/>
                <a:gd name="f48" fmla="val 229"/>
                <a:gd name="f49" fmla="val 300"/>
                <a:gd name="f50" fmla="val 154"/>
                <a:gd name="f51" fmla="val 79"/>
                <a:gd name="f52" fmla="val 303"/>
                <a:gd name="f53" fmla="+- 0 0 -90"/>
                <a:gd name="f54" fmla="*/ f3 1 231"/>
                <a:gd name="f55" fmla="*/ f4 1 306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231"/>
                <a:gd name="f64" fmla="*/ f60 1 306"/>
                <a:gd name="f65" fmla="*/ 0 f61 1"/>
                <a:gd name="f66" fmla="*/ 298 f60 1"/>
                <a:gd name="f67" fmla="*/ 20 f61 1"/>
                <a:gd name="f68" fmla="*/ 289 f60 1"/>
                <a:gd name="f69" fmla="*/ 186 f61 1"/>
                <a:gd name="f70" fmla="*/ 214 f61 1"/>
                <a:gd name="f71" fmla="*/ 238 f60 1"/>
                <a:gd name="f72" fmla="*/ 25 f60 1"/>
                <a:gd name="f73" fmla="*/ 215 f61 1"/>
                <a:gd name="f74" fmla="*/ 8 f60 1"/>
                <a:gd name="f75" fmla="*/ 222 f61 1"/>
                <a:gd name="f76" fmla="*/ 0 f60 1"/>
                <a:gd name="f77" fmla="*/ 230 f61 1"/>
                <a:gd name="f78" fmla="*/ 9 f60 1"/>
                <a:gd name="f79" fmla="*/ 19 f60 1"/>
                <a:gd name="f80" fmla="*/ 293 f60 1"/>
                <a:gd name="f81" fmla="*/ 229 f61 1"/>
                <a:gd name="f82" fmla="*/ 306 f60 1"/>
                <a:gd name="f83" fmla="*/ 5 f61 1"/>
                <a:gd name="f84" fmla="+- f62 0 f1"/>
                <a:gd name="f85" fmla="*/ f65 1 231"/>
                <a:gd name="f86" fmla="*/ f66 1 306"/>
                <a:gd name="f87" fmla="*/ f67 1 231"/>
                <a:gd name="f88" fmla="*/ f68 1 306"/>
                <a:gd name="f89" fmla="*/ f69 1 231"/>
                <a:gd name="f90" fmla="*/ f70 1 231"/>
                <a:gd name="f91" fmla="*/ f71 1 306"/>
                <a:gd name="f92" fmla="*/ f72 1 306"/>
                <a:gd name="f93" fmla="*/ f73 1 231"/>
                <a:gd name="f94" fmla="*/ f74 1 306"/>
                <a:gd name="f95" fmla="*/ f75 1 231"/>
                <a:gd name="f96" fmla="*/ f76 1 306"/>
                <a:gd name="f97" fmla="*/ f77 1 231"/>
                <a:gd name="f98" fmla="*/ f78 1 306"/>
                <a:gd name="f99" fmla="*/ f79 1 306"/>
                <a:gd name="f100" fmla="*/ f80 1 306"/>
                <a:gd name="f101" fmla="*/ f81 1 231"/>
                <a:gd name="f102" fmla="*/ f82 1 306"/>
                <a:gd name="f103" fmla="*/ f83 1 231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4"/>
                <a:gd name="f112" fmla="*/ f89 1 f63"/>
                <a:gd name="f113" fmla="*/ f90 1 f63"/>
                <a:gd name="f114" fmla="*/ f91 1 f64"/>
                <a:gd name="f115" fmla="*/ f92 1 f64"/>
                <a:gd name="f116" fmla="*/ f93 1 f63"/>
                <a:gd name="f117" fmla="*/ f94 1 f64"/>
                <a:gd name="f118" fmla="*/ f95 1 f63"/>
                <a:gd name="f119" fmla="*/ f96 1 f64"/>
                <a:gd name="f120" fmla="*/ f97 1 f63"/>
                <a:gd name="f121" fmla="*/ f98 1 f64"/>
                <a:gd name="f122" fmla="*/ f99 1 f64"/>
                <a:gd name="f123" fmla="*/ f100 1 f64"/>
                <a:gd name="f124" fmla="*/ f101 1 f63"/>
                <a:gd name="f125" fmla="*/ f102 1 f64"/>
                <a:gd name="f126" fmla="*/ f103 1 f63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5 1"/>
                <a:gd name="f135" fmla="*/ f112 f54 1"/>
                <a:gd name="f136" fmla="*/ f113 f54 1"/>
                <a:gd name="f137" fmla="*/ f114 f55 1"/>
                <a:gd name="f138" fmla="*/ f115 f55 1"/>
                <a:gd name="f139" fmla="*/ f116 f54 1"/>
                <a:gd name="f140" fmla="*/ f117 f55 1"/>
                <a:gd name="f141" fmla="*/ f118 f54 1"/>
                <a:gd name="f142" fmla="*/ f119 f55 1"/>
                <a:gd name="f143" fmla="*/ f120 f54 1"/>
                <a:gd name="f144" fmla="*/ f121 f55 1"/>
                <a:gd name="f145" fmla="*/ f122 f55 1"/>
                <a:gd name="f146" fmla="*/ f123 f55 1"/>
                <a:gd name="f147" fmla="*/ f124 f54 1"/>
                <a:gd name="f148" fmla="*/ f125 f55 1"/>
                <a:gd name="f149" fmla="*/ f12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4"/>
                </a:cxn>
                <a:cxn ang="f84">
                  <a:pos x="f136" y="f134"/>
                </a:cxn>
                <a:cxn ang="f84">
                  <a:pos x="f136" y="f137"/>
                </a:cxn>
                <a:cxn ang="f84">
                  <a:pos x="f136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3" y="f145"/>
                </a:cxn>
                <a:cxn ang="f84">
                  <a:pos x="f143" y="f146"/>
                </a:cxn>
                <a:cxn ang="f84">
                  <a:pos x="f147" y="f148"/>
                </a:cxn>
                <a:cxn ang="f84">
                  <a:pos x="f149" y="f148"/>
                </a:cxn>
                <a:cxn ang="f84">
                  <a:pos x="f131" y="f132"/>
                </a:cxn>
              </a:cxnLst>
              <a:rect l="f127" t="f130" r="f128" b="f129"/>
              <a:pathLst>
                <a:path w="231" h="306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2"/>
                    <a:pt x="f19" y="f12"/>
                  </a:cubicBezTo>
                  <a:cubicBezTo>
                    <a:pt x="f19" y="f20"/>
                    <a:pt x="f19" y="f21"/>
                    <a:pt x="f19" y="f22"/>
                  </a:cubicBezTo>
                  <a:cubicBezTo>
                    <a:pt x="f19" y="f23"/>
                    <a:pt x="f19" y="f24"/>
                    <a:pt x="f19" y="f25"/>
                  </a:cubicBezTo>
                  <a:cubicBezTo>
                    <a:pt x="f19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0" y="f43"/>
                    <a:pt x="f40" y="f26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40" y="f47"/>
                    <a:pt x="f48" y="f49"/>
                    <a:pt x="f48" y="f7"/>
                  </a:cubicBezTo>
                  <a:cubicBezTo>
                    <a:pt x="f50" y="f7"/>
                    <a:pt x="f51" y="f7"/>
                    <a:pt x="f32" y="f7"/>
                  </a:cubicBezTo>
                  <a:cubicBezTo>
                    <a:pt x="f37" y="f52"/>
                    <a:pt x="f34" y="f4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2" name="Freeform 330">
              <a:extLst>
                <a:ext uri="{FF2B5EF4-FFF2-40B4-BE49-F238E27FC236}">
                  <a16:creationId xmlns:a16="http://schemas.microsoft.com/office/drawing/2014/main" id="{54419F2B-BE86-65E3-B91E-B8ABE783D7BC}"/>
                </a:ext>
              </a:extLst>
            </p:cNvPr>
            <p:cNvSpPr/>
            <p:nvPr/>
          </p:nvSpPr>
          <p:spPr>
            <a:xfrm>
              <a:off x="7805739" y="6332933"/>
              <a:ext cx="227008" cy="23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201"/>
                <a:gd name="f8" fmla="val 197"/>
                <a:gd name="f9" fmla="val 32"/>
                <a:gd name="f10" fmla="val 166"/>
                <a:gd name="f11" fmla="val 64"/>
                <a:gd name="f12" fmla="val 135"/>
                <a:gd name="f13" fmla="val 97"/>
                <a:gd name="f14" fmla="val 105"/>
                <a:gd name="f15" fmla="val 110"/>
                <a:gd name="f16" fmla="val 93"/>
                <a:gd name="f17" fmla="val 117"/>
                <a:gd name="f18" fmla="val 81"/>
                <a:gd name="f19" fmla="val 62"/>
                <a:gd name="f20" fmla="val 116"/>
                <a:gd name="f21" fmla="val 16"/>
                <a:gd name="f22" fmla="val 167"/>
                <a:gd name="f23" fmla="val 163"/>
                <a:gd name="f24" fmla="val 7"/>
                <a:gd name="f25" fmla="val 160"/>
                <a:gd name="f26" fmla="val 155"/>
                <a:gd name="f27" fmla="val 18"/>
                <a:gd name="f28" fmla="val 137"/>
                <a:gd name="f29" fmla="val 24"/>
                <a:gd name="f30" fmla="val 131"/>
                <a:gd name="f31" fmla="val 36"/>
                <a:gd name="f32" fmla="val 134"/>
                <a:gd name="f33" fmla="val 54"/>
                <a:gd name="f34" fmla="val 139"/>
                <a:gd name="f35" fmla="val 83"/>
                <a:gd name="f36" fmla="val 129"/>
                <a:gd name="f37" fmla="val 121"/>
                <a:gd name="f38" fmla="val 96"/>
                <a:gd name="f39" fmla="val 127"/>
                <a:gd name="f40" fmla="val 87"/>
                <a:gd name="f41" fmla="val 79"/>
                <a:gd name="f42" fmla="val 143"/>
                <a:gd name="f43" fmla="val 80"/>
                <a:gd name="f44" fmla="val 145"/>
                <a:gd name="f45" fmla="val 82"/>
                <a:gd name="f46" fmla="val 147"/>
                <a:gd name="f47" fmla="val 149"/>
                <a:gd name="f48" fmla="val 109"/>
                <a:gd name="f49" fmla="val 138"/>
                <a:gd name="f50" fmla="val 128"/>
                <a:gd name="f51" fmla="val 164"/>
                <a:gd name="f52" fmla="val 114"/>
                <a:gd name="f53" fmla="val 107"/>
                <a:gd name="f54" fmla="val 102"/>
                <a:gd name="f55" fmla="val 171"/>
                <a:gd name="f56" fmla="val 95"/>
                <a:gd name="f57" fmla="val 176"/>
                <a:gd name="f58" fmla="val 88"/>
                <a:gd name="f59" fmla="val 183"/>
                <a:gd name="f60" fmla="val 76"/>
                <a:gd name="f61" fmla="val 111"/>
                <a:gd name="f62" fmla="val 186"/>
                <a:gd name="f63" fmla="val 125"/>
                <a:gd name="f64" fmla="val 161"/>
                <a:gd name="f65" fmla="val 70"/>
                <a:gd name="f66" fmla="val 174"/>
                <a:gd name="f67" fmla="val 194"/>
                <a:gd name="f68" fmla="val 17"/>
                <a:gd name="f69" fmla="val 196"/>
                <a:gd name="f70" fmla="val 10"/>
                <a:gd name="f71" fmla="val 199"/>
                <a:gd name="f72" fmla="val 3"/>
                <a:gd name="f73" fmla="val 2"/>
                <a:gd name="f74" fmla="val 200"/>
                <a:gd name="f75" fmla="val 1"/>
                <a:gd name="f76" fmla="val 198"/>
                <a:gd name="f77" fmla="+- 0 0 -90"/>
                <a:gd name="f78" fmla="*/ f3 1 192"/>
                <a:gd name="f79" fmla="*/ f4 1 20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2"/>
                <a:gd name="f88" fmla="*/ f84 1 201"/>
                <a:gd name="f89" fmla="*/ 0 f85 1"/>
                <a:gd name="f90" fmla="*/ 197 f84 1"/>
                <a:gd name="f91" fmla="*/ 97 f85 1"/>
                <a:gd name="f92" fmla="*/ 105 f84 1"/>
                <a:gd name="f93" fmla="*/ 117 f85 1"/>
                <a:gd name="f94" fmla="*/ 62 f84 1"/>
                <a:gd name="f95" fmla="*/ 167 f85 1"/>
                <a:gd name="f96" fmla="*/ 0 f84 1"/>
                <a:gd name="f97" fmla="*/ 155 f85 1"/>
                <a:gd name="f98" fmla="*/ 18 f84 1"/>
                <a:gd name="f99" fmla="*/ 134 f85 1"/>
                <a:gd name="f100" fmla="*/ 54 f84 1"/>
                <a:gd name="f101" fmla="*/ 105 f85 1"/>
                <a:gd name="f102" fmla="*/ 121 f84 1"/>
                <a:gd name="f103" fmla="*/ 79 f85 1"/>
                <a:gd name="f104" fmla="*/ 143 f84 1"/>
                <a:gd name="f105" fmla="*/ 83 f85 1"/>
                <a:gd name="f106" fmla="*/ 149 f84 1"/>
                <a:gd name="f107" fmla="*/ 160 f85 1"/>
                <a:gd name="f108" fmla="*/ 116 f84 1"/>
                <a:gd name="f109" fmla="*/ 102 f84 1"/>
                <a:gd name="f110" fmla="*/ 183 f85 1"/>
                <a:gd name="f111" fmla="*/ 76 f84 1"/>
                <a:gd name="f112" fmla="*/ 161 f85 1"/>
                <a:gd name="f113" fmla="*/ 135 f84 1"/>
                <a:gd name="f114" fmla="*/ 24 f85 1"/>
                <a:gd name="f115" fmla="*/ 194 f84 1"/>
                <a:gd name="f116" fmla="*/ 3 f85 1"/>
                <a:gd name="f117" fmla="*/ 201 f84 1"/>
                <a:gd name="f118" fmla="+- f86 0 f1"/>
                <a:gd name="f119" fmla="*/ f89 1 192"/>
                <a:gd name="f120" fmla="*/ f90 1 201"/>
                <a:gd name="f121" fmla="*/ f91 1 192"/>
                <a:gd name="f122" fmla="*/ f92 1 201"/>
                <a:gd name="f123" fmla="*/ f93 1 192"/>
                <a:gd name="f124" fmla="*/ f94 1 201"/>
                <a:gd name="f125" fmla="*/ f95 1 192"/>
                <a:gd name="f126" fmla="*/ f96 1 201"/>
                <a:gd name="f127" fmla="*/ f97 1 192"/>
                <a:gd name="f128" fmla="*/ f98 1 201"/>
                <a:gd name="f129" fmla="*/ f99 1 192"/>
                <a:gd name="f130" fmla="*/ f100 1 201"/>
                <a:gd name="f131" fmla="*/ f101 1 192"/>
                <a:gd name="f132" fmla="*/ f102 1 201"/>
                <a:gd name="f133" fmla="*/ f103 1 192"/>
                <a:gd name="f134" fmla="*/ f104 1 201"/>
                <a:gd name="f135" fmla="*/ f105 1 192"/>
                <a:gd name="f136" fmla="*/ f106 1 201"/>
                <a:gd name="f137" fmla="*/ f107 1 192"/>
                <a:gd name="f138" fmla="*/ f108 1 201"/>
                <a:gd name="f139" fmla="*/ f109 1 201"/>
                <a:gd name="f140" fmla="*/ f110 1 192"/>
                <a:gd name="f141" fmla="*/ f111 1 201"/>
                <a:gd name="f142" fmla="*/ f112 1 192"/>
                <a:gd name="f143" fmla="*/ f113 1 201"/>
                <a:gd name="f144" fmla="*/ f114 1 192"/>
                <a:gd name="f145" fmla="*/ f115 1 201"/>
                <a:gd name="f146" fmla="*/ f116 1 192"/>
                <a:gd name="f147" fmla="*/ f117 1 201"/>
                <a:gd name="f148" fmla="*/ 0 1 f87"/>
                <a:gd name="f149" fmla="*/ f81 1 f87"/>
                <a:gd name="f150" fmla="*/ 0 1 f88"/>
                <a:gd name="f151" fmla="*/ f82 1 f88"/>
                <a:gd name="f152" fmla="*/ f119 1 f87"/>
                <a:gd name="f153" fmla="*/ f120 1 f88"/>
                <a:gd name="f154" fmla="*/ f121 1 f87"/>
                <a:gd name="f155" fmla="*/ f122 1 f88"/>
                <a:gd name="f156" fmla="*/ f123 1 f87"/>
                <a:gd name="f157" fmla="*/ f124 1 f88"/>
                <a:gd name="f158" fmla="*/ f125 1 f87"/>
                <a:gd name="f159" fmla="*/ f126 1 f88"/>
                <a:gd name="f160" fmla="*/ f127 1 f87"/>
                <a:gd name="f161" fmla="*/ f128 1 f88"/>
                <a:gd name="f162" fmla="*/ f129 1 f87"/>
                <a:gd name="f163" fmla="*/ f130 1 f88"/>
                <a:gd name="f164" fmla="*/ f131 1 f87"/>
                <a:gd name="f165" fmla="*/ f132 1 f88"/>
                <a:gd name="f166" fmla="*/ f133 1 f87"/>
                <a:gd name="f167" fmla="*/ f134 1 f88"/>
                <a:gd name="f168" fmla="*/ f135 1 f87"/>
                <a:gd name="f169" fmla="*/ f136 1 f88"/>
                <a:gd name="f170" fmla="*/ f137 1 f87"/>
                <a:gd name="f171" fmla="*/ f138 1 f88"/>
                <a:gd name="f172" fmla="*/ f139 1 f88"/>
                <a:gd name="f173" fmla="*/ f140 1 f87"/>
                <a:gd name="f174" fmla="*/ f141 1 f88"/>
                <a:gd name="f175" fmla="*/ f142 1 f87"/>
                <a:gd name="f176" fmla="*/ f143 1 f88"/>
                <a:gd name="f177" fmla="*/ f144 1 f87"/>
                <a:gd name="f178" fmla="*/ f145 1 f88"/>
                <a:gd name="f179" fmla="*/ f146 1 f87"/>
                <a:gd name="f180" fmla="*/ f147 1 f88"/>
                <a:gd name="f181" fmla="*/ f148 f78 1"/>
                <a:gd name="f182" fmla="*/ f149 f78 1"/>
                <a:gd name="f183" fmla="*/ f151 f79 1"/>
                <a:gd name="f184" fmla="*/ f150 f79 1"/>
                <a:gd name="f185" fmla="*/ f152 f78 1"/>
                <a:gd name="f186" fmla="*/ f153 f79 1"/>
                <a:gd name="f187" fmla="*/ f154 f78 1"/>
                <a:gd name="f188" fmla="*/ f155 f79 1"/>
                <a:gd name="f189" fmla="*/ f156 f78 1"/>
                <a:gd name="f190" fmla="*/ f157 f79 1"/>
                <a:gd name="f191" fmla="*/ f158 f78 1"/>
                <a:gd name="f192" fmla="*/ f159 f79 1"/>
                <a:gd name="f193" fmla="*/ f160 f78 1"/>
                <a:gd name="f194" fmla="*/ f161 f79 1"/>
                <a:gd name="f195" fmla="*/ f162 f78 1"/>
                <a:gd name="f196" fmla="*/ f163 f79 1"/>
                <a:gd name="f197" fmla="*/ f164 f78 1"/>
                <a:gd name="f198" fmla="*/ f165 f79 1"/>
                <a:gd name="f199" fmla="*/ f166 f78 1"/>
                <a:gd name="f200" fmla="*/ f167 f79 1"/>
                <a:gd name="f201" fmla="*/ f168 f78 1"/>
                <a:gd name="f202" fmla="*/ f169 f79 1"/>
                <a:gd name="f203" fmla="*/ f170 f78 1"/>
                <a:gd name="f204" fmla="*/ f171 f79 1"/>
                <a:gd name="f205" fmla="*/ f172 f79 1"/>
                <a:gd name="f206" fmla="*/ f173 f78 1"/>
                <a:gd name="f207" fmla="*/ f174 f79 1"/>
                <a:gd name="f208" fmla="*/ f175 f78 1"/>
                <a:gd name="f209" fmla="*/ f176 f79 1"/>
                <a:gd name="f210" fmla="*/ f177 f78 1"/>
                <a:gd name="f211" fmla="*/ f178 f79 1"/>
                <a:gd name="f212" fmla="*/ f179 f78 1"/>
                <a:gd name="f213" fmla="*/ f180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191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11"/>
                </a:cxn>
                <a:cxn ang="f118">
                  <a:pos x="f212" y="f213"/>
                </a:cxn>
                <a:cxn ang="f118">
                  <a:pos x="f185" y="f186"/>
                </a:cxn>
              </a:cxnLst>
              <a:rect l="f181" t="f184" r="f182" b="f183"/>
              <a:pathLst>
                <a:path w="192" h="20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20" y="f21"/>
                    <a:pt x="f17" y="f21"/>
                    <a:pt x="f22" y="f5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4"/>
                    <a:pt x="f14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46"/>
                    <a:pt x="f35" y="f47"/>
                  </a:cubicBezTo>
                  <a:cubicBezTo>
                    <a:pt x="f48" y="f49"/>
                    <a:pt x="f12" y="f50"/>
                    <a:pt x="f25" y="f20"/>
                  </a:cubicBezTo>
                  <a:cubicBezTo>
                    <a:pt x="f51" y="f52"/>
                    <a:pt x="f51" y="f53"/>
                    <a:pt x="f22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62" y="f63"/>
                    <a:pt x="f64" y="f12"/>
                  </a:cubicBezTo>
                  <a:cubicBezTo>
                    <a:pt x="f20" y="f26"/>
                    <a:pt x="f65" y="f66"/>
                    <a:pt x="f29" y="f67"/>
                  </a:cubicBezTo>
                  <a:cubicBezTo>
                    <a:pt x="f68" y="f69"/>
                    <a:pt x="f70" y="f71"/>
                    <a:pt x="f72" y="f7"/>
                  </a:cubicBezTo>
                  <a:cubicBezTo>
                    <a:pt x="f73" y="f74"/>
                    <a:pt x="f75" y="f7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3" name="Freeform 331">
              <a:extLst>
                <a:ext uri="{FF2B5EF4-FFF2-40B4-BE49-F238E27FC236}">
                  <a16:creationId xmlns:a16="http://schemas.microsoft.com/office/drawing/2014/main" id="{316B75EE-1C8C-4606-24E5-769AD71AE2D0}"/>
                </a:ext>
              </a:extLst>
            </p:cNvPr>
            <p:cNvSpPr/>
            <p:nvPr/>
          </p:nvSpPr>
          <p:spPr>
            <a:xfrm>
              <a:off x="8178805" y="6166247"/>
              <a:ext cx="16351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99"/>
                <a:gd name="f8" fmla="val 27"/>
                <a:gd name="f9" fmla="val 63"/>
                <a:gd name="f10" fmla="val 30"/>
                <a:gd name="f11" fmla="val 100"/>
                <a:gd name="f12" fmla="val 60"/>
                <a:gd name="f13" fmla="val 90"/>
                <a:gd name="f14" fmla="val 99"/>
                <a:gd name="f15" fmla="val 127"/>
                <a:gd name="f16" fmla="val 64"/>
                <a:gd name="f17" fmla="val 163"/>
                <a:gd name="f18" fmla="val 26"/>
                <a:gd name="f19" fmla="val 188"/>
                <a:gd name="f20" fmla="val 177"/>
                <a:gd name="f21" fmla="val 25"/>
                <a:gd name="f22" fmla="val 164"/>
                <a:gd name="f23" fmla="val 17"/>
                <a:gd name="f24" fmla="val 166"/>
                <a:gd name="f25" fmla="val 11"/>
                <a:gd name="f26" fmla="val 168"/>
                <a:gd name="f27" fmla="val 2"/>
                <a:gd name="f28" fmla="val 171"/>
                <a:gd name="f29" fmla="val 143"/>
                <a:gd name="f30" fmla="val 146"/>
                <a:gd name="f31" fmla="val 40"/>
                <a:gd name="f32" fmla="val 133"/>
                <a:gd name="f33" fmla="val 42"/>
                <a:gd name="f34" fmla="val 142"/>
                <a:gd name="f35" fmla="val 44"/>
                <a:gd name="f36" fmla="val 149"/>
                <a:gd name="f37" fmla="val 46"/>
                <a:gd name="f38" fmla="val 158"/>
                <a:gd name="f39" fmla="val 67"/>
                <a:gd name="f40" fmla="val 135"/>
                <a:gd name="f41" fmla="val 87"/>
                <a:gd name="f42" fmla="val 113"/>
                <a:gd name="f43" fmla="val 108"/>
                <a:gd name="f44" fmla="val 89"/>
                <a:gd name="f45" fmla="val 74"/>
                <a:gd name="f46" fmla="val 56"/>
                <a:gd name="f47" fmla="val 41"/>
                <a:gd name="f48" fmla="val 34"/>
                <a:gd name="f49" fmla="val 61"/>
                <a:gd name="f50" fmla="val 32"/>
                <a:gd name="f51" fmla="val 73"/>
                <a:gd name="f52" fmla="val 10"/>
                <a:gd name="f53" fmla="val 76"/>
                <a:gd name="f54" fmla="val 15"/>
                <a:gd name="f55" fmla="val 52"/>
                <a:gd name="f56" fmla="val 21"/>
                <a:gd name="f57" fmla="val 28"/>
                <a:gd name="f58" fmla="+- 0 0 -90"/>
                <a:gd name="f59" fmla="*/ f3 1 137"/>
                <a:gd name="f60" fmla="*/ f4 1 19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37"/>
                <a:gd name="f69" fmla="*/ f65 1 199"/>
                <a:gd name="f70" fmla="*/ 27 f66 1"/>
                <a:gd name="f71" fmla="*/ 0 f65 1"/>
                <a:gd name="f72" fmla="*/ 137 f66 1"/>
                <a:gd name="f73" fmla="*/ 90 f65 1"/>
                <a:gd name="f74" fmla="*/ 199 f65 1"/>
                <a:gd name="f75" fmla="*/ 25 f66 1"/>
                <a:gd name="f76" fmla="*/ 164 f65 1"/>
                <a:gd name="f77" fmla="*/ 2 f66 1"/>
                <a:gd name="f78" fmla="*/ 171 f65 1"/>
                <a:gd name="f79" fmla="*/ 40 f66 1"/>
                <a:gd name="f80" fmla="*/ 133 f65 1"/>
                <a:gd name="f81" fmla="*/ 46 f66 1"/>
                <a:gd name="f82" fmla="*/ 158 f65 1"/>
                <a:gd name="f83" fmla="*/ 108 f66 1"/>
                <a:gd name="f84" fmla="*/ 89 f65 1"/>
                <a:gd name="f85" fmla="*/ 41 f66 1"/>
                <a:gd name="f86" fmla="*/ 34 f65 1"/>
                <a:gd name="f87" fmla="*/ 10 f66 1"/>
                <a:gd name="f88" fmla="*/ 76 f65 1"/>
                <a:gd name="f89" fmla="+- f67 0 f1"/>
                <a:gd name="f90" fmla="*/ f70 1 137"/>
                <a:gd name="f91" fmla="*/ f71 1 199"/>
                <a:gd name="f92" fmla="*/ f72 1 137"/>
                <a:gd name="f93" fmla="*/ f73 1 199"/>
                <a:gd name="f94" fmla="*/ f74 1 199"/>
                <a:gd name="f95" fmla="*/ f75 1 137"/>
                <a:gd name="f96" fmla="*/ f76 1 199"/>
                <a:gd name="f97" fmla="*/ f77 1 137"/>
                <a:gd name="f98" fmla="*/ f78 1 199"/>
                <a:gd name="f99" fmla="*/ f79 1 137"/>
                <a:gd name="f100" fmla="*/ f80 1 199"/>
                <a:gd name="f101" fmla="*/ f81 1 137"/>
                <a:gd name="f102" fmla="*/ f82 1 199"/>
                <a:gd name="f103" fmla="*/ f83 1 137"/>
                <a:gd name="f104" fmla="*/ f84 1 199"/>
                <a:gd name="f105" fmla="*/ f85 1 137"/>
                <a:gd name="f106" fmla="*/ f86 1 199"/>
                <a:gd name="f107" fmla="*/ f87 1 137"/>
                <a:gd name="f108" fmla="*/ f88 1 199"/>
                <a:gd name="f109" fmla="*/ 0 1 f68"/>
                <a:gd name="f110" fmla="*/ f62 1 f68"/>
                <a:gd name="f111" fmla="*/ 0 1 f69"/>
                <a:gd name="f112" fmla="*/ f63 1 f69"/>
                <a:gd name="f113" fmla="*/ f90 1 f68"/>
                <a:gd name="f114" fmla="*/ f91 1 f69"/>
                <a:gd name="f115" fmla="*/ f92 1 f68"/>
                <a:gd name="f116" fmla="*/ f93 1 f69"/>
                <a:gd name="f117" fmla="*/ f94 1 f69"/>
                <a:gd name="f118" fmla="*/ f95 1 f68"/>
                <a:gd name="f119" fmla="*/ f96 1 f69"/>
                <a:gd name="f120" fmla="*/ f97 1 f68"/>
                <a:gd name="f121" fmla="*/ f98 1 f69"/>
                <a:gd name="f122" fmla="*/ f99 1 f68"/>
                <a:gd name="f123" fmla="*/ f100 1 f69"/>
                <a:gd name="f124" fmla="*/ f101 1 f68"/>
                <a:gd name="f125" fmla="*/ f102 1 f69"/>
                <a:gd name="f126" fmla="*/ f103 1 f68"/>
                <a:gd name="f127" fmla="*/ f104 1 f69"/>
                <a:gd name="f128" fmla="*/ f105 1 f68"/>
                <a:gd name="f129" fmla="*/ f106 1 f69"/>
                <a:gd name="f130" fmla="*/ f107 1 f68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60 1"/>
                <a:gd name="f140" fmla="*/ f117 f60 1"/>
                <a:gd name="f141" fmla="*/ f118 f59 1"/>
                <a:gd name="f142" fmla="*/ f119 f60 1"/>
                <a:gd name="f143" fmla="*/ f120 f59 1"/>
                <a:gd name="f144" fmla="*/ f121 f60 1"/>
                <a:gd name="f145" fmla="*/ f122 f59 1"/>
                <a:gd name="f146" fmla="*/ f123 f60 1"/>
                <a:gd name="f147" fmla="*/ f124 f59 1"/>
                <a:gd name="f148" fmla="*/ f125 f60 1"/>
                <a:gd name="f149" fmla="*/ f126 f59 1"/>
                <a:gd name="f150" fmla="*/ f127 f60 1"/>
                <a:gd name="f151" fmla="*/ f128 f59 1"/>
                <a:gd name="f152" fmla="*/ f129 f60 1"/>
                <a:gd name="f153" fmla="*/ f130 f59 1"/>
                <a:gd name="f154" fmla="*/ f131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9"/>
                </a:cxn>
                <a:cxn ang="f89">
                  <a:pos x="f136" y="f140"/>
                </a:cxn>
                <a:cxn ang="f89">
                  <a:pos x="f141" y="f142"/>
                </a:cxn>
                <a:cxn ang="f89">
                  <a:pos x="f143" y="f144"/>
                </a:cxn>
                <a:cxn ang="f89">
                  <a:pos x="f145" y="f146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36" y="f137"/>
                </a:cxn>
              </a:cxnLst>
              <a:rect l="f132" t="f135" r="f133" b="f134"/>
              <a:pathLst>
                <a:path w="137" h="19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18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18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4" y="f45"/>
                    <a:pt x="f39" y="f46"/>
                    <a:pt x="f47" y="f48"/>
                  </a:cubicBezTo>
                  <a:cubicBezTo>
                    <a:pt x="f3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4" name="Freeform 332">
              <a:extLst>
                <a:ext uri="{FF2B5EF4-FFF2-40B4-BE49-F238E27FC236}">
                  <a16:creationId xmlns:a16="http://schemas.microsoft.com/office/drawing/2014/main" id="{1990B932-D59F-C57F-F750-7A8C56DC090A}"/>
                </a:ext>
              </a:extLst>
            </p:cNvPr>
            <p:cNvSpPr/>
            <p:nvPr/>
          </p:nvSpPr>
          <p:spPr>
            <a:xfrm>
              <a:off x="5346697" y="5304233"/>
              <a:ext cx="34920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5" name="Freeform 333">
              <a:extLst>
                <a:ext uri="{FF2B5EF4-FFF2-40B4-BE49-F238E27FC236}">
                  <a16:creationId xmlns:a16="http://schemas.microsoft.com/office/drawing/2014/main" id="{B313B8B0-2972-7910-0C10-F76610CC7221}"/>
                </a:ext>
              </a:extLst>
            </p:cNvPr>
            <p:cNvSpPr/>
            <p:nvPr/>
          </p:nvSpPr>
          <p:spPr>
            <a:xfrm>
              <a:off x="5289547" y="5339163"/>
              <a:ext cx="36511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6" name="Freeform 334">
              <a:extLst>
                <a:ext uri="{FF2B5EF4-FFF2-40B4-BE49-F238E27FC236}">
                  <a16:creationId xmlns:a16="http://schemas.microsoft.com/office/drawing/2014/main" id="{419F699F-D01E-7C4E-DEA7-7DC65D0BABCC}"/>
                </a:ext>
              </a:extLst>
            </p:cNvPr>
            <p:cNvSpPr/>
            <p:nvPr/>
          </p:nvSpPr>
          <p:spPr>
            <a:xfrm>
              <a:off x="7961315" y="4583512"/>
              <a:ext cx="319089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17"/>
                <a:gd name="f8" fmla="val 263"/>
                <a:gd name="f9" fmla="val 177"/>
                <a:gd name="f10" fmla="val 90"/>
                <a:gd name="f11" fmla="val 4"/>
                <a:gd name="f12" fmla="val 3"/>
                <a:gd name="f13" fmla="val 15"/>
                <a:gd name="f14" fmla="val 1"/>
                <a:gd name="f15" fmla="val 13"/>
                <a:gd name="f16" fmla="val 11"/>
                <a:gd name="f17" fmla="val 5"/>
                <a:gd name="f18" fmla="val 7"/>
                <a:gd name="f19" fmla="val 16"/>
                <a:gd name="f20" fmla="val 95"/>
                <a:gd name="f21" fmla="val 174"/>
                <a:gd name="f22" fmla="val 252"/>
                <a:gd name="f23" fmla="val 258"/>
                <a:gd name="f24" fmla="val 10"/>
                <a:gd name="f25" fmla="val 267"/>
                <a:gd name="f26" fmla="val 12"/>
                <a:gd name="f27" fmla="val 265"/>
                <a:gd name="f28" fmla="+- 0 0 -90"/>
                <a:gd name="f29" fmla="*/ f3 1 269"/>
                <a:gd name="f30" fmla="*/ f4 1 1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69"/>
                <a:gd name="f39" fmla="*/ f35 1 17"/>
                <a:gd name="f40" fmla="*/ 263 f36 1"/>
                <a:gd name="f41" fmla="*/ 17 f35 1"/>
                <a:gd name="f42" fmla="*/ 4 f36 1"/>
                <a:gd name="f43" fmla="*/ 0 f36 1"/>
                <a:gd name="f44" fmla="*/ 11 f35 1"/>
                <a:gd name="f45" fmla="*/ 16 f36 1"/>
                <a:gd name="f46" fmla="*/ 1 f35 1"/>
                <a:gd name="f47" fmla="*/ 252 f36 1"/>
                <a:gd name="f48" fmla="*/ 0 f35 1"/>
                <a:gd name="f49" fmla="*/ 269 f36 1"/>
                <a:gd name="f50" fmla="*/ 10 f35 1"/>
                <a:gd name="f51" fmla="+- f37 0 f1"/>
                <a:gd name="f52" fmla="*/ f40 1 269"/>
                <a:gd name="f53" fmla="*/ f41 1 17"/>
                <a:gd name="f54" fmla="*/ f42 1 269"/>
                <a:gd name="f55" fmla="*/ f43 1 269"/>
                <a:gd name="f56" fmla="*/ f44 1 17"/>
                <a:gd name="f57" fmla="*/ f45 1 269"/>
                <a:gd name="f58" fmla="*/ f46 1 17"/>
                <a:gd name="f59" fmla="*/ f47 1 269"/>
                <a:gd name="f60" fmla="*/ f48 1 17"/>
                <a:gd name="f61" fmla="*/ f49 1 269"/>
                <a:gd name="f62" fmla="*/ f50 1 17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8"/>
                <a:gd name="f71" fmla="*/ f56 1 f39"/>
                <a:gd name="f72" fmla="*/ f57 1 f38"/>
                <a:gd name="f73" fmla="*/ f58 1 f39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29 1"/>
                <a:gd name="f86" fmla="*/ f71 f30 1"/>
                <a:gd name="f87" fmla="*/ f72 f29 1"/>
                <a:gd name="f88" fmla="*/ f73 f30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3"/>
                </a:cxn>
                <a:cxn ang="f51">
                  <a:pos x="f85" y="f86"/>
                </a:cxn>
                <a:cxn ang="f51">
                  <a:pos x="f87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269" h="1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6" y="f14"/>
                    <a:pt x="f19" y="f14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5"/>
                    <a:pt x="f8" y="f18"/>
                    <a:pt x="f6" y="f24"/>
                  </a:cubicBezTo>
                  <a:cubicBezTo>
                    <a:pt x="f25" y="f26"/>
                    <a:pt x="f27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7" name="Freeform 335">
              <a:extLst>
                <a:ext uri="{FF2B5EF4-FFF2-40B4-BE49-F238E27FC236}">
                  <a16:creationId xmlns:a16="http://schemas.microsoft.com/office/drawing/2014/main" id="{B992E392-FF9C-2770-65B9-23249DD19A1C}"/>
                </a:ext>
              </a:extLst>
            </p:cNvPr>
            <p:cNvSpPr/>
            <p:nvPr/>
          </p:nvSpPr>
          <p:spPr>
            <a:xfrm>
              <a:off x="7961315" y="4616851"/>
              <a:ext cx="317497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17"/>
                <a:gd name="f8" fmla="val 10"/>
                <a:gd name="f9" fmla="val 5"/>
                <a:gd name="f10" fmla="val 7"/>
                <a:gd name="f11" fmla="val 11"/>
                <a:gd name="f12" fmla="val 1"/>
                <a:gd name="f13" fmla="val 16"/>
                <a:gd name="f14" fmla="val 95"/>
                <a:gd name="f15" fmla="val 175"/>
                <a:gd name="f16" fmla="val 254"/>
                <a:gd name="f17" fmla="val 259"/>
                <a:gd name="f18" fmla="val 264"/>
                <a:gd name="f19" fmla="val 8"/>
                <a:gd name="f20" fmla="val 267"/>
                <a:gd name="f21" fmla="val 13"/>
                <a:gd name="f22" fmla="val 266"/>
                <a:gd name="f23" fmla="val 15"/>
                <a:gd name="f24" fmla="val 265"/>
                <a:gd name="f25" fmla="val 178"/>
                <a:gd name="f26" fmla="val 91"/>
                <a:gd name="f27" fmla="val 4"/>
                <a:gd name="f28" fmla="val 3"/>
                <a:gd name="f29" fmla="val 2"/>
                <a:gd name="f30" fmla="val 12"/>
                <a:gd name="f31" fmla="+- 0 0 -90"/>
                <a:gd name="f32" fmla="*/ f3 1 268"/>
                <a:gd name="f33" fmla="*/ f4 1 1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68"/>
                <a:gd name="f42" fmla="*/ f38 1 17"/>
                <a:gd name="f43" fmla="*/ 0 f39 1"/>
                <a:gd name="f44" fmla="*/ 10 f38 1"/>
                <a:gd name="f45" fmla="*/ 16 f39 1"/>
                <a:gd name="f46" fmla="*/ 1 f38 1"/>
                <a:gd name="f47" fmla="*/ 254 f39 1"/>
                <a:gd name="f48" fmla="*/ 268 f39 1"/>
                <a:gd name="f49" fmla="*/ 11 f38 1"/>
                <a:gd name="f50" fmla="*/ 265 f39 1"/>
                <a:gd name="f51" fmla="*/ 17 f38 1"/>
                <a:gd name="f52" fmla="*/ 4 f39 1"/>
                <a:gd name="f53" fmla="+- f40 0 f1"/>
                <a:gd name="f54" fmla="*/ f43 1 268"/>
                <a:gd name="f55" fmla="*/ f44 1 17"/>
                <a:gd name="f56" fmla="*/ f45 1 268"/>
                <a:gd name="f57" fmla="*/ f46 1 17"/>
                <a:gd name="f58" fmla="*/ f47 1 268"/>
                <a:gd name="f59" fmla="*/ f48 1 268"/>
                <a:gd name="f60" fmla="*/ f49 1 17"/>
                <a:gd name="f61" fmla="*/ f50 1 268"/>
                <a:gd name="f62" fmla="*/ f51 1 17"/>
                <a:gd name="f63" fmla="*/ f52 1 268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1"/>
                <a:gd name="f74" fmla="*/ f60 1 f42"/>
                <a:gd name="f75" fmla="*/ f61 1 f41"/>
                <a:gd name="f76" fmla="*/ f62 1 f42"/>
                <a:gd name="f77" fmla="*/ f63 1 f41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2 1"/>
                <a:gd name="f88" fmla="*/ f74 f33 1"/>
                <a:gd name="f89" fmla="*/ f75 f32 1"/>
                <a:gd name="f90" fmla="*/ f76 f33 1"/>
                <a:gd name="f91" fmla="*/ f7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9" y="f90"/>
                </a:cxn>
                <a:cxn ang="f53">
                  <a:pos x="f91" y="f90"/>
                </a:cxn>
                <a:cxn ang="f53">
                  <a:pos x="f82" y="f83"/>
                </a:cxn>
              </a:cxnLst>
              <a:rect l="f78" t="f81" r="f79" b="f80"/>
              <a:pathLst>
                <a:path w="268" h="17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5"/>
                    <a:pt x="f15" y="f5"/>
                    <a:pt x="f16" y="f12"/>
                  </a:cubicBezTo>
                  <a:cubicBezTo>
                    <a:pt x="f17" y="f12"/>
                    <a:pt x="f18" y="f19"/>
                    <a:pt x="f6" y="f11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7"/>
                    <a:pt x="f26" y="f7"/>
                    <a:pt x="f27" y="f7"/>
                  </a:cubicBezTo>
                  <a:cubicBezTo>
                    <a:pt x="f28" y="f23"/>
                    <a:pt x="f29" y="f3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8" name="Freeform 336">
              <a:extLst>
                <a:ext uri="{FF2B5EF4-FFF2-40B4-BE49-F238E27FC236}">
                  <a16:creationId xmlns:a16="http://schemas.microsoft.com/office/drawing/2014/main" id="{16D11F61-E0F2-CDC2-CB9A-AD7EF29D93A7}"/>
                </a:ext>
              </a:extLst>
            </p:cNvPr>
            <p:cNvSpPr/>
            <p:nvPr/>
          </p:nvSpPr>
          <p:spPr>
            <a:xfrm>
              <a:off x="5233989" y="5370911"/>
              <a:ext cx="34920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29" name="Freeform 337">
              <a:extLst>
                <a:ext uri="{FF2B5EF4-FFF2-40B4-BE49-F238E27FC236}">
                  <a16:creationId xmlns:a16="http://schemas.microsoft.com/office/drawing/2014/main" id="{3E61FB23-78CD-9D43-EF6C-FB9F8D5FA310}"/>
                </a:ext>
              </a:extLst>
            </p:cNvPr>
            <p:cNvSpPr/>
            <p:nvPr/>
          </p:nvSpPr>
          <p:spPr>
            <a:xfrm>
              <a:off x="5176839" y="5393131"/>
              <a:ext cx="36511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0" name="Freeform 338">
              <a:extLst>
                <a:ext uri="{FF2B5EF4-FFF2-40B4-BE49-F238E27FC236}">
                  <a16:creationId xmlns:a16="http://schemas.microsoft.com/office/drawing/2014/main" id="{4CFD2C39-1907-A901-124A-3C2136B65D64}"/>
                </a:ext>
              </a:extLst>
            </p:cNvPr>
            <p:cNvSpPr/>
            <p:nvPr/>
          </p:nvSpPr>
          <p:spPr>
            <a:xfrm>
              <a:off x="5119689" y="5413769"/>
              <a:ext cx="3651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1" name="Freeform 339">
              <a:extLst>
                <a:ext uri="{FF2B5EF4-FFF2-40B4-BE49-F238E27FC236}">
                  <a16:creationId xmlns:a16="http://schemas.microsoft.com/office/drawing/2014/main" id="{85AC6CF8-D102-07CC-BA2C-21A3584FD44E}"/>
                </a:ext>
              </a:extLst>
            </p:cNvPr>
            <p:cNvSpPr/>
            <p:nvPr/>
          </p:nvSpPr>
          <p:spPr>
            <a:xfrm>
              <a:off x="6078538" y="5286777"/>
              <a:ext cx="169858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142"/>
                <a:gd name="f8" fmla="val 69"/>
                <a:gd name="f9" fmla="val 141"/>
                <a:gd name="f10" fmla="val 30"/>
                <a:gd name="f11" fmla="val 109"/>
                <a:gd name="f12" fmla="val 1"/>
                <a:gd name="f13" fmla="val 31"/>
                <a:gd name="f14" fmla="val 34"/>
                <a:gd name="f15" fmla="val 73"/>
                <a:gd name="f16" fmla="val 112"/>
                <a:gd name="f17" fmla="val 2"/>
                <a:gd name="f18" fmla="+- 0 0 -90"/>
                <a:gd name="f19" fmla="*/ f3 1 143"/>
                <a:gd name="f20" fmla="*/ f4 1 14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3"/>
                <a:gd name="f29" fmla="*/ f25 1 142"/>
                <a:gd name="f30" fmla="*/ 69 f26 1"/>
                <a:gd name="f31" fmla="*/ 141 f25 1"/>
                <a:gd name="f32" fmla="*/ 0 f26 1"/>
                <a:gd name="f33" fmla="*/ 69 f25 1"/>
                <a:gd name="f34" fmla="*/ 73 f26 1"/>
                <a:gd name="f35" fmla="*/ 1 f25 1"/>
                <a:gd name="f36" fmla="*/ 142 f26 1"/>
                <a:gd name="f37" fmla="*/ 73 f25 1"/>
                <a:gd name="f38" fmla="+- f27 0 f1"/>
                <a:gd name="f39" fmla="*/ f30 1 143"/>
                <a:gd name="f40" fmla="*/ f31 1 142"/>
                <a:gd name="f41" fmla="*/ f32 1 143"/>
                <a:gd name="f42" fmla="*/ f33 1 142"/>
                <a:gd name="f43" fmla="*/ f34 1 143"/>
                <a:gd name="f44" fmla="*/ f35 1 142"/>
                <a:gd name="f45" fmla="*/ f36 1 143"/>
                <a:gd name="f46" fmla="*/ f37 1 14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3" h="142">
                  <a:moveTo>
                    <a:pt x="f8" y="f9"/>
                  </a:moveTo>
                  <a:cubicBezTo>
                    <a:pt x="f10" y="f9"/>
                    <a:pt x="f5" y="f11"/>
                    <a:pt x="f5" y="f8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16" y="f17"/>
                    <a:pt x="f6" y="f14"/>
                    <a:pt x="f7" y="f15"/>
                  </a:cubicBezTo>
                  <a:cubicBezTo>
                    <a:pt x="f9" y="f16"/>
                    <a:pt x="f11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2" name="Freeform 340">
              <a:extLst>
                <a:ext uri="{FF2B5EF4-FFF2-40B4-BE49-F238E27FC236}">
                  <a16:creationId xmlns:a16="http://schemas.microsoft.com/office/drawing/2014/main" id="{CEFB3401-07E6-DF77-3C6F-82BA0152CA3B}"/>
                </a:ext>
              </a:extLst>
            </p:cNvPr>
            <p:cNvSpPr/>
            <p:nvPr/>
          </p:nvSpPr>
          <p:spPr>
            <a:xfrm>
              <a:off x="8024810" y="4246958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4"/>
                <a:gd name="f8" fmla="val 1"/>
                <a:gd name="f9" fmla="val 55"/>
                <a:gd name="f10" fmla="val 2"/>
                <a:gd name="f11" fmla="val 25"/>
                <a:gd name="f12" fmla="val 28"/>
                <a:gd name="f13" fmla="val 58"/>
                <a:gd name="f14" fmla="val 88"/>
                <a:gd name="f15" fmla="val 112"/>
                <a:gd name="f16" fmla="val 111"/>
                <a:gd name="f17" fmla="val 85"/>
                <a:gd name="f18" fmla="val 24"/>
                <a:gd name="f19" fmla="+- 0 0 -90"/>
                <a:gd name="f20" fmla="*/ f3 1 113"/>
                <a:gd name="f21" fmla="*/ f4 1 11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3"/>
                <a:gd name="f30" fmla="*/ f26 1 114"/>
                <a:gd name="f31" fmla="*/ 1 f27 1"/>
                <a:gd name="f32" fmla="*/ 55 f26 1"/>
                <a:gd name="f33" fmla="*/ 58 f27 1"/>
                <a:gd name="f34" fmla="*/ 1 f26 1"/>
                <a:gd name="f35" fmla="*/ 112 f27 1"/>
                <a:gd name="f36" fmla="*/ 58 f26 1"/>
                <a:gd name="f37" fmla="*/ 55 f27 1"/>
                <a:gd name="f38" fmla="*/ 113 f26 1"/>
                <a:gd name="f39" fmla="+- f28 0 f1"/>
                <a:gd name="f40" fmla="*/ f31 1 113"/>
                <a:gd name="f41" fmla="*/ f32 1 114"/>
                <a:gd name="f42" fmla="*/ f33 1 113"/>
                <a:gd name="f43" fmla="*/ f34 1 114"/>
                <a:gd name="f44" fmla="*/ f35 1 113"/>
                <a:gd name="f45" fmla="*/ f36 1 114"/>
                <a:gd name="f46" fmla="*/ f37 1 113"/>
                <a:gd name="f47" fmla="*/ f38 1 114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13" h="114">
                  <a:moveTo>
                    <a:pt x="f8" y="f9"/>
                  </a:moveTo>
                  <a:cubicBezTo>
                    <a:pt x="f10" y="f11"/>
                    <a:pt x="f12" y="f5"/>
                    <a:pt x="f13" y="f8"/>
                  </a:cubicBezTo>
                  <a:cubicBezTo>
                    <a:pt x="f14" y="f8"/>
                    <a:pt x="f6" y="f12"/>
                    <a:pt x="f15" y="f13"/>
                  </a:cubicBezTo>
                  <a:cubicBezTo>
                    <a:pt x="f16" y="f14"/>
                    <a:pt x="f17" y="f7"/>
                    <a:pt x="f9" y="f6"/>
                  </a:cubicBezTo>
                  <a:cubicBezTo>
                    <a:pt x="f18" y="f16"/>
                    <a:pt x="f5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3" name="Freeform 341">
              <a:extLst>
                <a:ext uri="{FF2B5EF4-FFF2-40B4-BE49-F238E27FC236}">
                  <a16:creationId xmlns:a16="http://schemas.microsoft.com/office/drawing/2014/main" id="{C5EC08C8-6647-EEE2-7318-5711C340628B}"/>
                </a:ext>
              </a:extLst>
            </p:cNvPr>
            <p:cNvSpPr/>
            <p:nvPr/>
          </p:nvSpPr>
          <p:spPr>
            <a:xfrm>
              <a:off x="6111877" y="4523189"/>
              <a:ext cx="103190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76"/>
                <a:gd name="f8" fmla="val 36"/>
                <a:gd name="f9" fmla="val 46"/>
                <a:gd name="f10" fmla="val 50"/>
                <a:gd name="f11" fmla="val 32"/>
                <a:gd name="f12" fmla="val 64"/>
                <a:gd name="f13" fmla="val 19"/>
                <a:gd name="f14" fmla="val 84"/>
                <a:gd name="f15" fmla="val 11"/>
                <a:gd name="f16" fmla="val 85"/>
                <a:gd name="f17" fmla="val 22"/>
                <a:gd name="f18" fmla="val 71"/>
                <a:gd name="f19" fmla="val 40"/>
                <a:gd name="f20" fmla="val 55"/>
                <a:gd name="f21" fmla="val 57"/>
                <a:gd name="f22" fmla="val 38"/>
                <a:gd name="f23" fmla="val 23"/>
                <a:gd name="f24" fmla="val 44"/>
                <a:gd name="f25" fmla="val 31"/>
                <a:gd name="f26" fmla="val 6"/>
                <a:gd name="f27" fmla="+- 0 0 -90"/>
                <a:gd name="f28" fmla="*/ f3 1 87"/>
                <a:gd name="f29" fmla="*/ f4 1 7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87"/>
                <a:gd name="f38" fmla="*/ f34 1 76"/>
                <a:gd name="f39" fmla="*/ 36 f35 1"/>
                <a:gd name="f40" fmla="*/ 46 f34 1"/>
                <a:gd name="f41" fmla="*/ 84 f35 1"/>
                <a:gd name="f42" fmla="*/ 0 f34 1"/>
                <a:gd name="f43" fmla="*/ 85 f35 1"/>
                <a:gd name="f44" fmla="*/ 22 f34 1"/>
                <a:gd name="f45" fmla="*/ 38 f35 1"/>
                <a:gd name="f46" fmla="*/ 76 f34 1"/>
                <a:gd name="f47" fmla="*/ 0 f35 1"/>
                <a:gd name="f48" fmla="*/ 31 f34 1"/>
                <a:gd name="f49" fmla="+- f36 0 f1"/>
                <a:gd name="f50" fmla="*/ f39 1 87"/>
                <a:gd name="f51" fmla="*/ f40 1 76"/>
                <a:gd name="f52" fmla="*/ f41 1 87"/>
                <a:gd name="f53" fmla="*/ f42 1 76"/>
                <a:gd name="f54" fmla="*/ f43 1 87"/>
                <a:gd name="f55" fmla="*/ f44 1 76"/>
                <a:gd name="f56" fmla="*/ f45 1 87"/>
                <a:gd name="f57" fmla="*/ f46 1 76"/>
                <a:gd name="f58" fmla="*/ f47 1 87"/>
                <a:gd name="f59" fmla="*/ f48 1 76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87" h="76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4" y="f15"/>
                    <a:pt x="f6" y="f13"/>
                    <a:pt x="f1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21"/>
                    <a:pt x="f15" y="f24"/>
                    <a:pt x="f5" y="f25"/>
                  </a:cubicBezTo>
                  <a:cubicBezTo>
                    <a:pt x="f26" y="f17"/>
                    <a:pt x="f26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4" name="Freeform 342">
              <a:extLst>
                <a:ext uri="{FF2B5EF4-FFF2-40B4-BE49-F238E27FC236}">
                  <a16:creationId xmlns:a16="http://schemas.microsoft.com/office/drawing/2014/main" id="{4D229036-E548-345B-7F35-5FC78261AEE0}"/>
                </a:ext>
              </a:extLst>
            </p:cNvPr>
            <p:cNvSpPr/>
            <p:nvPr/>
          </p:nvSpPr>
          <p:spPr>
            <a:xfrm>
              <a:off x="6953253" y="5329635"/>
              <a:ext cx="119064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107"/>
                <a:gd name="f8" fmla="val 101"/>
                <a:gd name="f9" fmla="val 11"/>
                <a:gd name="f10" fmla="val 86"/>
                <a:gd name="f11" fmla="val 22"/>
                <a:gd name="f12" fmla="val 71"/>
                <a:gd name="f13" fmla="val 33"/>
                <a:gd name="f14" fmla="val 56"/>
                <a:gd name="f15" fmla="val 19"/>
                <a:gd name="f16" fmla="val 41"/>
                <a:gd name="f17" fmla="val 15"/>
                <a:gd name="f18" fmla="val 16"/>
                <a:gd name="f19" fmla="val 30"/>
                <a:gd name="f20" fmla="val 6"/>
                <a:gd name="f21" fmla="val 39"/>
                <a:gd name="f22" fmla="val 1"/>
                <a:gd name="f23" fmla="val 65"/>
                <a:gd name="f24" fmla="val 5"/>
                <a:gd name="f25" fmla="val 82"/>
                <a:gd name="f26" fmla="val 78"/>
                <a:gd name="f27" fmla="val 40"/>
                <a:gd name="f28" fmla="val 64"/>
                <a:gd name="f29" fmla="val 75"/>
                <a:gd name="f30" fmla="val 72"/>
                <a:gd name="f31" fmla="val 87"/>
                <a:gd name="f32" fmla="val 63"/>
                <a:gd name="f33" fmla="val 34"/>
                <a:gd name="f34" fmla="val 4"/>
                <a:gd name="f35" fmla="val 105"/>
                <a:gd name="f36" fmla="val 2"/>
                <a:gd name="f37" fmla="val 103"/>
                <a:gd name="f38" fmla="+- 0 0 -90"/>
                <a:gd name="f39" fmla="*/ f3 1 100"/>
                <a:gd name="f40" fmla="*/ f4 1 107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0"/>
                <a:gd name="f49" fmla="*/ f45 1 107"/>
                <a:gd name="f50" fmla="*/ 0 f46 1"/>
                <a:gd name="f51" fmla="*/ 101 f45 1"/>
                <a:gd name="f52" fmla="*/ 33 f46 1"/>
                <a:gd name="f53" fmla="*/ 56 f45 1"/>
                <a:gd name="f54" fmla="*/ 30 f46 1"/>
                <a:gd name="f55" fmla="*/ 6 f45 1"/>
                <a:gd name="f56" fmla="*/ 65 f46 1"/>
                <a:gd name="f57" fmla="*/ 5 f45 1"/>
                <a:gd name="f58" fmla="*/ 64 f46 1"/>
                <a:gd name="f59" fmla="*/ 100 f46 1"/>
                <a:gd name="f60" fmla="*/ 107 f45 1"/>
                <a:gd name="f61" fmla="*/ 6 f46 1"/>
                <a:gd name="f62" fmla="+- f47 0 f1"/>
                <a:gd name="f63" fmla="*/ f50 1 100"/>
                <a:gd name="f64" fmla="*/ f51 1 107"/>
                <a:gd name="f65" fmla="*/ f52 1 100"/>
                <a:gd name="f66" fmla="*/ f53 1 107"/>
                <a:gd name="f67" fmla="*/ f54 1 100"/>
                <a:gd name="f68" fmla="*/ f55 1 107"/>
                <a:gd name="f69" fmla="*/ f56 1 100"/>
                <a:gd name="f70" fmla="*/ f57 1 107"/>
                <a:gd name="f71" fmla="*/ f58 1 100"/>
                <a:gd name="f72" fmla="*/ f59 1 100"/>
                <a:gd name="f73" fmla="*/ f60 1 107"/>
                <a:gd name="f74" fmla="*/ f61 1 100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8"/>
                <a:gd name="f89" fmla="*/ f73 1 f49"/>
                <a:gd name="f90" fmla="*/ f74 1 f48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39 1"/>
                <a:gd name="f105" fmla="*/ f89 f40 1"/>
                <a:gd name="f106" fmla="*/ f9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8"/>
                </a:cxn>
                <a:cxn ang="f62">
                  <a:pos x="f104" y="f105"/>
                </a:cxn>
                <a:cxn ang="f62">
                  <a:pos x="f106" y="f105"/>
                </a:cxn>
                <a:cxn ang="f62">
                  <a:pos x="f95" y="f96"/>
                </a:cxn>
              </a:cxnLst>
              <a:rect l="f91" t="f94" r="f92" b="f93"/>
              <a:pathLst>
                <a:path w="100" h="10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4" y="f5"/>
                    <a:pt x="f23" y="f24"/>
                  </a:cubicBezTo>
                  <a:cubicBezTo>
                    <a:pt x="f25" y="f17"/>
                    <a:pt x="f26" y="f27"/>
                    <a:pt x="f28" y="f14"/>
                  </a:cubicBezTo>
                  <a:cubicBezTo>
                    <a:pt x="f29" y="f30"/>
                    <a:pt x="f10" y="f31"/>
                    <a:pt x="f6" y="f7"/>
                  </a:cubicBezTo>
                  <a:cubicBezTo>
                    <a:pt x="f32" y="f7"/>
                    <a:pt x="f33" y="f7"/>
                    <a:pt x="f20" y="f7"/>
                  </a:cubicBezTo>
                  <a:cubicBezTo>
                    <a:pt x="f34" y="f35"/>
                    <a:pt x="f36" y="f3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5" name="Freeform 343">
              <a:extLst>
                <a:ext uri="{FF2B5EF4-FFF2-40B4-BE49-F238E27FC236}">
                  <a16:creationId xmlns:a16="http://schemas.microsoft.com/office/drawing/2014/main" id="{BBCB274A-A4EF-D4F1-6EC8-DFA0AC2824E3}"/>
                </a:ext>
              </a:extLst>
            </p:cNvPr>
            <p:cNvSpPr/>
            <p:nvPr/>
          </p:nvSpPr>
          <p:spPr>
            <a:xfrm>
              <a:off x="7092955" y="5435998"/>
              <a:ext cx="161921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8"/>
                <a:gd name="f8" fmla="val 3"/>
                <a:gd name="f9" fmla="val 44"/>
                <a:gd name="f10" fmla="val 85"/>
                <a:gd name="f11" fmla="val 125"/>
                <a:gd name="f12" fmla="val 129"/>
                <a:gd name="f13" fmla="val 1"/>
                <a:gd name="f14" fmla="val 133"/>
                <a:gd name="f15" fmla="val 6"/>
                <a:gd name="f16" fmla="val 9"/>
                <a:gd name="f17" fmla="val 12"/>
                <a:gd name="f18" fmla="val 17"/>
                <a:gd name="f19" fmla="val 88"/>
                <a:gd name="f20" fmla="val 51"/>
                <a:gd name="f21" fmla="val 14"/>
                <a:gd name="f22" fmla="val 5"/>
                <a:gd name="f23" fmla="val 10"/>
                <a:gd name="f24" fmla="val 7"/>
                <a:gd name="f25" fmla="val 4"/>
                <a:gd name="f26" fmla="val 2"/>
                <a:gd name="f27" fmla="+- 0 0 -90"/>
                <a:gd name="f28" fmla="*/ f3 1 136"/>
                <a:gd name="f29" fmla="*/ f4 1 1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6"/>
                <a:gd name="f38" fmla="*/ f34 1 18"/>
                <a:gd name="f39" fmla="*/ 3 f35 1"/>
                <a:gd name="f40" fmla="*/ 0 f34 1"/>
                <a:gd name="f41" fmla="*/ 125 f35 1"/>
                <a:gd name="f42" fmla="*/ 136 f35 1"/>
                <a:gd name="f43" fmla="*/ 9 f34 1"/>
                <a:gd name="f44" fmla="*/ 17 f34 1"/>
                <a:gd name="f45" fmla="*/ 14 f35 1"/>
                <a:gd name="f46" fmla="*/ 0 f35 1"/>
                <a:gd name="f47" fmla="*/ 7 f34 1"/>
                <a:gd name="f48" fmla="+- f36 0 f1"/>
                <a:gd name="f49" fmla="*/ f39 1 136"/>
                <a:gd name="f50" fmla="*/ f40 1 18"/>
                <a:gd name="f51" fmla="*/ f41 1 136"/>
                <a:gd name="f52" fmla="*/ f42 1 136"/>
                <a:gd name="f53" fmla="*/ f43 1 18"/>
                <a:gd name="f54" fmla="*/ f44 1 18"/>
                <a:gd name="f55" fmla="*/ f45 1 136"/>
                <a:gd name="f56" fmla="*/ f46 1 136"/>
                <a:gd name="f57" fmla="*/ f47 1 18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7"/>
                <a:gd name="f66" fmla="*/ f53 1 f38"/>
                <a:gd name="f67" fmla="*/ f54 1 f38"/>
                <a:gd name="f68" fmla="*/ f55 1 f37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8 1"/>
                <a:gd name="f79" fmla="*/ f66 f29 1"/>
                <a:gd name="f80" fmla="*/ f67 f29 1"/>
                <a:gd name="f81" fmla="*/ f68 f28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8" y="f79"/>
                </a:cxn>
                <a:cxn ang="f48">
                  <a:pos x="f77" y="f80"/>
                </a:cxn>
                <a:cxn ang="f48">
                  <a:pos x="f81" y="f80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36" h="18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18"/>
                    <a:pt x="f11" y="f18"/>
                  </a:cubicBezTo>
                  <a:cubicBezTo>
                    <a:pt x="f19" y="f7"/>
                    <a:pt x="f20" y="f7"/>
                    <a:pt x="f21" y="f18"/>
                  </a:cubicBezTo>
                  <a:cubicBezTo>
                    <a:pt x="f16" y="f18"/>
                    <a:pt x="f22" y="f23"/>
                    <a:pt x="f5" y="f24"/>
                  </a:cubicBezTo>
                  <a:cubicBezTo>
                    <a:pt x="f13" y="f25"/>
                    <a:pt x="f26" y="f2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6" name="Freeform 344">
              <a:extLst>
                <a:ext uri="{FF2B5EF4-FFF2-40B4-BE49-F238E27FC236}">
                  <a16:creationId xmlns:a16="http://schemas.microsoft.com/office/drawing/2014/main" id="{60762F00-6562-D068-9010-DC92B6B740E2}"/>
                </a:ext>
              </a:extLst>
            </p:cNvPr>
            <p:cNvSpPr/>
            <p:nvPr/>
          </p:nvSpPr>
          <p:spPr>
            <a:xfrm>
              <a:off x="7096128" y="5401077"/>
              <a:ext cx="158748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7"/>
                <a:gd name="f8" fmla="val 69"/>
                <a:gd name="f9" fmla="val 87"/>
                <a:gd name="f10" fmla="val 105"/>
                <a:gd name="f11" fmla="val 123"/>
                <a:gd name="f12" fmla="val 127"/>
                <a:gd name="f13" fmla="val 1"/>
                <a:gd name="f14" fmla="val 131"/>
                <a:gd name="f15" fmla="val 6"/>
                <a:gd name="f16" fmla="val 8"/>
                <a:gd name="f17" fmla="val 11"/>
                <a:gd name="f18" fmla="val 86"/>
                <a:gd name="f19" fmla="val 49"/>
                <a:gd name="f20" fmla="val 12"/>
                <a:gd name="f21" fmla="val 4"/>
                <a:gd name="f22" fmla="val 7"/>
                <a:gd name="f23" fmla="val 5"/>
                <a:gd name="f24" fmla="val 31"/>
                <a:gd name="f25" fmla="val 50"/>
                <a:gd name="f26" fmla="+- 0 0 -90"/>
                <a:gd name="f27" fmla="*/ f3 1 134"/>
                <a:gd name="f28" fmla="*/ f4 1 1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34"/>
                <a:gd name="f37" fmla="*/ f33 1 17"/>
                <a:gd name="f38" fmla="*/ 69 f34 1"/>
                <a:gd name="f39" fmla="*/ 0 f33 1"/>
                <a:gd name="f40" fmla="*/ 123 f34 1"/>
                <a:gd name="f41" fmla="*/ 134 f34 1"/>
                <a:gd name="f42" fmla="*/ 8 f33 1"/>
                <a:gd name="f43" fmla="*/ 17 f33 1"/>
                <a:gd name="f44" fmla="*/ 12 f34 1"/>
                <a:gd name="f45" fmla="*/ 0 f34 1"/>
                <a:gd name="f46" fmla="*/ 7 f33 1"/>
                <a:gd name="f47" fmla="+- f35 0 f1"/>
                <a:gd name="f48" fmla="*/ f38 1 134"/>
                <a:gd name="f49" fmla="*/ f39 1 17"/>
                <a:gd name="f50" fmla="*/ f40 1 134"/>
                <a:gd name="f51" fmla="*/ f41 1 134"/>
                <a:gd name="f52" fmla="*/ f42 1 17"/>
                <a:gd name="f53" fmla="*/ f43 1 17"/>
                <a:gd name="f54" fmla="*/ f44 1 134"/>
                <a:gd name="f55" fmla="*/ f45 1 134"/>
                <a:gd name="f56" fmla="*/ f46 1 1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7"/>
                <a:gd name="f67" fmla="*/ f54 1 f36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8 1"/>
                <a:gd name="f80" fmla="*/ f67 f27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6" y="f79"/>
                </a:cxn>
                <a:cxn ang="f47">
                  <a:pos x="f80" y="f79"/>
                </a:cxn>
                <a:cxn ang="f47">
                  <a:pos x="f81" y="f82"/>
                </a:cxn>
                <a:cxn ang="f47">
                  <a:pos x="f80" y="f75"/>
                </a:cxn>
                <a:cxn ang="f47">
                  <a:pos x="f74" y="f75"/>
                </a:cxn>
              </a:cxnLst>
              <a:rect l="f70" t="f73" r="f71" b="f72"/>
              <a:pathLst>
                <a:path w="134" h="17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7"/>
                    <a:pt x="f11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16" y="f7"/>
                    <a:pt x="f21" y="f17"/>
                    <a:pt x="f5" y="f22"/>
                  </a:cubicBezTo>
                  <a:cubicBezTo>
                    <a:pt x="f21" y="f23"/>
                    <a:pt x="f16" y="f5"/>
                    <a:pt x="f20" y="f5"/>
                  </a:cubicBezTo>
                  <a:cubicBezTo>
                    <a:pt x="f24" y="f5"/>
                    <a:pt x="f25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7" name="Freeform 345">
              <a:extLst>
                <a:ext uri="{FF2B5EF4-FFF2-40B4-BE49-F238E27FC236}">
                  <a16:creationId xmlns:a16="http://schemas.microsoft.com/office/drawing/2014/main" id="{B2120666-291A-E123-2C34-6B6C97CB5591}"/>
                </a:ext>
              </a:extLst>
            </p:cNvPr>
            <p:cNvSpPr/>
            <p:nvPr/>
          </p:nvSpPr>
          <p:spPr>
            <a:xfrm>
              <a:off x="7092955" y="5316934"/>
              <a:ext cx="6985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8"/>
                <a:gd name="f8" fmla="val 37"/>
                <a:gd name="f9" fmla="val 20"/>
                <a:gd name="f10" fmla="val 4"/>
                <a:gd name="f11" fmla="val 3"/>
                <a:gd name="f12" fmla="val 26"/>
                <a:gd name="f13" fmla="val 2"/>
                <a:gd name="f14" fmla="val 24"/>
                <a:gd name="f15" fmla="val 21"/>
                <a:gd name="f16" fmla="val 6"/>
                <a:gd name="f17" fmla="val 18"/>
                <a:gd name="f18" fmla="val 13"/>
                <a:gd name="f19" fmla="val 11"/>
                <a:gd name="f20" fmla="val 12"/>
                <a:gd name="f21" fmla="val 31"/>
                <a:gd name="f22" fmla="val 15"/>
                <a:gd name="f23" fmla="val 51"/>
                <a:gd name="f24" fmla="+- 0 0 -90"/>
                <a:gd name="f25" fmla="*/ f3 1 58"/>
                <a:gd name="f26" fmla="*/ f4 1 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8"/>
                <a:gd name="f35" fmla="*/ f31 1 28"/>
                <a:gd name="f36" fmla="*/ 58 f32 1"/>
                <a:gd name="f37" fmla="*/ 28 f31 1"/>
                <a:gd name="f38" fmla="*/ 4 f32 1"/>
                <a:gd name="f39" fmla="*/ 0 f32 1"/>
                <a:gd name="f40" fmla="*/ 21 f31 1"/>
                <a:gd name="f41" fmla="*/ 18 f32 1"/>
                <a:gd name="f42" fmla="*/ 12 f31 1"/>
                <a:gd name="f43" fmla="+- f33 0 f1"/>
                <a:gd name="f44" fmla="*/ f36 1 58"/>
                <a:gd name="f45" fmla="*/ f37 1 28"/>
                <a:gd name="f46" fmla="*/ f38 1 58"/>
                <a:gd name="f47" fmla="*/ f39 1 58"/>
                <a:gd name="f48" fmla="*/ f40 1 28"/>
                <a:gd name="f49" fmla="*/ f41 1 58"/>
                <a:gd name="f50" fmla="*/ f42 1 2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4"/>
                <a:gd name="f59" fmla="*/ f48 1 f35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5 1"/>
                <a:gd name="f70" fmla="*/ f59 f26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7"/>
                </a:cxn>
                <a:cxn ang="f43">
                  <a:pos x="f69" y="f70"/>
                </a:cxn>
                <a:cxn ang="f43">
                  <a:pos x="f71" y="f72"/>
                </a:cxn>
                <a:cxn ang="f43">
                  <a:pos x="f66" y="f67"/>
                </a:cxn>
              </a:cxnLst>
              <a:rect l="f62" t="f65" r="f63" b="f64"/>
              <a:pathLst>
                <a:path w="58" h="2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16" y="f17"/>
                    <a:pt x="f18" y="f19"/>
                    <a:pt x="f17" y="f20"/>
                  </a:cubicBezTo>
                  <a:cubicBezTo>
                    <a:pt x="f21" y="f22"/>
                    <a:pt x="f23" y="f5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8" name="Freeform 346">
              <a:extLst>
                <a:ext uri="{FF2B5EF4-FFF2-40B4-BE49-F238E27FC236}">
                  <a16:creationId xmlns:a16="http://schemas.microsoft.com/office/drawing/2014/main" id="{701A5CC5-40F2-A0CC-17AF-B2A18BCEF885}"/>
                </a:ext>
              </a:extLst>
            </p:cNvPr>
            <p:cNvSpPr/>
            <p:nvPr/>
          </p:nvSpPr>
          <p:spPr>
            <a:xfrm>
              <a:off x="7096128" y="5367738"/>
              <a:ext cx="6349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0"/>
                <a:gd name="f8" fmla="val 26"/>
                <a:gd name="f9" fmla="val 16"/>
                <a:gd name="f10" fmla="val 8"/>
                <a:gd name="f11" fmla="val 12"/>
                <a:gd name="f12" fmla="val 9"/>
                <a:gd name="f13" fmla="val 5"/>
                <a:gd name="f14" fmla="val 17"/>
                <a:gd name="f15" fmla="val 35"/>
                <a:gd name="f16" fmla="val 45"/>
                <a:gd name="f17" fmla="val 36"/>
                <a:gd name="f18" fmla="+- 0 0 -90"/>
                <a:gd name="f19" fmla="*/ f3 1 54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4"/>
                <a:gd name="f29" fmla="*/ f25 1 20"/>
                <a:gd name="f30" fmla="*/ 26 f26 1"/>
                <a:gd name="f31" fmla="*/ 20 f25 1"/>
                <a:gd name="f32" fmla="*/ 0 f26 1"/>
                <a:gd name="f33" fmla="*/ 8 f25 1"/>
                <a:gd name="f34" fmla="*/ 0 f25 1"/>
                <a:gd name="f35" fmla="*/ 54 f26 1"/>
                <a:gd name="f36" fmla="+- f27 0 f1"/>
                <a:gd name="f37" fmla="*/ f30 1 54"/>
                <a:gd name="f38" fmla="*/ f31 1 20"/>
                <a:gd name="f39" fmla="*/ f32 1 54"/>
                <a:gd name="f40" fmla="*/ f33 1 20"/>
                <a:gd name="f41" fmla="*/ f34 1 20"/>
                <a:gd name="f42" fmla="*/ f35 1 5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7" y="f61"/>
                </a:cxn>
                <a:cxn ang="f36">
                  <a:pos x="f62" y="f60"/>
                </a:cxn>
                <a:cxn ang="f36">
                  <a:pos x="f57" y="f58"/>
                </a:cxn>
              </a:cxnLst>
              <a:rect l="f53" t="f56" r="f54" b="f55"/>
              <a:pathLst>
                <a:path w="54" h="20">
                  <a:moveTo>
                    <a:pt x="f8" y="f7"/>
                  </a:moveTo>
                  <a:cubicBezTo>
                    <a:pt x="f9" y="f9"/>
                    <a:pt x="f10" y="f11"/>
                    <a:pt x="f5" y="f10"/>
                  </a:cubicBezTo>
                  <a:cubicBezTo>
                    <a:pt x="f12" y="f13"/>
                    <a:pt x="f14" y="f5"/>
                    <a:pt x="f8" y="f5"/>
                  </a:cubicBezTo>
                  <a:cubicBezTo>
                    <a:pt x="f15" y="f5"/>
                    <a:pt x="f16" y="f13"/>
                    <a:pt x="f6" y="f10"/>
                  </a:cubicBezTo>
                  <a:cubicBezTo>
                    <a:pt x="f16" y="f11"/>
                    <a:pt x="f1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39" name="Freeform 347">
              <a:extLst>
                <a:ext uri="{FF2B5EF4-FFF2-40B4-BE49-F238E27FC236}">
                  <a16:creationId xmlns:a16="http://schemas.microsoft.com/office/drawing/2014/main" id="{08C51FD6-2084-9038-E2C2-5B6EDBC99AC6}"/>
                </a:ext>
              </a:extLst>
            </p:cNvPr>
            <p:cNvSpPr/>
            <p:nvPr/>
          </p:nvSpPr>
          <p:spPr>
            <a:xfrm>
              <a:off x="7307263" y="5267721"/>
              <a:ext cx="82552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4"/>
                <a:gd name="f8" fmla="val 5"/>
                <a:gd name="f9" fmla="val 60"/>
                <a:gd name="f10" fmla="val 9"/>
                <a:gd name="f11" fmla="val 54"/>
                <a:gd name="f12" fmla="val 14"/>
                <a:gd name="f13" fmla="val 52"/>
                <a:gd name="f14" fmla="val 36"/>
                <a:gd name="f15" fmla="val 46"/>
                <a:gd name="f16" fmla="val 48"/>
                <a:gd name="f17" fmla="val 32"/>
                <a:gd name="f18" fmla="val 56"/>
                <a:gd name="f19" fmla="val 11"/>
                <a:gd name="f20" fmla="val 57"/>
                <a:gd name="f21" fmla="val 6"/>
                <a:gd name="f22" fmla="val 2"/>
                <a:gd name="f23" fmla="val 69"/>
                <a:gd name="f24" fmla="val 44"/>
                <a:gd name="f25" fmla="val 67"/>
                <a:gd name="f26" fmla="val 4"/>
                <a:gd name="f27" fmla="val 68"/>
                <a:gd name="f28" fmla="val 66"/>
                <a:gd name="f29" fmla="+- 0 0 -90"/>
                <a:gd name="f30" fmla="*/ f3 1 70"/>
                <a:gd name="f31" fmla="*/ f4 1 70"/>
                <a:gd name="f32" fmla="val f5"/>
                <a:gd name="f33" fmla="val f6"/>
                <a:gd name="f34" fmla="*/ f29 f0 1"/>
                <a:gd name="f35" fmla="+- f33 0 f32"/>
                <a:gd name="f36" fmla="*/ f34 1 f2"/>
                <a:gd name="f37" fmla="*/ f35 1 70"/>
                <a:gd name="f38" fmla="*/ 0 f35 1"/>
                <a:gd name="f39" fmla="*/ 64 f35 1"/>
                <a:gd name="f40" fmla="*/ 14 f35 1"/>
                <a:gd name="f41" fmla="*/ 52 f35 1"/>
                <a:gd name="f42" fmla="*/ 56 f35 1"/>
                <a:gd name="f43" fmla="*/ 11 f35 1"/>
                <a:gd name="f44" fmla="*/ 70 f35 1"/>
                <a:gd name="f45" fmla="*/ 5 f35 1"/>
                <a:gd name="f46" fmla="+- f36 0 f1"/>
                <a:gd name="f47" fmla="*/ f38 1 70"/>
                <a:gd name="f48" fmla="*/ f39 1 70"/>
                <a:gd name="f49" fmla="*/ f40 1 70"/>
                <a:gd name="f50" fmla="*/ f41 1 70"/>
                <a:gd name="f51" fmla="*/ f42 1 70"/>
                <a:gd name="f52" fmla="*/ f43 1 70"/>
                <a:gd name="f53" fmla="*/ f44 1 70"/>
                <a:gd name="f54" fmla="*/ f45 1 70"/>
                <a:gd name="f55" fmla="*/ 0 1 f37"/>
                <a:gd name="f56" fmla="*/ f33 1 f37"/>
                <a:gd name="f57" fmla="*/ f47 1 f37"/>
                <a:gd name="f58" fmla="*/ f48 1 f37"/>
                <a:gd name="f59" fmla="*/ f49 1 f37"/>
                <a:gd name="f60" fmla="*/ f50 1 f37"/>
                <a:gd name="f61" fmla="*/ f51 1 f37"/>
                <a:gd name="f62" fmla="*/ f52 1 f37"/>
                <a:gd name="f63" fmla="*/ f53 1 f37"/>
                <a:gd name="f64" fmla="*/ f54 1 f37"/>
                <a:gd name="f65" fmla="*/ f55 f30 1"/>
                <a:gd name="f66" fmla="*/ f56 f30 1"/>
                <a:gd name="f67" fmla="*/ f56 f31 1"/>
                <a:gd name="f68" fmla="*/ f55 f31 1"/>
                <a:gd name="f69" fmla="*/ f57 f30 1"/>
                <a:gd name="f70" fmla="*/ f58 f31 1"/>
                <a:gd name="f71" fmla="*/ f59 f30 1"/>
                <a:gd name="f72" fmla="*/ f60 f31 1"/>
                <a:gd name="f73" fmla="*/ f61 f30 1"/>
                <a:gd name="f74" fmla="*/ f62 f31 1"/>
                <a:gd name="f75" fmla="*/ f63 f30 1"/>
                <a:gd name="f76" fmla="*/ f57 f31 1"/>
                <a:gd name="f77" fmla="*/ f64 f30 1"/>
                <a:gd name="f78" fmla="*/ f6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9" y="f70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69" y="f70"/>
                </a:cxn>
              </a:cxnLst>
              <a:rect l="f65" t="f68" r="f66" b="f67"/>
              <a:pathLst>
                <a:path w="70" h="7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7" y="f22"/>
                    <a:pt x="f6" y="f5"/>
                  </a:cubicBezTo>
                  <a:cubicBezTo>
                    <a:pt x="f23" y="f24"/>
                    <a:pt x="f15" y="f25"/>
                    <a:pt x="f8" y="f6"/>
                  </a:cubicBezTo>
                  <a:cubicBezTo>
                    <a:pt x="f26" y="f27"/>
                    <a:pt x="f22" y="f2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0" name="Freeform 348">
              <a:extLst>
                <a:ext uri="{FF2B5EF4-FFF2-40B4-BE49-F238E27FC236}">
                  <a16:creationId xmlns:a16="http://schemas.microsoft.com/office/drawing/2014/main" id="{E41F0542-8A01-B64F-6DAA-D4491ADEEC08}"/>
                </a:ext>
              </a:extLst>
            </p:cNvPr>
            <p:cNvSpPr/>
            <p:nvPr/>
          </p:nvSpPr>
          <p:spPr>
            <a:xfrm>
              <a:off x="7227893" y="5185169"/>
              <a:ext cx="82552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69"/>
                <a:gd name="f9" fmla="val 6"/>
                <a:gd name="f10" fmla="val 12"/>
                <a:gd name="f11" fmla="val 68"/>
                <a:gd name="f12" fmla="val 13"/>
                <a:gd name="f13" fmla="val 34"/>
                <a:gd name="f14" fmla="val 17"/>
                <a:gd name="f15" fmla="val 24"/>
                <a:gd name="f16" fmla="val 49"/>
                <a:gd name="f17" fmla="val 4"/>
                <a:gd name="f18" fmla="val 29"/>
                <a:gd name="f19" fmla="val 28"/>
                <a:gd name="f20" fmla="val 1"/>
                <a:gd name="f21" fmla="+- 0 0 -90"/>
                <a:gd name="f22" fmla="*/ f3 1 70"/>
                <a:gd name="f23" fmla="*/ f4 1 7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0"/>
                <a:gd name="f32" fmla="*/ f28 1 71"/>
                <a:gd name="f33" fmla="*/ 70 f29 1"/>
                <a:gd name="f34" fmla="*/ 0 f28 1"/>
                <a:gd name="f35" fmla="*/ 68 f29 1"/>
                <a:gd name="f36" fmla="*/ 13 f28 1"/>
                <a:gd name="f37" fmla="*/ 4 f29 1"/>
                <a:gd name="f38" fmla="*/ 71 f28 1"/>
                <a:gd name="f39" fmla="+- f30 0 f1"/>
                <a:gd name="f40" fmla="*/ f33 1 70"/>
                <a:gd name="f41" fmla="*/ f34 1 71"/>
                <a:gd name="f42" fmla="*/ f35 1 70"/>
                <a:gd name="f43" fmla="*/ f36 1 71"/>
                <a:gd name="f44" fmla="*/ f37 1 70"/>
                <a:gd name="f45" fmla="*/ f38 1 7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70" h="71">
                  <a:moveTo>
                    <a:pt x="f6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5" y="f18"/>
                    <a:pt x="f19" y="f20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1" name="Freeform 349">
              <a:extLst>
                <a:ext uri="{FF2B5EF4-FFF2-40B4-BE49-F238E27FC236}">
                  <a16:creationId xmlns:a16="http://schemas.microsoft.com/office/drawing/2014/main" id="{8D3BB09F-830B-FA62-6B44-D52510F27EFB}"/>
                </a:ext>
              </a:extLst>
            </p:cNvPr>
            <p:cNvSpPr/>
            <p:nvPr/>
          </p:nvSpPr>
          <p:spPr>
            <a:xfrm>
              <a:off x="6965954" y="6144027"/>
              <a:ext cx="315916" cy="282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239"/>
                <a:gd name="f8" fmla="val 89"/>
                <a:gd name="f9" fmla="val 133"/>
                <a:gd name="f10" fmla="val 68"/>
                <a:gd name="f11" fmla="val 104"/>
                <a:gd name="f12" fmla="val 72"/>
                <a:gd name="f13" fmla="val 75"/>
                <a:gd name="f14" fmla="val 76"/>
                <a:gd name="f15" fmla="val 47"/>
                <a:gd name="f16" fmla="val 81"/>
                <a:gd name="f17" fmla="val 18"/>
                <a:gd name="f18" fmla="val 109"/>
                <a:gd name="f19" fmla="val 140"/>
                <a:gd name="f20" fmla="val 3"/>
                <a:gd name="f21" fmla="val 168"/>
                <a:gd name="f22" fmla="val 6"/>
                <a:gd name="f23" fmla="val 191"/>
                <a:gd name="f24" fmla="val 29"/>
                <a:gd name="f25" fmla="val 59"/>
                <a:gd name="f26" fmla="val 192"/>
                <a:gd name="f27" fmla="val 83"/>
                <a:gd name="f28" fmla="val 187"/>
                <a:gd name="f29" fmla="val 108"/>
                <a:gd name="f30" fmla="val 184"/>
                <a:gd name="f31" fmla="val 136"/>
                <a:gd name="f32" fmla="val 225"/>
                <a:gd name="f33" fmla="val 152"/>
                <a:gd name="f34" fmla="val 176"/>
                <a:gd name="f35" fmla="val 246"/>
                <a:gd name="f36" fmla="val 171"/>
                <a:gd name="f37" fmla="val 95"/>
                <a:gd name="f38" fmla="val 20"/>
                <a:gd name="f39" fmla="val 40"/>
                <a:gd name="f40" fmla="val 153"/>
                <a:gd name="f41" fmla="val 92"/>
                <a:gd name="f42" fmla="val 62"/>
                <a:gd name="f43" fmla="val 74"/>
                <a:gd name="f44" fmla="val 88"/>
                <a:gd name="f45" fmla="val 93"/>
                <a:gd name="f46" fmla="val 98"/>
                <a:gd name="f47" fmla="val 111"/>
                <a:gd name="f48" fmla="val 126"/>
                <a:gd name="f49" fmla="val 120"/>
                <a:gd name="f50" fmla="val 130"/>
                <a:gd name="f51" fmla="val 132"/>
                <a:gd name="f52" fmla="val 149"/>
                <a:gd name="f53" fmla="val 128"/>
                <a:gd name="f54" fmla="val 161"/>
                <a:gd name="f55" fmla="val 121"/>
                <a:gd name="f56" fmla="val 174"/>
                <a:gd name="f57" fmla="val 114"/>
                <a:gd name="f58" fmla="val 181"/>
                <a:gd name="f59" fmla="val 71"/>
                <a:gd name="f60" fmla="val 172"/>
                <a:gd name="f61" fmla="val 53"/>
                <a:gd name="f62" fmla="val 157"/>
                <a:gd name="f63" fmla="val 49"/>
                <a:gd name="f64" fmla="val 150"/>
                <a:gd name="f65" fmla="val 50"/>
                <a:gd name="f66" fmla="val 131"/>
                <a:gd name="f67" fmla="val 52"/>
                <a:gd name="f68" fmla="val 113"/>
                <a:gd name="f69" fmla="val 57"/>
                <a:gd name="f70" fmla="val 117"/>
                <a:gd name="f71" fmla="val 221"/>
                <a:gd name="f72" fmla="val 119"/>
                <a:gd name="f73" fmla="val 198"/>
                <a:gd name="f74" fmla="val 122"/>
                <a:gd name="f75" fmla="val 175"/>
                <a:gd name="f76" fmla="val 125"/>
                <a:gd name="f77" fmla="val 151"/>
                <a:gd name="f78" fmla="val 135"/>
                <a:gd name="f79" fmla="val 69"/>
                <a:gd name="f80" fmla="val 163"/>
                <a:gd name="f81" fmla="val 44"/>
                <a:gd name="f82" fmla="val 179"/>
                <a:gd name="f83" fmla="val 35"/>
                <a:gd name="f84" fmla="val 34"/>
                <a:gd name="f85" fmla="val 205"/>
                <a:gd name="f86" fmla="val 87"/>
                <a:gd name="f87" fmla="val 141"/>
                <a:gd name="f88" fmla="val 159"/>
                <a:gd name="f89" fmla="val 145"/>
                <a:gd name="f90" fmla="val 164"/>
                <a:gd name="f91" fmla="val 169"/>
                <a:gd name="f92" fmla="val 147"/>
                <a:gd name="f93" fmla="val 170"/>
                <a:gd name="f94" fmla="val 142"/>
                <a:gd name="f95" fmla="val 188"/>
                <a:gd name="f96" fmla="val 206"/>
                <a:gd name="f97" fmla="val 231"/>
                <a:gd name="f98" fmla="val 234"/>
                <a:gd name="f99" fmla="val 173"/>
                <a:gd name="f100" fmla="val 138"/>
                <a:gd name="f101" fmla="+- 0 0 -90"/>
                <a:gd name="f102" fmla="*/ f3 1 266"/>
                <a:gd name="f103" fmla="*/ f4 1 239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266"/>
                <a:gd name="f112" fmla="*/ f108 1 239"/>
                <a:gd name="f113" fmla="*/ 89 f109 1"/>
                <a:gd name="f114" fmla="*/ 133 f108 1"/>
                <a:gd name="f115" fmla="*/ 76 f109 1"/>
                <a:gd name="f116" fmla="*/ 47 f108 1"/>
                <a:gd name="f117" fmla="*/ 140 f109 1"/>
                <a:gd name="f118" fmla="*/ 3 f108 1"/>
                <a:gd name="f119" fmla="*/ 191 f109 1"/>
                <a:gd name="f120" fmla="*/ 59 f108 1"/>
                <a:gd name="f121" fmla="*/ 184 f109 1"/>
                <a:gd name="f122" fmla="*/ 136 f108 1"/>
                <a:gd name="f123" fmla="*/ 246 f109 1"/>
                <a:gd name="f124" fmla="*/ 239 f108 1"/>
                <a:gd name="f125" fmla="*/ 20 f109 1"/>
                <a:gd name="f126" fmla="*/ 92 f109 1"/>
                <a:gd name="f127" fmla="*/ 62 f108 1"/>
                <a:gd name="f128" fmla="*/ 93 f109 1"/>
                <a:gd name="f129" fmla="*/ 98 f108 1"/>
                <a:gd name="f130" fmla="*/ 120 f109 1"/>
                <a:gd name="f131" fmla="*/ 130 f108 1"/>
                <a:gd name="f132" fmla="*/ 161 f109 1"/>
                <a:gd name="f133" fmla="*/ 121 f108 1"/>
                <a:gd name="f134" fmla="*/ 172 f109 1"/>
                <a:gd name="f135" fmla="*/ 150 f109 1"/>
                <a:gd name="f136" fmla="*/ 50 f108 1"/>
                <a:gd name="f137" fmla="*/ 117 f109 1"/>
                <a:gd name="f138" fmla="*/ 221 f108 1"/>
                <a:gd name="f139" fmla="*/ 125 f109 1"/>
                <a:gd name="f140" fmla="*/ 151 f108 1"/>
                <a:gd name="f141" fmla="*/ 44 f109 1"/>
                <a:gd name="f142" fmla="*/ 179 f108 1"/>
                <a:gd name="f143" fmla="*/ 29 f109 1"/>
                <a:gd name="f144" fmla="*/ 136 f109 1"/>
                <a:gd name="f145" fmla="*/ 153 f108 1"/>
                <a:gd name="f146" fmla="*/ 149 f109 1"/>
                <a:gd name="f147" fmla="*/ 169 f108 1"/>
                <a:gd name="f148" fmla="*/ 142 f109 1"/>
                <a:gd name="f149" fmla="*/ 171 f108 1"/>
                <a:gd name="f150" fmla="*/ 231 f109 1"/>
                <a:gd name="f151" fmla="+- f110 0 f1"/>
                <a:gd name="f152" fmla="*/ f113 1 266"/>
                <a:gd name="f153" fmla="*/ f114 1 239"/>
                <a:gd name="f154" fmla="*/ f115 1 266"/>
                <a:gd name="f155" fmla="*/ f116 1 239"/>
                <a:gd name="f156" fmla="*/ f117 1 266"/>
                <a:gd name="f157" fmla="*/ f118 1 239"/>
                <a:gd name="f158" fmla="*/ f119 1 266"/>
                <a:gd name="f159" fmla="*/ f120 1 239"/>
                <a:gd name="f160" fmla="*/ f121 1 266"/>
                <a:gd name="f161" fmla="*/ f122 1 239"/>
                <a:gd name="f162" fmla="*/ f123 1 266"/>
                <a:gd name="f163" fmla="*/ f124 1 239"/>
                <a:gd name="f164" fmla="*/ f125 1 266"/>
                <a:gd name="f165" fmla="*/ f126 1 266"/>
                <a:gd name="f166" fmla="*/ f127 1 239"/>
                <a:gd name="f167" fmla="*/ f128 1 266"/>
                <a:gd name="f168" fmla="*/ f129 1 239"/>
                <a:gd name="f169" fmla="*/ f130 1 266"/>
                <a:gd name="f170" fmla="*/ f131 1 239"/>
                <a:gd name="f171" fmla="*/ f132 1 266"/>
                <a:gd name="f172" fmla="*/ f133 1 239"/>
                <a:gd name="f173" fmla="*/ f134 1 266"/>
                <a:gd name="f174" fmla="*/ f135 1 266"/>
                <a:gd name="f175" fmla="*/ f136 1 239"/>
                <a:gd name="f176" fmla="*/ f137 1 266"/>
                <a:gd name="f177" fmla="*/ f138 1 239"/>
                <a:gd name="f178" fmla="*/ f139 1 266"/>
                <a:gd name="f179" fmla="*/ f140 1 239"/>
                <a:gd name="f180" fmla="*/ f141 1 266"/>
                <a:gd name="f181" fmla="*/ f142 1 239"/>
                <a:gd name="f182" fmla="*/ f143 1 266"/>
                <a:gd name="f183" fmla="*/ f144 1 266"/>
                <a:gd name="f184" fmla="*/ f145 1 239"/>
                <a:gd name="f185" fmla="*/ f146 1 266"/>
                <a:gd name="f186" fmla="*/ f147 1 239"/>
                <a:gd name="f187" fmla="*/ f148 1 266"/>
                <a:gd name="f188" fmla="*/ f149 1 239"/>
                <a:gd name="f189" fmla="*/ f150 1 266"/>
                <a:gd name="f190" fmla="*/ 0 1 f111"/>
                <a:gd name="f191" fmla="*/ f105 1 f111"/>
                <a:gd name="f192" fmla="*/ 0 1 f112"/>
                <a:gd name="f193" fmla="*/ f106 1 f112"/>
                <a:gd name="f194" fmla="*/ f152 1 f111"/>
                <a:gd name="f195" fmla="*/ f153 1 f112"/>
                <a:gd name="f196" fmla="*/ f154 1 f111"/>
                <a:gd name="f197" fmla="*/ f155 1 f112"/>
                <a:gd name="f198" fmla="*/ f156 1 f111"/>
                <a:gd name="f199" fmla="*/ f157 1 f112"/>
                <a:gd name="f200" fmla="*/ f158 1 f111"/>
                <a:gd name="f201" fmla="*/ f159 1 f112"/>
                <a:gd name="f202" fmla="*/ f160 1 f111"/>
                <a:gd name="f203" fmla="*/ f161 1 f112"/>
                <a:gd name="f204" fmla="*/ f162 1 f111"/>
                <a:gd name="f205" fmla="*/ f163 1 f112"/>
                <a:gd name="f206" fmla="*/ f164 1 f111"/>
                <a:gd name="f207" fmla="*/ f165 1 f111"/>
                <a:gd name="f208" fmla="*/ f166 1 f112"/>
                <a:gd name="f209" fmla="*/ f167 1 f111"/>
                <a:gd name="f210" fmla="*/ f168 1 f112"/>
                <a:gd name="f211" fmla="*/ f169 1 f111"/>
                <a:gd name="f212" fmla="*/ f170 1 f112"/>
                <a:gd name="f213" fmla="*/ f171 1 f111"/>
                <a:gd name="f214" fmla="*/ f172 1 f112"/>
                <a:gd name="f215" fmla="*/ f173 1 f111"/>
                <a:gd name="f216" fmla="*/ f174 1 f111"/>
                <a:gd name="f217" fmla="*/ f175 1 f112"/>
                <a:gd name="f218" fmla="*/ f176 1 f111"/>
                <a:gd name="f219" fmla="*/ f177 1 f112"/>
                <a:gd name="f220" fmla="*/ f178 1 f111"/>
                <a:gd name="f221" fmla="*/ f179 1 f112"/>
                <a:gd name="f222" fmla="*/ f180 1 f111"/>
                <a:gd name="f223" fmla="*/ f181 1 f112"/>
                <a:gd name="f224" fmla="*/ f182 1 f111"/>
                <a:gd name="f225" fmla="*/ f183 1 f111"/>
                <a:gd name="f226" fmla="*/ f184 1 f112"/>
                <a:gd name="f227" fmla="*/ f185 1 f111"/>
                <a:gd name="f228" fmla="*/ f186 1 f112"/>
                <a:gd name="f229" fmla="*/ f187 1 f111"/>
                <a:gd name="f230" fmla="*/ f188 1 f112"/>
                <a:gd name="f231" fmla="*/ f189 1 f111"/>
                <a:gd name="f232" fmla="*/ f190 f102 1"/>
                <a:gd name="f233" fmla="*/ f191 f102 1"/>
                <a:gd name="f234" fmla="*/ f193 f103 1"/>
                <a:gd name="f235" fmla="*/ f192 f103 1"/>
                <a:gd name="f236" fmla="*/ f194 f102 1"/>
                <a:gd name="f237" fmla="*/ f195 f103 1"/>
                <a:gd name="f238" fmla="*/ f196 f102 1"/>
                <a:gd name="f239" fmla="*/ f197 f103 1"/>
                <a:gd name="f240" fmla="*/ f198 f102 1"/>
                <a:gd name="f241" fmla="*/ f199 f103 1"/>
                <a:gd name="f242" fmla="*/ f200 f102 1"/>
                <a:gd name="f243" fmla="*/ f201 f103 1"/>
                <a:gd name="f244" fmla="*/ f202 f102 1"/>
                <a:gd name="f245" fmla="*/ f203 f103 1"/>
                <a:gd name="f246" fmla="*/ f204 f102 1"/>
                <a:gd name="f247" fmla="*/ f205 f103 1"/>
                <a:gd name="f248" fmla="*/ f206 f102 1"/>
                <a:gd name="f249" fmla="*/ f207 f102 1"/>
                <a:gd name="f250" fmla="*/ f208 f103 1"/>
                <a:gd name="f251" fmla="*/ f209 f102 1"/>
                <a:gd name="f252" fmla="*/ f210 f103 1"/>
                <a:gd name="f253" fmla="*/ f211 f102 1"/>
                <a:gd name="f254" fmla="*/ f212 f103 1"/>
                <a:gd name="f255" fmla="*/ f213 f102 1"/>
                <a:gd name="f256" fmla="*/ f214 f103 1"/>
                <a:gd name="f257" fmla="*/ f215 f102 1"/>
                <a:gd name="f258" fmla="*/ f216 f102 1"/>
                <a:gd name="f259" fmla="*/ f217 f103 1"/>
                <a:gd name="f260" fmla="*/ f218 f102 1"/>
                <a:gd name="f261" fmla="*/ f219 f103 1"/>
                <a:gd name="f262" fmla="*/ f220 f102 1"/>
                <a:gd name="f263" fmla="*/ f221 f103 1"/>
                <a:gd name="f264" fmla="*/ f222 f102 1"/>
                <a:gd name="f265" fmla="*/ f223 f103 1"/>
                <a:gd name="f266" fmla="*/ f224 f102 1"/>
                <a:gd name="f267" fmla="*/ f225 f102 1"/>
                <a:gd name="f268" fmla="*/ f226 f103 1"/>
                <a:gd name="f269" fmla="*/ f227 f102 1"/>
                <a:gd name="f270" fmla="*/ f228 f103 1"/>
                <a:gd name="f271" fmla="*/ f229 f102 1"/>
                <a:gd name="f272" fmla="*/ f230 f103 1"/>
                <a:gd name="f273" fmla="*/ f231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6" y="f237"/>
                </a:cxn>
                <a:cxn ang="f151">
                  <a:pos x="f238" y="f239"/>
                </a:cxn>
                <a:cxn ang="f151">
                  <a:pos x="f240" y="f241"/>
                </a:cxn>
                <a:cxn ang="f151">
                  <a:pos x="f242" y="f243"/>
                </a:cxn>
                <a:cxn ang="f151">
                  <a:pos x="f244" y="f245"/>
                </a:cxn>
                <a:cxn ang="f151">
                  <a:pos x="f246" y="f247"/>
                </a:cxn>
                <a:cxn ang="f151">
                  <a:pos x="f248" y="f247"/>
                </a:cxn>
                <a:cxn ang="f151">
                  <a:pos x="f236" y="f237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54"/>
                </a:cxn>
                <a:cxn ang="f151">
                  <a:pos x="f255" y="f256"/>
                </a:cxn>
                <a:cxn ang="f151">
                  <a:pos x="f257" y="f243"/>
                </a:cxn>
                <a:cxn ang="f151">
                  <a:pos x="f258" y="f259"/>
                </a:cxn>
                <a:cxn ang="f151">
                  <a:pos x="f249" y="f250"/>
                </a:cxn>
                <a:cxn ang="f151">
                  <a:pos x="f260" y="f261"/>
                </a:cxn>
                <a:cxn ang="f151">
                  <a:pos x="f262" y="f263"/>
                </a:cxn>
                <a:cxn ang="f151">
                  <a:pos x="f264" y="f265"/>
                </a:cxn>
                <a:cxn ang="f151">
                  <a:pos x="f266" y="f261"/>
                </a:cxn>
                <a:cxn ang="f151">
                  <a:pos x="f260" y="f261"/>
                </a:cxn>
                <a:cxn ang="f151">
                  <a:pos x="f267" y="f268"/>
                </a:cxn>
                <a:cxn ang="f151">
                  <a:pos x="f269" y="f270"/>
                </a:cxn>
                <a:cxn ang="f151">
                  <a:pos x="f271" y="f272"/>
                </a:cxn>
                <a:cxn ang="f151">
                  <a:pos x="f258" y="f261"/>
                </a:cxn>
                <a:cxn ang="f151">
                  <a:pos x="f273" y="f261"/>
                </a:cxn>
                <a:cxn ang="f151">
                  <a:pos x="f267" y="f268"/>
                </a:cxn>
              </a:cxnLst>
              <a:rect l="f232" t="f235" r="f233" b="f234"/>
              <a:pathLst>
                <a:path w="266" h="2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5" y="f34"/>
                    <a:pt x="f39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1" y="f43"/>
                    <a:pt x="f8" y="f44"/>
                    <a:pt x="f45" y="f46"/>
                  </a:cubicBezTo>
                  <a:cubicBezTo>
                    <a:pt x="f46" y="f47"/>
                    <a:pt x="f18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25"/>
                  </a:cubicBezTo>
                  <a:cubicBezTo>
                    <a:pt x="f21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41" y="f42"/>
                  </a:cubicBez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41" y="f78"/>
                    <a:pt x="f79" y="f80"/>
                    <a:pt x="f81" y="f82"/>
                  </a:cubicBezTo>
                  <a:cubicBezTo>
                    <a:pt x="f83" y="f30"/>
                    <a:pt x="f84" y="f85"/>
                    <a:pt x="f24" y="f71"/>
                  </a:cubicBezTo>
                  <a:cubicBezTo>
                    <a:pt x="f42" y="f71"/>
                    <a:pt x="f86" y="f71"/>
                    <a:pt x="f70" y="f71"/>
                  </a:cubicBezTo>
                  <a:close/>
                  <a:moveTo>
                    <a:pt x="f31" y="f40"/>
                  </a:moveTo>
                  <a:cubicBezTo>
                    <a:pt x="f87" y="f88"/>
                    <a:pt x="f89" y="f90"/>
                    <a:pt x="f52" y="f91"/>
                  </a:cubicBezTo>
                  <a:cubicBezTo>
                    <a:pt x="f92" y="f93"/>
                    <a:pt x="f89" y="f93"/>
                    <a:pt x="f94" y="f36"/>
                  </a:cubicBezTo>
                  <a:cubicBezTo>
                    <a:pt x="f89" y="f95"/>
                    <a:pt x="f92" y="f85"/>
                    <a:pt x="f64" y="f71"/>
                  </a:cubicBezTo>
                  <a:cubicBezTo>
                    <a:pt x="f2" y="f71"/>
                    <a:pt x="f96" y="f71"/>
                    <a:pt x="f97" y="f71"/>
                  </a:cubicBezTo>
                  <a:cubicBezTo>
                    <a:pt x="f98" y="f99"/>
                    <a:pt x="f30" y="f100"/>
                    <a:pt x="f31" y="f4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2" name="Freeform 350">
              <a:extLst>
                <a:ext uri="{FF2B5EF4-FFF2-40B4-BE49-F238E27FC236}">
                  <a16:creationId xmlns:a16="http://schemas.microsoft.com/office/drawing/2014/main" id="{C969F641-3B56-2E1F-0F92-6B28F1F6A0F1}"/>
                </a:ext>
              </a:extLst>
            </p:cNvPr>
            <p:cNvSpPr/>
            <p:nvPr/>
          </p:nvSpPr>
          <p:spPr>
            <a:xfrm>
              <a:off x="5981703" y="3424638"/>
              <a:ext cx="104771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73"/>
                <a:gd name="f8" fmla="val 65"/>
                <a:gd name="f9" fmla="val 46"/>
                <a:gd name="f10" fmla="val 69"/>
                <a:gd name="f11" fmla="val 50"/>
                <a:gd name="f12" fmla="val 77"/>
                <a:gd name="f13" fmla="val 59"/>
                <a:gd name="f14" fmla="val 57"/>
                <a:gd name="f15" fmla="val 32"/>
                <a:gd name="f16" fmla="val 12"/>
                <a:gd name="f17" fmla="val 60"/>
                <a:gd name="f18" fmla="val 19"/>
                <a:gd name="f19" fmla="val 51"/>
                <a:gd name="f20" fmla="val 22"/>
                <a:gd name="f21" fmla="val 47"/>
                <a:gd name="f22" fmla="val 27"/>
                <a:gd name="f23" fmla="val 29"/>
                <a:gd name="f24" fmla="val 15"/>
                <a:gd name="f25" fmla="val 34"/>
                <a:gd name="f26" fmla="val 3"/>
                <a:gd name="f27" fmla="val 35"/>
                <a:gd name="f28" fmla="val 55"/>
                <a:gd name="f29" fmla="val 1"/>
                <a:gd name="f30" fmla="val 56"/>
                <a:gd name="f31" fmla="val 4"/>
                <a:gd name="f32" fmla="val 61"/>
                <a:gd name="f33" fmla="val 16"/>
                <a:gd name="f34" fmla="val 62"/>
                <a:gd name="f35" fmla="+- 0 0 -90"/>
                <a:gd name="f36" fmla="*/ f3 1 89"/>
                <a:gd name="f37" fmla="*/ f4 1 7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9"/>
                <a:gd name="f46" fmla="*/ f42 1 73"/>
                <a:gd name="f47" fmla="*/ 65 f43 1"/>
                <a:gd name="f48" fmla="*/ 46 f42 1"/>
                <a:gd name="f49" fmla="*/ 89 f43 1"/>
                <a:gd name="f50" fmla="*/ 73 f42 1"/>
                <a:gd name="f51" fmla="*/ 0 f43 1"/>
                <a:gd name="f52" fmla="*/ 22 f43 1"/>
                <a:gd name="f53" fmla="*/ 47 f42 1"/>
                <a:gd name="f54" fmla="*/ 34 f43 1"/>
                <a:gd name="f55" fmla="*/ 3 f42 1"/>
                <a:gd name="f56" fmla="*/ 56 f43 1"/>
                <a:gd name="f57" fmla="*/ 4 f42 1"/>
                <a:gd name="f58" fmla="+- f44 0 f1"/>
                <a:gd name="f59" fmla="*/ f47 1 89"/>
                <a:gd name="f60" fmla="*/ f48 1 73"/>
                <a:gd name="f61" fmla="*/ f49 1 89"/>
                <a:gd name="f62" fmla="*/ f50 1 73"/>
                <a:gd name="f63" fmla="*/ f51 1 89"/>
                <a:gd name="f64" fmla="*/ f52 1 89"/>
                <a:gd name="f65" fmla="*/ f53 1 73"/>
                <a:gd name="f66" fmla="*/ f54 1 89"/>
                <a:gd name="f67" fmla="*/ f55 1 73"/>
                <a:gd name="f68" fmla="*/ f56 1 89"/>
                <a:gd name="f69" fmla="*/ f57 1 73"/>
                <a:gd name="f70" fmla="*/ 0 1 f45"/>
                <a:gd name="f71" fmla="*/ f39 1 f45"/>
                <a:gd name="f72" fmla="*/ 0 1 f46"/>
                <a:gd name="f73" fmla="*/ f40 1 f46"/>
                <a:gd name="f74" fmla="*/ f59 1 f45"/>
                <a:gd name="f75" fmla="*/ f60 1 f46"/>
                <a:gd name="f76" fmla="*/ f61 1 f45"/>
                <a:gd name="f77" fmla="*/ f62 1 f46"/>
                <a:gd name="f78" fmla="*/ f63 1 f45"/>
                <a:gd name="f79" fmla="*/ f64 1 f45"/>
                <a:gd name="f80" fmla="*/ f65 1 f46"/>
                <a:gd name="f81" fmla="*/ f66 1 f45"/>
                <a:gd name="f82" fmla="*/ f67 1 f46"/>
                <a:gd name="f83" fmla="*/ f68 1 f45"/>
                <a:gd name="f84" fmla="*/ f69 1 f46"/>
                <a:gd name="f85" fmla="*/ f70 f36 1"/>
                <a:gd name="f86" fmla="*/ f71 f36 1"/>
                <a:gd name="f87" fmla="*/ f73 f37 1"/>
                <a:gd name="f88" fmla="*/ f72 f37 1"/>
                <a:gd name="f89" fmla="*/ f74 f36 1"/>
                <a:gd name="f90" fmla="*/ f75 f37 1"/>
                <a:gd name="f91" fmla="*/ f76 f36 1"/>
                <a:gd name="f92" fmla="*/ f77 f37 1"/>
                <a:gd name="f93" fmla="*/ f78 f36 1"/>
                <a:gd name="f94" fmla="*/ f79 f36 1"/>
                <a:gd name="f95" fmla="*/ f80 f37 1"/>
                <a:gd name="f96" fmla="*/ f81 f36 1"/>
                <a:gd name="f97" fmla="*/ f82 f37 1"/>
                <a:gd name="f98" fmla="*/ f83 f36 1"/>
                <a:gd name="f99" fmla="*/ f8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2"/>
                </a:cxn>
                <a:cxn ang="f58">
                  <a:pos x="f94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89" y="f90"/>
                </a:cxn>
              </a:cxnLst>
              <a:rect l="f85" t="f88" r="f86" b="f87"/>
              <a:pathLst>
                <a:path w="89" h="73">
                  <a:moveTo>
                    <a:pt x="f8" y="f9"/>
                  </a:moveTo>
                  <a:cubicBezTo>
                    <a:pt x="f10" y="f11"/>
                    <a:pt x="f12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2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  <p:grpSp>
        <p:nvGrpSpPr>
          <p:cNvPr id="343" name="Grupo 3476">
            <a:extLst>
              <a:ext uri="{FF2B5EF4-FFF2-40B4-BE49-F238E27FC236}">
                <a16:creationId xmlns:a16="http://schemas.microsoft.com/office/drawing/2014/main" id="{BF7EFB75-0084-345B-A7B2-C5673FFDE01A}"/>
              </a:ext>
            </a:extLst>
          </p:cNvPr>
          <p:cNvGrpSpPr/>
          <p:nvPr/>
        </p:nvGrpSpPr>
        <p:grpSpPr>
          <a:xfrm>
            <a:off x="8576285" y="3267352"/>
            <a:ext cx="3224210" cy="3279770"/>
            <a:chOff x="8576285" y="3267352"/>
            <a:chExt cx="3224210" cy="3279770"/>
          </a:xfrm>
        </p:grpSpPr>
        <p:sp>
          <p:nvSpPr>
            <p:cNvPr id="344" name="Freeform 354">
              <a:extLst>
                <a:ext uri="{FF2B5EF4-FFF2-40B4-BE49-F238E27FC236}">
                  <a16:creationId xmlns:a16="http://schemas.microsoft.com/office/drawing/2014/main" id="{A50D33D9-6691-E9F7-4287-F6CFC4067E67}"/>
                </a:ext>
              </a:extLst>
            </p:cNvPr>
            <p:cNvSpPr/>
            <p:nvPr/>
          </p:nvSpPr>
          <p:spPr>
            <a:xfrm>
              <a:off x="11251225" y="4161114"/>
              <a:ext cx="549270" cy="655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0"/>
                <a:gd name="f7" fmla="val 453"/>
                <a:gd name="f8" fmla="val 160"/>
                <a:gd name="f9" fmla="val 302"/>
                <a:gd name="f10" fmla="val 158"/>
                <a:gd name="f11" fmla="val 305"/>
                <a:gd name="f12" fmla="val 156"/>
                <a:gd name="f13" fmla="val 307"/>
                <a:gd name="f14" fmla="val 154"/>
                <a:gd name="f15" fmla="val 310"/>
                <a:gd name="f16" fmla="val 151"/>
                <a:gd name="f17" fmla="val 314"/>
                <a:gd name="f18" fmla="val 317"/>
                <a:gd name="f19" fmla="val 320"/>
                <a:gd name="f20" fmla="val 161"/>
                <a:gd name="f21" fmla="val 323"/>
                <a:gd name="f22" fmla="val 167"/>
                <a:gd name="f23" fmla="val 327"/>
                <a:gd name="f24" fmla="val 173"/>
                <a:gd name="f25" fmla="val 332"/>
                <a:gd name="f26" fmla="val 145"/>
                <a:gd name="f27" fmla="val 372"/>
                <a:gd name="f28" fmla="val 118"/>
                <a:gd name="f29" fmla="val 412"/>
                <a:gd name="f30" fmla="val 91"/>
                <a:gd name="f31" fmla="val 61"/>
                <a:gd name="f32" fmla="val 433"/>
                <a:gd name="f33" fmla="val 31"/>
                <a:gd name="f34" fmla="val 413"/>
                <a:gd name="f35" fmla="val 392"/>
                <a:gd name="f36" fmla="val 27"/>
                <a:gd name="f37" fmla="val 351"/>
                <a:gd name="f38" fmla="val 54"/>
                <a:gd name="f39" fmla="val 311"/>
                <a:gd name="f40" fmla="val 82"/>
                <a:gd name="f41" fmla="val 270"/>
                <a:gd name="f42" fmla="val 89"/>
                <a:gd name="f43" fmla="val 275"/>
                <a:gd name="f44" fmla="val 97"/>
                <a:gd name="f45" fmla="val 280"/>
                <a:gd name="f46" fmla="val 105"/>
                <a:gd name="f47" fmla="val 285"/>
                <a:gd name="f48" fmla="val 107"/>
                <a:gd name="f49" fmla="val 282"/>
                <a:gd name="f50" fmla="val 108"/>
                <a:gd name="f51" fmla="val 279"/>
                <a:gd name="f52" fmla="val 111"/>
                <a:gd name="f53" fmla="val 277"/>
                <a:gd name="f54" fmla="val 114"/>
                <a:gd name="f55" fmla="val 273"/>
                <a:gd name="f56" fmla="val 113"/>
                <a:gd name="f57" fmla="val 110"/>
                <a:gd name="f58" fmla="val 266"/>
                <a:gd name="f59" fmla="val 76"/>
                <a:gd name="f60" fmla="val 229"/>
                <a:gd name="f61" fmla="val 63"/>
                <a:gd name="f62" fmla="val 185"/>
                <a:gd name="f63" fmla="val 71"/>
                <a:gd name="f64" fmla="val 135"/>
                <a:gd name="f65" fmla="val 80"/>
                <a:gd name="f66" fmla="val 77"/>
                <a:gd name="f67" fmla="val 128"/>
                <a:gd name="f68" fmla="val 28"/>
                <a:gd name="f69" fmla="val 14"/>
                <a:gd name="f70" fmla="val 249"/>
                <a:gd name="f71" fmla="val 347"/>
                <a:gd name="f72" fmla="val 78"/>
                <a:gd name="f73" fmla="val 361"/>
                <a:gd name="f74" fmla="val 98"/>
                <a:gd name="f75" fmla="val 368"/>
                <a:gd name="f76" fmla="val 121"/>
                <a:gd name="f77" fmla="val 371"/>
                <a:gd name="f78" fmla="val 212"/>
                <a:gd name="f79" fmla="val 341"/>
                <a:gd name="f80" fmla="val 274"/>
                <a:gd name="f81" fmla="val 287"/>
                <a:gd name="f82" fmla="val 299"/>
                <a:gd name="f83" fmla="val 245"/>
                <a:gd name="f84" fmla="val 319"/>
                <a:gd name="f85" fmla="val 203"/>
                <a:gd name="f86" fmla="val 106"/>
                <a:gd name="f87" fmla="val 102"/>
                <a:gd name="f88" fmla="val 217"/>
                <a:gd name="f89" fmla="val 150"/>
                <a:gd name="f90" fmla="val 272"/>
                <a:gd name="f91" fmla="val 211"/>
                <a:gd name="f92" fmla="val 281"/>
                <a:gd name="f93" fmla="val 330"/>
                <a:gd name="f94" fmla="val 236"/>
                <a:gd name="f95" fmla="val 335"/>
                <a:gd name="f96" fmla="val 340"/>
                <a:gd name="f97" fmla="val 292"/>
                <a:gd name="f98" fmla="val 53"/>
                <a:gd name="f99" fmla="val 48"/>
                <a:gd name="f100" fmla="val 165"/>
                <a:gd name="f101" fmla="val 43"/>
                <a:gd name="f102" fmla="val 109"/>
                <a:gd name="f103" fmla="val 93"/>
                <a:gd name="f104" fmla="+- 0 0 -90"/>
                <a:gd name="f105" fmla="*/ f3 1 380"/>
                <a:gd name="f106" fmla="*/ f4 1 453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380"/>
                <a:gd name="f115" fmla="*/ f111 1 453"/>
                <a:gd name="f116" fmla="*/ 160 f112 1"/>
                <a:gd name="f117" fmla="*/ 302 f111 1"/>
                <a:gd name="f118" fmla="*/ 154 f112 1"/>
                <a:gd name="f119" fmla="*/ 310 f111 1"/>
                <a:gd name="f120" fmla="*/ 156 f112 1"/>
                <a:gd name="f121" fmla="*/ 320 f111 1"/>
                <a:gd name="f122" fmla="*/ 173 f112 1"/>
                <a:gd name="f123" fmla="*/ 332 f111 1"/>
                <a:gd name="f124" fmla="*/ 91 f112 1"/>
                <a:gd name="f125" fmla="*/ 453 f111 1"/>
                <a:gd name="f126" fmla="*/ 0 f112 1"/>
                <a:gd name="f127" fmla="*/ 392 f111 1"/>
                <a:gd name="f128" fmla="*/ 82 f112 1"/>
                <a:gd name="f129" fmla="*/ 270 f111 1"/>
                <a:gd name="f130" fmla="*/ 105 f112 1"/>
                <a:gd name="f131" fmla="*/ 285 f111 1"/>
                <a:gd name="f132" fmla="*/ 111 f112 1"/>
                <a:gd name="f133" fmla="*/ 277 f111 1"/>
                <a:gd name="f134" fmla="*/ 110 f112 1"/>
                <a:gd name="f135" fmla="*/ 266 f111 1"/>
                <a:gd name="f136" fmla="*/ 71 f112 1"/>
                <a:gd name="f137" fmla="*/ 135 f111 1"/>
                <a:gd name="f138" fmla="*/ 185 f112 1"/>
                <a:gd name="f139" fmla="*/ 14 f111 1"/>
                <a:gd name="f140" fmla="*/ 347 f112 1"/>
                <a:gd name="f141" fmla="*/ 78 f111 1"/>
                <a:gd name="f142" fmla="*/ 371 f112 1"/>
                <a:gd name="f143" fmla="*/ 145 f111 1"/>
                <a:gd name="f144" fmla="*/ 287 f112 1"/>
                <a:gd name="f145" fmla="*/ 299 f111 1"/>
                <a:gd name="f146" fmla="*/ 106 f112 1"/>
                <a:gd name="f147" fmla="*/ 156 f111 1"/>
                <a:gd name="f148" fmla="*/ 211 f112 1"/>
                <a:gd name="f149" fmla="*/ 335 f112 1"/>
                <a:gd name="f150" fmla="*/ 173 f111 1"/>
                <a:gd name="f151" fmla="*/ 229 f112 1"/>
                <a:gd name="f152" fmla="*/ 48 f111 1"/>
                <a:gd name="f153" fmla="+- f113 0 f1"/>
                <a:gd name="f154" fmla="*/ f116 1 380"/>
                <a:gd name="f155" fmla="*/ f117 1 453"/>
                <a:gd name="f156" fmla="*/ f118 1 380"/>
                <a:gd name="f157" fmla="*/ f119 1 453"/>
                <a:gd name="f158" fmla="*/ f120 1 380"/>
                <a:gd name="f159" fmla="*/ f121 1 453"/>
                <a:gd name="f160" fmla="*/ f122 1 380"/>
                <a:gd name="f161" fmla="*/ f123 1 453"/>
                <a:gd name="f162" fmla="*/ f124 1 380"/>
                <a:gd name="f163" fmla="*/ f125 1 453"/>
                <a:gd name="f164" fmla="*/ f126 1 380"/>
                <a:gd name="f165" fmla="*/ f127 1 453"/>
                <a:gd name="f166" fmla="*/ f128 1 380"/>
                <a:gd name="f167" fmla="*/ f129 1 453"/>
                <a:gd name="f168" fmla="*/ f130 1 380"/>
                <a:gd name="f169" fmla="*/ f131 1 453"/>
                <a:gd name="f170" fmla="*/ f132 1 380"/>
                <a:gd name="f171" fmla="*/ f133 1 453"/>
                <a:gd name="f172" fmla="*/ f134 1 380"/>
                <a:gd name="f173" fmla="*/ f135 1 453"/>
                <a:gd name="f174" fmla="*/ f136 1 380"/>
                <a:gd name="f175" fmla="*/ f137 1 453"/>
                <a:gd name="f176" fmla="*/ f138 1 380"/>
                <a:gd name="f177" fmla="*/ f139 1 453"/>
                <a:gd name="f178" fmla="*/ f140 1 380"/>
                <a:gd name="f179" fmla="*/ f141 1 453"/>
                <a:gd name="f180" fmla="*/ f142 1 380"/>
                <a:gd name="f181" fmla="*/ f143 1 453"/>
                <a:gd name="f182" fmla="*/ f144 1 380"/>
                <a:gd name="f183" fmla="*/ f145 1 453"/>
                <a:gd name="f184" fmla="*/ f146 1 380"/>
                <a:gd name="f185" fmla="*/ f147 1 453"/>
                <a:gd name="f186" fmla="*/ f148 1 380"/>
                <a:gd name="f187" fmla="*/ f149 1 380"/>
                <a:gd name="f188" fmla="*/ f150 1 453"/>
                <a:gd name="f189" fmla="*/ f151 1 380"/>
                <a:gd name="f190" fmla="*/ f152 1 453"/>
                <a:gd name="f191" fmla="*/ 0 1 f114"/>
                <a:gd name="f192" fmla="*/ f108 1 f114"/>
                <a:gd name="f193" fmla="*/ 0 1 f115"/>
                <a:gd name="f194" fmla="*/ f109 1 f115"/>
                <a:gd name="f195" fmla="*/ f154 1 f114"/>
                <a:gd name="f196" fmla="*/ f155 1 f115"/>
                <a:gd name="f197" fmla="*/ f156 1 f114"/>
                <a:gd name="f198" fmla="*/ f157 1 f115"/>
                <a:gd name="f199" fmla="*/ f158 1 f114"/>
                <a:gd name="f200" fmla="*/ f159 1 f115"/>
                <a:gd name="f201" fmla="*/ f160 1 f114"/>
                <a:gd name="f202" fmla="*/ f161 1 f115"/>
                <a:gd name="f203" fmla="*/ f162 1 f114"/>
                <a:gd name="f204" fmla="*/ f163 1 f115"/>
                <a:gd name="f205" fmla="*/ f164 1 f114"/>
                <a:gd name="f206" fmla="*/ f165 1 f115"/>
                <a:gd name="f207" fmla="*/ f166 1 f114"/>
                <a:gd name="f208" fmla="*/ f167 1 f115"/>
                <a:gd name="f209" fmla="*/ f168 1 f114"/>
                <a:gd name="f210" fmla="*/ f169 1 f115"/>
                <a:gd name="f211" fmla="*/ f170 1 f114"/>
                <a:gd name="f212" fmla="*/ f171 1 f115"/>
                <a:gd name="f213" fmla="*/ f172 1 f114"/>
                <a:gd name="f214" fmla="*/ f173 1 f115"/>
                <a:gd name="f215" fmla="*/ f174 1 f114"/>
                <a:gd name="f216" fmla="*/ f175 1 f115"/>
                <a:gd name="f217" fmla="*/ f176 1 f114"/>
                <a:gd name="f218" fmla="*/ f177 1 f115"/>
                <a:gd name="f219" fmla="*/ f178 1 f114"/>
                <a:gd name="f220" fmla="*/ f179 1 f115"/>
                <a:gd name="f221" fmla="*/ f180 1 f114"/>
                <a:gd name="f222" fmla="*/ f181 1 f115"/>
                <a:gd name="f223" fmla="*/ f182 1 f114"/>
                <a:gd name="f224" fmla="*/ f183 1 f115"/>
                <a:gd name="f225" fmla="*/ f184 1 f114"/>
                <a:gd name="f226" fmla="*/ f185 1 f115"/>
                <a:gd name="f227" fmla="*/ f186 1 f114"/>
                <a:gd name="f228" fmla="*/ f187 1 f114"/>
                <a:gd name="f229" fmla="*/ f188 1 f115"/>
                <a:gd name="f230" fmla="*/ f189 1 f114"/>
                <a:gd name="f231" fmla="*/ f190 1 f115"/>
                <a:gd name="f232" fmla="*/ f191 f105 1"/>
                <a:gd name="f233" fmla="*/ f192 f105 1"/>
                <a:gd name="f234" fmla="*/ f194 f106 1"/>
                <a:gd name="f235" fmla="*/ f193 f106 1"/>
                <a:gd name="f236" fmla="*/ f195 f105 1"/>
                <a:gd name="f237" fmla="*/ f196 f106 1"/>
                <a:gd name="f238" fmla="*/ f197 f105 1"/>
                <a:gd name="f239" fmla="*/ f198 f106 1"/>
                <a:gd name="f240" fmla="*/ f199 f105 1"/>
                <a:gd name="f241" fmla="*/ f200 f106 1"/>
                <a:gd name="f242" fmla="*/ f201 f105 1"/>
                <a:gd name="f243" fmla="*/ f202 f106 1"/>
                <a:gd name="f244" fmla="*/ f203 f105 1"/>
                <a:gd name="f245" fmla="*/ f204 f106 1"/>
                <a:gd name="f246" fmla="*/ f205 f105 1"/>
                <a:gd name="f247" fmla="*/ f206 f106 1"/>
                <a:gd name="f248" fmla="*/ f207 f105 1"/>
                <a:gd name="f249" fmla="*/ f208 f106 1"/>
                <a:gd name="f250" fmla="*/ f209 f105 1"/>
                <a:gd name="f251" fmla="*/ f210 f106 1"/>
                <a:gd name="f252" fmla="*/ f211 f105 1"/>
                <a:gd name="f253" fmla="*/ f212 f106 1"/>
                <a:gd name="f254" fmla="*/ f213 f105 1"/>
                <a:gd name="f255" fmla="*/ f214 f106 1"/>
                <a:gd name="f256" fmla="*/ f215 f105 1"/>
                <a:gd name="f257" fmla="*/ f216 f106 1"/>
                <a:gd name="f258" fmla="*/ f217 f105 1"/>
                <a:gd name="f259" fmla="*/ f218 f106 1"/>
                <a:gd name="f260" fmla="*/ f219 f105 1"/>
                <a:gd name="f261" fmla="*/ f220 f106 1"/>
                <a:gd name="f262" fmla="*/ f221 f105 1"/>
                <a:gd name="f263" fmla="*/ f222 f106 1"/>
                <a:gd name="f264" fmla="*/ f223 f105 1"/>
                <a:gd name="f265" fmla="*/ f224 f106 1"/>
                <a:gd name="f266" fmla="*/ f225 f105 1"/>
                <a:gd name="f267" fmla="*/ f226 f106 1"/>
                <a:gd name="f268" fmla="*/ f227 f105 1"/>
                <a:gd name="f269" fmla="*/ f228 f105 1"/>
                <a:gd name="f270" fmla="*/ f229 f106 1"/>
                <a:gd name="f271" fmla="*/ f230 f105 1"/>
                <a:gd name="f272" fmla="*/ f231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36" y="f237"/>
                </a:cxn>
                <a:cxn ang="f153">
                  <a:pos x="f238" y="f239"/>
                </a:cxn>
                <a:cxn ang="f153">
                  <a:pos x="f240" y="f241"/>
                </a:cxn>
                <a:cxn ang="f153">
                  <a:pos x="f242" y="f243"/>
                </a:cxn>
                <a:cxn ang="f153">
                  <a:pos x="f244" y="f245"/>
                </a:cxn>
                <a:cxn ang="f153">
                  <a:pos x="f246" y="f247"/>
                </a:cxn>
                <a:cxn ang="f153">
                  <a:pos x="f248" y="f249"/>
                </a:cxn>
                <a:cxn ang="f153">
                  <a:pos x="f250" y="f251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36" y="f237"/>
                </a:cxn>
                <a:cxn ang="f153">
                  <a:pos x="f266" y="f267"/>
                </a:cxn>
                <a:cxn ang="f153">
                  <a:pos x="f268" y="f253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66" y="f267"/>
                </a:cxn>
              </a:cxnLst>
              <a:rect l="f232" t="f235" r="f233" b="f234"/>
              <a:pathLst>
                <a:path w="380" h="4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41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2" y="f69"/>
                  </a:cubicBezTo>
                  <a:cubicBezTo>
                    <a:pt x="f70" y="f5"/>
                    <a:pt x="f17" y="f36"/>
                    <a:pt x="f71" y="f72"/>
                  </a:cubicBezTo>
                  <a:cubicBezTo>
                    <a:pt x="f73" y="f74"/>
                    <a:pt x="f75" y="f76"/>
                    <a:pt x="f77" y="f26"/>
                  </a:cubicBezTo>
                  <a:cubicBezTo>
                    <a:pt x="f6" y="f78"/>
                    <a:pt x="f79" y="f80"/>
                    <a:pt x="f81" y="f82"/>
                  </a:cubicBezTo>
                  <a:cubicBezTo>
                    <a:pt x="f83" y="f84"/>
                    <a:pt x="f85" y="f19"/>
                    <a:pt x="f8" y="f9"/>
                  </a:cubicBezTo>
                  <a:close/>
                  <a:moveTo>
                    <a:pt x="f86" y="f12"/>
                  </a:moveTo>
                  <a:cubicBezTo>
                    <a:pt x="f87" y="f88"/>
                    <a:pt x="f89" y="f90"/>
                    <a:pt x="f91" y="f53"/>
                  </a:cubicBezTo>
                  <a:cubicBezTo>
                    <a:pt x="f80" y="f92"/>
                    <a:pt x="f93" y="f94"/>
                    <a:pt x="f95" y="f24"/>
                  </a:cubicBezTo>
                  <a:cubicBezTo>
                    <a:pt x="f96" y="f86"/>
                    <a:pt x="f97" y="f98"/>
                    <a:pt x="f60" y="f99"/>
                  </a:cubicBezTo>
                  <a:cubicBezTo>
                    <a:pt x="f100" y="f101"/>
                    <a:pt x="f102" y="f103"/>
                    <a:pt x="f86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5" name="Freeform 355">
              <a:extLst>
                <a:ext uri="{FF2B5EF4-FFF2-40B4-BE49-F238E27FC236}">
                  <a16:creationId xmlns:a16="http://schemas.microsoft.com/office/drawing/2014/main" id="{1E32AA3B-81EB-D433-BDEA-B0E886D37976}"/>
                </a:ext>
              </a:extLst>
            </p:cNvPr>
            <p:cNvSpPr/>
            <p:nvPr/>
          </p:nvSpPr>
          <p:spPr>
            <a:xfrm>
              <a:off x="11333777" y="5418414"/>
              <a:ext cx="325434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"/>
                <a:gd name="f7" fmla="val 185"/>
                <a:gd name="f8" fmla="val 76"/>
                <a:gd name="f9" fmla="val 150"/>
                <a:gd name="f10" fmla="val 61"/>
                <a:gd name="f11" fmla="val 122"/>
                <a:gd name="f12" fmla="val 184"/>
                <a:gd name="f13" fmla="val 222"/>
                <a:gd name="f14" fmla="val 219"/>
                <a:gd name="f15" fmla="val 216"/>
                <a:gd name="f16" fmla="val 147"/>
                <a:gd name="f17" fmla="val 79"/>
                <a:gd name="f18" fmla="val 11"/>
                <a:gd name="f19" fmla="val 2"/>
                <a:gd name="f20" fmla="val 182"/>
                <a:gd name="f21" fmla="val 173"/>
                <a:gd name="f22" fmla="val 120"/>
                <a:gd name="f23" fmla="val 66"/>
                <a:gd name="f24" fmla="val 13"/>
                <a:gd name="f25" fmla="val 9"/>
                <a:gd name="f26" fmla="val 5"/>
                <a:gd name="f27" fmla="+- 0 0 -90"/>
                <a:gd name="f28" fmla="*/ f3 1 225"/>
                <a:gd name="f29" fmla="*/ f4 1 18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25"/>
                <a:gd name="f38" fmla="*/ f34 1 185"/>
                <a:gd name="f39" fmla="*/ 0 f35 1"/>
                <a:gd name="f40" fmla="*/ 0 f34 1"/>
                <a:gd name="f41" fmla="*/ 225 f35 1"/>
                <a:gd name="f42" fmla="*/ 184 f34 1"/>
                <a:gd name="f43" fmla="*/ 216 f35 1"/>
                <a:gd name="f44" fmla="*/ 11 f35 1"/>
                <a:gd name="f45" fmla="*/ 185 f34 1"/>
                <a:gd name="f46" fmla="*/ 173 f34 1"/>
                <a:gd name="f47" fmla="*/ 13 f34 1"/>
                <a:gd name="f48" fmla="+- f36 0 f1"/>
                <a:gd name="f49" fmla="*/ f39 1 225"/>
                <a:gd name="f50" fmla="*/ f40 1 185"/>
                <a:gd name="f51" fmla="*/ f41 1 225"/>
                <a:gd name="f52" fmla="*/ f42 1 185"/>
                <a:gd name="f53" fmla="*/ f43 1 225"/>
                <a:gd name="f54" fmla="*/ f44 1 225"/>
                <a:gd name="f55" fmla="*/ f45 1 185"/>
                <a:gd name="f56" fmla="*/ f46 1 185"/>
                <a:gd name="f57" fmla="*/ f47 1 185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7" y="f78"/>
                </a:cxn>
                <a:cxn ang="f48">
                  <a:pos x="f79" y="f78"/>
                </a:cxn>
                <a:cxn ang="f48">
                  <a:pos x="f80" y="f81"/>
                </a:cxn>
                <a:cxn ang="f48">
                  <a:pos x="f75" y="f82"/>
                </a:cxn>
                <a:cxn ang="f48">
                  <a:pos x="f75" y="f83"/>
                </a:cxn>
                <a:cxn ang="f48">
                  <a:pos x="f75" y="f76"/>
                </a:cxn>
              </a:cxnLst>
              <a:rect l="f71" t="f74" r="f72" b="f73"/>
              <a:pathLst>
                <a:path w="225" h="18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2"/>
                    <a:pt x="f17" y="f12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6" name="Freeform 356">
              <a:extLst>
                <a:ext uri="{FF2B5EF4-FFF2-40B4-BE49-F238E27FC236}">
                  <a16:creationId xmlns:a16="http://schemas.microsoft.com/office/drawing/2014/main" id="{436295A0-FDBD-72E7-B9BF-3A4D73EC7123}"/>
                </a:ext>
              </a:extLst>
            </p:cNvPr>
            <p:cNvSpPr/>
            <p:nvPr/>
          </p:nvSpPr>
          <p:spPr>
            <a:xfrm>
              <a:off x="11284564" y="3361014"/>
              <a:ext cx="455608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400"/>
                <a:gd name="f8" fmla="val 200"/>
                <a:gd name="f9" fmla="val 144"/>
                <a:gd name="f10" fmla="val 89"/>
                <a:gd name="f11" fmla="val 34"/>
                <a:gd name="f12" fmla="val 12"/>
                <a:gd name="f13" fmla="val 109"/>
                <a:gd name="f14" fmla="val 184"/>
                <a:gd name="f15" fmla="val 260"/>
                <a:gd name="f16" fmla="val 267"/>
                <a:gd name="f17" fmla="val 274"/>
                <a:gd name="f18" fmla="val 281"/>
                <a:gd name="f19" fmla="val 302"/>
                <a:gd name="f20" fmla="val 110"/>
                <a:gd name="f21" fmla="val 186"/>
                <a:gd name="f22" fmla="val 262"/>
                <a:gd name="f23" fmla="val 297"/>
                <a:gd name="f24" fmla="val 332"/>
                <a:gd name="f25" fmla="val 367"/>
                <a:gd name="f26" fmla="val 388"/>
                <a:gd name="f27" fmla="val 304"/>
                <a:gd name="f28" fmla="val 283"/>
                <a:gd name="f29" fmla="val 116"/>
                <a:gd name="f30" fmla="val 32"/>
                <a:gd name="f31" fmla="val 11"/>
                <a:gd name="f32" fmla="val 311"/>
                <a:gd name="f33" fmla="val 255"/>
                <a:gd name="f34" fmla="val 293"/>
                <a:gd name="f35" fmla="val 152"/>
                <a:gd name="f36" fmla="val 105"/>
                <a:gd name="f37" fmla="val 58"/>
                <a:gd name="f38" fmla="val 35"/>
                <a:gd name="f39" fmla="val 285"/>
                <a:gd name="f40" fmla="val 26"/>
                <a:gd name="f41" fmla="val 193"/>
                <a:gd name="f42" fmla="val 123"/>
                <a:gd name="f43" fmla="val 53"/>
                <a:gd name="f44" fmla="val 22"/>
                <a:gd name="f45" fmla="val 57"/>
                <a:gd name="f46" fmla="val 96"/>
                <a:gd name="f47" fmla="val 135"/>
                <a:gd name="f48" fmla="val 174"/>
                <a:gd name="f49" fmla="val 231"/>
                <a:gd name="f50" fmla="val 288"/>
                <a:gd name="f51" fmla="val 345"/>
                <a:gd name="f52" fmla="val 363"/>
                <a:gd name="f53" fmla="val 374"/>
                <a:gd name="f54" fmla="val 50"/>
                <a:gd name="f55" fmla="val 121"/>
                <a:gd name="f56" fmla="val 192"/>
                <a:gd name="f57" fmla="val 263"/>
                <a:gd name="f58" fmla="val 364"/>
                <a:gd name="f59" fmla="val 344"/>
                <a:gd name="f60" fmla="val 296"/>
                <a:gd name="f61" fmla="val 248"/>
                <a:gd name="f62" fmla="+- 0 0 -90"/>
                <a:gd name="f63" fmla="*/ f3 1 315"/>
                <a:gd name="f64" fmla="*/ f4 1 400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315"/>
                <a:gd name="f73" fmla="*/ f69 1 400"/>
                <a:gd name="f74" fmla="*/ 0 f70 1"/>
                <a:gd name="f75" fmla="*/ 200 f69 1"/>
                <a:gd name="f76" fmla="*/ 34 f69 1"/>
                <a:gd name="f77" fmla="*/ 34 f70 1"/>
                <a:gd name="f78" fmla="*/ 0 f69 1"/>
                <a:gd name="f79" fmla="*/ 260 f70 1"/>
                <a:gd name="f80" fmla="*/ 281 f70 1"/>
                <a:gd name="f81" fmla="*/ 315 f70 1"/>
                <a:gd name="f82" fmla="*/ 262 f69 1"/>
                <a:gd name="f83" fmla="*/ 367 f69 1"/>
                <a:gd name="f84" fmla="*/ 283 f70 1"/>
                <a:gd name="f85" fmla="*/ 400 f69 1"/>
                <a:gd name="f86" fmla="*/ 32 f70 1"/>
                <a:gd name="f87" fmla="*/ 293 f70 1"/>
                <a:gd name="f88" fmla="*/ 58 f69 1"/>
                <a:gd name="f89" fmla="*/ 262 f70 1"/>
                <a:gd name="f90" fmla="*/ 26 f69 1"/>
                <a:gd name="f91" fmla="*/ 53 f70 1"/>
                <a:gd name="f92" fmla="*/ 22 f70 1"/>
                <a:gd name="f93" fmla="*/ 57 f69 1"/>
                <a:gd name="f94" fmla="*/ 174 f69 1"/>
                <a:gd name="f95" fmla="*/ 345 f69 1"/>
                <a:gd name="f96" fmla="*/ 50 f70 1"/>
                <a:gd name="f97" fmla="*/ 374 f69 1"/>
                <a:gd name="f98" fmla="*/ 263 f70 1"/>
                <a:gd name="f99" fmla="*/ 344 f69 1"/>
                <a:gd name="f100" fmla="+- f71 0 f1"/>
                <a:gd name="f101" fmla="*/ f74 1 315"/>
                <a:gd name="f102" fmla="*/ f75 1 400"/>
                <a:gd name="f103" fmla="*/ f76 1 400"/>
                <a:gd name="f104" fmla="*/ f77 1 315"/>
                <a:gd name="f105" fmla="*/ f78 1 400"/>
                <a:gd name="f106" fmla="*/ f79 1 315"/>
                <a:gd name="f107" fmla="*/ f80 1 315"/>
                <a:gd name="f108" fmla="*/ f81 1 315"/>
                <a:gd name="f109" fmla="*/ f82 1 400"/>
                <a:gd name="f110" fmla="*/ f83 1 400"/>
                <a:gd name="f111" fmla="*/ f84 1 315"/>
                <a:gd name="f112" fmla="*/ f85 1 400"/>
                <a:gd name="f113" fmla="*/ f86 1 315"/>
                <a:gd name="f114" fmla="*/ f87 1 315"/>
                <a:gd name="f115" fmla="*/ f88 1 400"/>
                <a:gd name="f116" fmla="*/ f89 1 315"/>
                <a:gd name="f117" fmla="*/ f90 1 400"/>
                <a:gd name="f118" fmla="*/ f91 1 315"/>
                <a:gd name="f119" fmla="*/ f92 1 315"/>
                <a:gd name="f120" fmla="*/ f93 1 400"/>
                <a:gd name="f121" fmla="*/ f94 1 400"/>
                <a:gd name="f122" fmla="*/ f95 1 400"/>
                <a:gd name="f123" fmla="*/ f96 1 315"/>
                <a:gd name="f124" fmla="*/ f97 1 400"/>
                <a:gd name="f125" fmla="*/ f98 1 315"/>
                <a:gd name="f126" fmla="*/ f99 1 400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3"/>
                <a:gd name="f134" fmla="*/ f104 1 f72"/>
                <a:gd name="f135" fmla="*/ f105 1 f73"/>
                <a:gd name="f136" fmla="*/ f106 1 f72"/>
                <a:gd name="f137" fmla="*/ f107 1 f72"/>
                <a:gd name="f138" fmla="*/ f108 1 f72"/>
                <a:gd name="f139" fmla="*/ f109 1 f73"/>
                <a:gd name="f140" fmla="*/ f110 1 f73"/>
                <a:gd name="f141" fmla="*/ f111 1 f72"/>
                <a:gd name="f142" fmla="*/ f112 1 f73"/>
                <a:gd name="f143" fmla="*/ f113 1 f72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2"/>
                <a:gd name="f149" fmla="*/ f119 1 f72"/>
                <a:gd name="f150" fmla="*/ f120 1 f73"/>
                <a:gd name="f151" fmla="*/ f121 1 f73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4 1"/>
                <a:gd name="f164" fmla="*/ f134 f63 1"/>
                <a:gd name="f165" fmla="*/ f135 f64 1"/>
                <a:gd name="f166" fmla="*/ f136 f63 1"/>
                <a:gd name="f167" fmla="*/ f137 f63 1"/>
                <a:gd name="f168" fmla="*/ f138 f63 1"/>
                <a:gd name="f169" fmla="*/ f139 f64 1"/>
                <a:gd name="f170" fmla="*/ f140 f64 1"/>
                <a:gd name="f171" fmla="*/ f141 f63 1"/>
                <a:gd name="f172" fmla="*/ f142 f64 1"/>
                <a:gd name="f173" fmla="*/ f143 f63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3 1"/>
                <a:gd name="f179" fmla="*/ f149 f63 1"/>
                <a:gd name="f180" fmla="*/ f150 f64 1"/>
                <a:gd name="f181" fmla="*/ f151 f64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1" y="f163"/>
                </a:cxn>
                <a:cxn ang="f100">
                  <a:pos x="f164" y="f165"/>
                </a:cxn>
                <a:cxn ang="f100">
                  <a:pos x="f166" y="f165"/>
                </a:cxn>
                <a:cxn ang="f100">
                  <a:pos x="f167" y="f165"/>
                </a:cxn>
                <a:cxn ang="f100">
                  <a:pos x="f168" y="f163"/>
                </a:cxn>
                <a:cxn ang="f100">
                  <a:pos x="f168" y="f169"/>
                </a:cxn>
                <a:cxn ang="f100">
                  <a:pos x="f168" y="f170"/>
                </a:cxn>
                <a:cxn ang="f100">
                  <a:pos x="f171" y="f172"/>
                </a:cxn>
                <a:cxn ang="f100">
                  <a:pos x="f173" y="f172"/>
                </a:cxn>
                <a:cxn ang="f100">
                  <a:pos x="f161" y="f170"/>
                </a:cxn>
                <a:cxn ang="f100">
                  <a:pos x="f161" y="f162"/>
                </a:cxn>
                <a:cxn ang="f100">
                  <a:pos x="f174" y="f162"/>
                </a:cxn>
                <a:cxn ang="f100">
                  <a:pos x="f174" y="f162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78" y="f177"/>
                </a:cxn>
                <a:cxn ang="f100">
                  <a:pos x="f179" y="f180"/>
                </a:cxn>
                <a:cxn ang="f100">
                  <a:pos x="f179" y="f181"/>
                </a:cxn>
                <a:cxn ang="f100">
                  <a:pos x="f179" y="f182"/>
                </a:cxn>
                <a:cxn ang="f100">
                  <a:pos x="f183" y="f184"/>
                </a:cxn>
                <a:cxn ang="f100">
                  <a:pos x="f185" y="f184"/>
                </a:cxn>
                <a:cxn ang="f100">
                  <a:pos x="f174" y="f186"/>
                </a:cxn>
                <a:cxn ang="f100">
                  <a:pos x="f174" y="f162"/>
                </a:cxn>
              </a:cxnLst>
              <a:rect l="f157" t="f160" r="f158" b="f159"/>
              <a:pathLst>
                <a:path w="315" h="40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5"/>
                    <a:pt x="f6" y="f12"/>
                    <a:pt x="f6" y="f11"/>
                  </a:cubicBezTo>
                  <a:cubicBezTo>
                    <a:pt x="f6" y="f20"/>
                    <a:pt x="f6" y="f21"/>
                    <a:pt x="f6" y="f22"/>
                  </a:cubicBezTo>
                  <a:cubicBezTo>
                    <a:pt x="f6" y="f23"/>
                    <a:pt x="f6" y="f24"/>
                    <a:pt x="f6" y="f25"/>
                  </a:cubicBezTo>
                  <a:cubicBezTo>
                    <a:pt x="f6" y="f26"/>
                    <a:pt x="f27" y="f7"/>
                    <a:pt x="f28" y="f7"/>
                  </a:cubicBezTo>
                  <a:cubicBezTo>
                    <a:pt x="f8" y="f7"/>
                    <a:pt x="f29" y="f7"/>
                    <a:pt x="f30" y="f7"/>
                  </a:cubicBezTo>
                  <a:cubicBezTo>
                    <a:pt x="f31" y="f7"/>
                    <a:pt x="f5" y="f26"/>
                    <a:pt x="f5" y="f25"/>
                  </a:cubicBezTo>
                  <a:cubicBezTo>
                    <a:pt x="f5" y="f32"/>
                    <a:pt x="f5" y="f33"/>
                    <a:pt x="f5" y="f8"/>
                  </a:cubicBezTo>
                  <a:close/>
                  <a:moveTo>
                    <a:pt x="f34" y="f8"/>
                  </a:moveTo>
                  <a:cubicBezTo>
                    <a:pt x="f34" y="f8"/>
                    <a:pt x="f34" y="f8"/>
                    <a:pt x="f34" y="f8"/>
                  </a:cubicBezTo>
                  <a:cubicBezTo>
                    <a:pt x="f34" y="f35"/>
                    <a:pt x="f34" y="f36"/>
                    <a:pt x="f34" y="f37"/>
                  </a:cubicBezTo>
                  <a:cubicBezTo>
                    <a:pt x="f34" y="f38"/>
                    <a:pt x="f39" y="f40"/>
                    <a:pt x="f22" y="f40"/>
                  </a:cubicBezTo>
                  <a:cubicBezTo>
                    <a:pt x="f41" y="f40"/>
                    <a:pt x="f42" y="f40"/>
                    <a:pt x="f43" y="f40"/>
                  </a:cubicBezTo>
                  <a:cubicBezTo>
                    <a:pt x="f30" y="f40"/>
                    <a:pt x="f44" y="f38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44" y="f52"/>
                    <a:pt x="f30" y="f53"/>
                    <a:pt x="f54" y="f53"/>
                  </a:cubicBezTo>
                  <a:cubicBezTo>
                    <a:pt x="f55" y="f53"/>
                    <a:pt x="f56" y="f53"/>
                    <a:pt x="f57" y="f53"/>
                  </a:cubicBezTo>
                  <a:cubicBezTo>
                    <a:pt x="f28" y="f53"/>
                    <a:pt x="f34" y="f58"/>
                    <a:pt x="f34" y="f59"/>
                  </a:cubicBezTo>
                  <a:cubicBezTo>
                    <a:pt x="f34" y="f60"/>
                    <a:pt x="f34" y="f61"/>
                    <a:pt x="f34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7" name="Freeform 357">
              <a:extLst>
                <a:ext uri="{FF2B5EF4-FFF2-40B4-BE49-F238E27FC236}">
                  <a16:creationId xmlns:a16="http://schemas.microsoft.com/office/drawing/2014/main" id="{8F2F4BB0-4DCB-F789-7970-A301BFD0EE13}"/>
                </a:ext>
              </a:extLst>
            </p:cNvPr>
            <p:cNvSpPr/>
            <p:nvPr/>
          </p:nvSpPr>
          <p:spPr>
            <a:xfrm>
              <a:off x="11233760" y="6289947"/>
              <a:ext cx="546097" cy="2555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78"/>
                <a:gd name="f8" fmla="val 177"/>
                <a:gd name="f9" fmla="val 1"/>
                <a:gd name="f10" fmla="val 2"/>
                <a:gd name="f11" fmla="val 25"/>
                <a:gd name="f12" fmla="val 36"/>
                <a:gd name="f13" fmla="val 58"/>
                <a:gd name="f14" fmla="val 54"/>
                <a:gd name="f15" fmla="val 96"/>
                <a:gd name="f16" fmla="val 62"/>
                <a:gd name="f17" fmla="val 147"/>
                <a:gd name="f18" fmla="val 74"/>
                <a:gd name="f19" fmla="val 198"/>
                <a:gd name="f20" fmla="val 248"/>
                <a:gd name="f21" fmla="val 57"/>
                <a:gd name="f22" fmla="val 278"/>
                <a:gd name="f23" fmla="val 47"/>
                <a:gd name="f24" fmla="val 304"/>
                <a:gd name="f25" fmla="val 30"/>
                <a:gd name="f26" fmla="val 323"/>
                <a:gd name="f27" fmla="val 6"/>
                <a:gd name="f28" fmla="val 9"/>
                <a:gd name="f29" fmla="val 13"/>
                <a:gd name="f30" fmla="val 344"/>
                <a:gd name="f31" fmla="val 14"/>
                <a:gd name="f32" fmla="val 361"/>
                <a:gd name="f33" fmla="val 22"/>
                <a:gd name="f34" fmla="val 371"/>
                <a:gd name="f35" fmla="val 41"/>
                <a:gd name="f36" fmla="val 55"/>
                <a:gd name="f37" fmla="val 71"/>
                <a:gd name="f38" fmla="val 84"/>
                <a:gd name="f39" fmla="val 106"/>
                <a:gd name="f40" fmla="val 335"/>
                <a:gd name="f41" fmla="val 125"/>
                <a:gd name="f42" fmla="val 296"/>
                <a:gd name="f43" fmla="val 104"/>
                <a:gd name="f44" fmla="val 276"/>
                <a:gd name="f45" fmla="val 137"/>
                <a:gd name="f46" fmla="val 247"/>
                <a:gd name="f47" fmla="val 159"/>
                <a:gd name="f48" fmla="val 209"/>
                <a:gd name="f49" fmla="val 168"/>
                <a:gd name="f50" fmla="val 127"/>
                <a:gd name="f51" fmla="val 176"/>
                <a:gd name="f52" fmla="val 87"/>
                <a:gd name="f53" fmla="val 158"/>
                <a:gd name="f54" fmla="val 29"/>
                <a:gd name="f55" fmla="val 133"/>
                <a:gd name="f56" fmla="val 66"/>
                <a:gd name="f57" fmla="val 363"/>
                <a:gd name="f58" fmla="val 63"/>
                <a:gd name="f59" fmla="val 362"/>
                <a:gd name="f60" fmla="val 45"/>
                <a:gd name="f61" fmla="val 348"/>
                <a:gd name="f62" fmla="val 330"/>
                <a:gd name="f63" fmla="val 27"/>
                <a:gd name="f64" fmla="val 325"/>
                <a:gd name="f65" fmla="val 322"/>
                <a:gd name="f66" fmla="val 320"/>
                <a:gd name="f67" fmla="val 33"/>
                <a:gd name="f68" fmla="val 316"/>
                <a:gd name="f69" fmla="val 51"/>
                <a:gd name="f70" fmla="val 311"/>
                <a:gd name="f71" fmla="val 68"/>
                <a:gd name="f72" fmla="val 305"/>
                <a:gd name="f73" fmla="val 85"/>
                <a:gd name="f74" fmla="val 91"/>
                <a:gd name="f75" fmla="val 93"/>
                <a:gd name="f76" fmla="val 310"/>
                <a:gd name="f77" fmla="val 334"/>
                <a:gd name="f78" fmla="val 108"/>
                <a:gd name="f79" fmla="+- 0 0 -90"/>
                <a:gd name="f80" fmla="*/ f4 1 378"/>
                <a:gd name="f81" fmla="*/ f5 1 177"/>
                <a:gd name="f82" fmla="val f6"/>
                <a:gd name="f83" fmla="val f7"/>
                <a:gd name="f84" fmla="val f8"/>
                <a:gd name="f85" fmla="*/ f79 f0 1"/>
                <a:gd name="f86" fmla="+- f84 0 f82"/>
                <a:gd name="f87" fmla="+- f83 0 f82"/>
                <a:gd name="f88" fmla="*/ f85 1 f3"/>
                <a:gd name="f89" fmla="*/ f87 1 378"/>
                <a:gd name="f90" fmla="*/ f86 1 177"/>
                <a:gd name="f91" fmla="*/ 1 f87 1"/>
                <a:gd name="f92" fmla="*/ 2 f86 1"/>
                <a:gd name="f93" fmla="*/ 96 f87 1"/>
                <a:gd name="f94" fmla="*/ 62 f86 1"/>
                <a:gd name="f95" fmla="*/ 248 f87 1"/>
                <a:gd name="f96" fmla="*/ 57 f86 1"/>
                <a:gd name="f97" fmla="*/ 323 f87 1"/>
                <a:gd name="f98" fmla="*/ 0 f86 1"/>
                <a:gd name="f99" fmla="*/ 13 f86 1"/>
                <a:gd name="f100" fmla="*/ 371 f87 1"/>
                <a:gd name="f101" fmla="*/ 41 f86 1"/>
                <a:gd name="f102" fmla="*/ 84 f86 1"/>
                <a:gd name="f103" fmla="*/ 296 f87 1"/>
                <a:gd name="f104" fmla="*/ 104 f86 1"/>
                <a:gd name="f105" fmla="*/ 209 f87 1"/>
                <a:gd name="f106" fmla="*/ 168 f86 1"/>
                <a:gd name="f107" fmla="*/ 87 f87 1"/>
                <a:gd name="f108" fmla="*/ 158 f86 1"/>
                <a:gd name="f109" fmla="*/ 363 f87 1"/>
                <a:gd name="f110" fmla="*/ 63 f86 1"/>
                <a:gd name="f111" fmla="*/ 330 f87 1"/>
                <a:gd name="f112" fmla="*/ 27 f86 1"/>
                <a:gd name="f113" fmla="*/ 320 f87 1"/>
                <a:gd name="f114" fmla="*/ 33 f86 1"/>
                <a:gd name="f115" fmla="*/ 305 f87 1"/>
                <a:gd name="f116" fmla="*/ 85 f86 1"/>
                <a:gd name="f117" fmla="*/ 310 f87 1"/>
                <a:gd name="f118" fmla="*/ 96 f86 1"/>
                <a:gd name="f119" fmla="+- f88 0 f1"/>
                <a:gd name="f120" fmla="*/ f91 1 378"/>
                <a:gd name="f121" fmla="*/ f92 1 177"/>
                <a:gd name="f122" fmla="*/ f93 1 378"/>
                <a:gd name="f123" fmla="*/ f94 1 177"/>
                <a:gd name="f124" fmla="*/ f95 1 378"/>
                <a:gd name="f125" fmla="*/ f96 1 177"/>
                <a:gd name="f126" fmla="*/ f97 1 378"/>
                <a:gd name="f127" fmla="*/ f98 1 177"/>
                <a:gd name="f128" fmla="*/ f99 1 177"/>
                <a:gd name="f129" fmla="*/ f100 1 378"/>
                <a:gd name="f130" fmla="*/ f101 1 177"/>
                <a:gd name="f131" fmla="*/ f102 1 177"/>
                <a:gd name="f132" fmla="*/ f103 1 378"/>
                <a:gd name="f133" fmla="*/ f104 1 177"/>
                <a:gd name="f134" fmla="*/ f105 1 378"/>
                <a:gd name="f135" fmla="*/ f106 1 177"/>
                <a:gd name="f136" fmla="*/ f107 1 378"/>
                <a:gd name="f137" fmla="*/ f108 1 177"/>
                <a:gd name="f138" fmla="*/ f109 1 378"/>
                <a:gd name="f139" fmla="*/ f110 1 177"/>
                <a:gd name="f140" fmla="*/ f111 1 378"/>
                <a:gd name="f141" fmla="*/ f112 1 177"/>
                <a:gd name="f142" fmla="*/ f113 1 378"/>
                <a:gd name="f143" fmla="*/ f114 1 177"/>
                <a:gd name="f144" fmla="*/ f115 1 378"/>
                <a:gd name="f145" fmla="*/ f116 1 177"/>
                <a:gd name="f146" fmla="*/ f117 1 378"/>
                <a:gd name="f147" fmla="*/ f118 1 177"/>
                <a:gd name="f148" fmla="*/ 0 1 f89"/>
                <a:gd name="f149" fmla="*/ f83 1 f89"/>
                <a:gd name="f150" fmla="*/ 0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90"/>
                <a:gd name="f161" fmla="*/ f129 1 f89"/>
                <a:gd name="f162" fmla="*/ f130 1 f90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1 1"/>
                <a:gd name="f193" fmla="*/ f161 f80 1"/>
                <a:gd name="f194" fmla="*/ f162 f81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0" y="f192"/>
                </a:cxn>
                <a:cxn ang="f119">
                  <a:pos x="f193" y="f194"/>
                </a:cxn>
                <a:cxn ang="f119">
                  <a:pos x="f193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184" y="f185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02" y="f203"/>
                </a:cxn>
              </a:cxnLst>
              <a:rect l="f180" t="f183" r="f181" b="f182"/>
              <a:pathLst>
                <a:path w="378" h="177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4" y="f25"/>
                    <a:pt x="f26" y="f6"/>
                  </a:cubicBezTo>
                  <a:cubicBezTo>
                    <a:pt x="f26" y="f27"/>
                    <a:pt x="f26" y="f28"/>
                    <a:pt x="f26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7" y="f36"/>
                    <a:pt x="f7" y="f37"/>
                    <a:pt x="f34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9" y="f8"/>
                    <a:pt x="f50" y="f51"/>
                    <a:pt x="f52" y="f53"/>
                  </a:cubicBezTo>
                  <a:cubicBezTo>
                    <a:pt x="f54" y="f55"/>
                    <a:pt x="f6" y="f56"/>
                    <a:pt x="f9" y="f10"/>
                  </a:cubicBezTo>
                  <a:close/>
                  <a:moveTo>
                    <a:pt x="f57" y="f58"/>
                  </a:moveTo>
                  <a:cubicBezTo>
                    <a:pt x="f59" y="f60"/>
                    <a:pt x="f61" y="f54"/>
                    <a:pt x="f62" y="f63"/>
                  </a:cubicBezTo>
                  <a:cubicBezTo>
                    <a:pt x="f64" y="f63"/>
                    <a:pt x="f65" y="f63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24" y="f74"/>
                    <a:pt x="f72" y="f75"/>
                    <a:pt x="f76" y="f15"/>
                  </a:cubicBezTo>
                  <a:cubicBezTo>
                    <a:pt x="f77" y="f78"/>
                    <a:pt x="f57" y="f74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8" name="Freeform 358">
              <a:extLst>
                <a:ext uri="{FF2B5EF4-FFF2-40B4-BE49-F238E27FC236}">
                  <a16:creationId xmlns:a16="http://schemas.microsoft.com/office/drawing/2014/main" id="{449EAC01-D3B5-4578-E6BF-BCCBE5038B97}"/>
                </a:ext>
              </a:extLst>
            </p:cNvPr>
            <p:cNvSpPr/>
            <p:nvPr/>
          </p:nvSpPr>
          <p:spPr>
            <a:xfrm>
              <a:off x="9544662" y="6064529"/>
              <a:ext cx="204789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320"/>
                <a:gd name="f8" fmla="val 68"/>
                <a:gd name="f9" fmla="val 63"/>
                <a:gd name="f10" fmla="val 80"/>
                <a:gd name="f11" fmla="val 41"/>
                <a:gd name="f12" fmla="val 92"/>
                <a:gd name="f13" fmla="val 21"/>
                <a:gd name="f14" fmla="val 103"/>
                <a:gd name="f15" fmla="val 119"/>
                <a:gd name="f16" fmla="val 9"/>
                <a:gd name="f17" fmla="val 129"/>
                <a:gd name="f18" fmla="val 22"/>
                <a:gd name="f19" fmla="val 132"/>
                <a:gd name="f20" fmla="val 38"/>
                <a:gd name="f21" fmla="val 137"/>
                <a:gd name="f22" fmla="val 70"/>
                <a:gd name="f23" fmla="val 102"/>
                <a:gd name="f24" fmla="val 122"/>
                <a:gd name="f25" fmla="val 120"/>
                <a:gd name="f26" fmla="val 135"/>
                <a:gd name="f27" fmla="val 139"/>
                <a:gd name="f28" fmla="val 192"/>
                <a:gd name="f29" fmla="val 243"/>
                <a:gd name="f30" fmla="val 293"/>
                <a:gd name="f31" fmla="val 305"/>
                <a:gd name="f32" fmla="val 114"/>
                <a:gd name="f33" fmla="val 314"/>
                <a:gd name="f34" fmla="val 104"/>
                <a:gd name="f35" fmla="val 317"/>
                <a:gd name="f36" fmla="val 94"/>
                <a:gd name="f37" fmla="val 81"/>
                <a:gd name="f38" fmla="val 315"/>
                <a:gd name="f39" fmla="val 78"/>
                <a:gd name="f40" fmla="val 306"/>
                <a:gd name="f41" fmla="val 75"/>
                <a:gd name="f42" fmla="val 298"/>
                <a:gd name="f43" fmla="val 289"/>
                <a:gd name="f44" fmla="val 74"/>
                <a:gd name="f45" fmla="val 280"/>
                <a:gd name="f46" fmla="val 244"/>
                <a:gd name="f47" fmla="val 208"/>
                <a:gd name="f48" fmla="val 172"/>
                <a:gd name="f49" fmla="val 168"/>
                <a:gd name="f50" fmla="val 165"/>
                <a:gd name="f51" fmla="val 160"/>
                <a:gd name="f52" fmla="val 71"/>
                <a:gd name="f53" fmla="val 64"/>
                <a:gd name="f54" fmla="val 164"/>
                <a:gd name="f55" fmla="val 167"/>
                <a:gd name="f56" fmla="val 170"/>
                <a:gd name="f57" fmla="val 211"/>
                <a:gd name="f58" fmla="val 252"/>
                <a:gd name="f59" fmla="val 311"/>
                <a:gd name="f60" fmla="val 54"/>
                <a:gd name="f61" fmla="val 318"/>
                <a:gd name="f62" fmla="val 28"/>
                <a:gd name="f63" fmla="val 319"/>
                <a:gd name="f64" fmla="val 19"/>
                <a:gd name="f65" fmla="val 309"/>
                <a:gd name="f66" fmla="val 245"/>
                <a:gd name="f67" fmla="val 196"/>
                <a:gd name="f68" fmla="val 148"/>
                <a:gd name="f69" fmla="val 16"/>
                <a:gd name="f70" fmla="val 136"/>
                <a:gd name="f71" fmla="val 13"/>
                <a:gd name="f72" fmla="val 131"/>
                <a:gd name="f73" fmla="val 5"/>
                <a:gd name="f74" fmla="val 1"/>
                <a:gd name="f75" fmla="val 107"/>
                <a:gd name="f76" fmla="val 93"/>
                <a:gd name="f77" fmla="val 67"/>
                <a:gd name="f78" fmla="val 2"/>
                <a:gd name="f79" fmla="val 30"/>
                <a:gd name="f80" fmla="val 32"/>
                <a:gd name="f81" fmla="val 44"/>
                <a:gd name="f82" fmla="val 20"/>
                <a:gd name="f83" fmla="val 55"/>
                <a:gd name="f84" fmla="val 40"/>
                <a:gd name="f85" fmla="+- 0 0 -90"/>
                <a:gd name="f86" fmla="*/ f3 1 142"/>
                <a:gd name="f87" fmla="*/ f4 1 320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142"/>
                <a:gd name="f96" fmla="*/ f92 1 320"/>
                <a:gd name="f97" fmla="*/ 68 f93 1"/>
                <a:gd name="f98" fmla="*/ 63 f92 1"/>
                <a:gd name="f99" fmla="*/ 103 f93 1"/>
                <a:gd name="f100" fmla="*/ 0 f92 1"/>
                <a:gd name="f101" fmla="*/ 132 f93 1"/>
                <a:gd name="f102" fmla="*/ 38 f92 1"/>
                <a:gd name="f103" fmla="*/ 122 f93 1"/>
                <a:gd name="f104" fmla="*/ 132 f92 1"/>
                <a:gd name="f105" fmla="*/ 120 f93 1"/>
                <a:gd name="f106" fmla="*/ 142 f92 1"/>
                <a:gd name="f107" fmla="*/ 293 f92 1"/>
                <a:gd name="f108" fmla="*/ 104 f93 1"/>
                <a:gd name="f109" fmla="*/ 317 f92 1"/>
                <a:gd name="f110" fmla="*/ 78 f93 1"/>
                <a:gd name="f111" fmla="*/ 306 f92 1"/>
                <a:gd name="f112" fmla="*/ 74 f93 1"/>
                <a:gd name="f113" fmla="*/ 280 f92 1"/>
                <a:gd name="f114" fmla="*/ 172 f92 1"/>
                <a:gd name="f115" fmla="*/ 160 f92 1"/>
                <a:gd name="f116" fmla="*/ 64 f93 1"/>
                <a:gd name="f117" fmla="*/ 170 f92 1"/>
                <a:gd name="f118" fmla="*/ 41 f93 1"/>
                <a:gd name="f119" fmla="*/ 318 f92 1"/>
                <a:gd name="f120" fmla="*/ 19 f93 1"/>
                <a:gd name="f121" fmla="*/ 148 f92 1"/>
                <a:gd name="f122" fmla="*/ 13 f93 1"/>
                <a:gd name="f123" fmla="*/ 131 f92 1"/>
                <a:gd name="f124" fmla="*/ 0 f93 1"/>
                <a:gd name="f125" fmla="*/ 93 f92 1"/>
                <a:gd name="f126" fmla="*/ 1 f93 1"/>
                <a:gd name="f127" fmla="*/ 54 f92 1"/>
                <a:gd name="f128" fmla="*/ 32 f93 1"/>
                <a:gd name="f129" fmla="+- f94 0 f1"/>
                <a:gd name="f130" fmla="*/ f97 1 142"/>
                <a:gd name="f131" fmla="*/ f98 1 320"/>
                <a:gd name="f132" fmla="*/ f99 1 142"/>
                <a:gd name="f133" fmla="*/ f100 1 320"/>
                <a:gd name="f134" fmla="*/ f101 1 142"/>
                <a:gd name="f135" fmla="*/ f102 1 320"/>
                <a:gd name="f136" fmla="*/ f103 1 142"/>
                <a:gd name="f137" fmla="*/ f104 1 320"/>
                <a:gd name="f138" fmla="*/ f105 1 142"/>
                <a:gd name="f139" fmla="*/ f106 1 320"/>
                <a:gd name="f140" fmla="*/ f107 1 320"/>
                <a:gd name="f141" fmla="*/ f108 1 142"/>
                <a:gd name="f142" fmla="*/ f109 1 320"/>
                <a:gd name="f143" fmla="*/ f110 1 142"/>
                <a:gd name="f144" fmla="*/ f111 1 320"/>
                <a:gd name="f145" fmla="*/ f112 1 142"/>
                <a:gd name="f146" fmla="*/ f113 1 320"/>
                <a:gd name="f147" fmla="*/ f114 1 320"/>
                <a:gd name="f148" fmla="*/ f115 1 320"/>
                <a:gd name="f149" fmla="*/ f116 1 142"/>
                <a:gd name="f150" fmla="*/ f117 1 320"/>
                <a:gd name="f151" fmla="*/ f118 1 142"/>
                <a:gd name="f152" fmla="*/ f119 1 320"/>
                <a:gd name="f153" fmla="*/ f120 1 142"/>
                <a:gd name="f154" fmla="*/ f121 1 320"/>
                <a:gd name="f155" fmla="*/ f122 1 142"/>
                <a:gd name="f156" fmla="*/ f123 1 320"/>
                <a:gd name="f157" fmla="*/ f124 1 142"/>
                <a:gd name="f158" fmla="*/ f125 1 320"/>
                <a:gd name="f159" fmla="*/ f126 1 142"/>
                <a:gd name="f160" fmla="*/ f127 1 320"/>
                <a:gd name="f161" fmla="*/ f128 1 142"/>
                <a:gd name="f162" fmla="*/ 0 1 f95"/>
                <a:gd name="f163" fmla="*/ f89 1 f95"/>
                <a:gd name="f164" fmla="*/ 0 1 f96"/>
                <a:gd name="f165" fmla="*/ f90 1 f96"/>
                <a:gd name="f166" fmla="*/ f130 1 f95"/>
                <a:gd name="f167" fmla="*/ f131 1 f96"/>
                <a:gd name="f168" fmla="*/ f132 1 f95"/>
                <a:gd name="f169" fmla="*/ f133 1 f96"/>
                <a:gd name="f170" fmla="*/ f134 1 f95"/>
                <a:gd name="f171" fmla="*/ f135 1 f96"/>
                <a:gd name="f172" fmla="*/ f136 1 f95"/>
                <a:gd name="f173" fmla="*/ f137 1 f96"/>
                <a:gd name="f174" fmla="*/ f138 1 f95"/>
                <a:gd name="f175" fmla="*/ f139 1 f96"/>
                <a:gd name="f176" fmla="*/ f140 1 f96"/>
                <a:gd name="f177" fmla="*/ f141 1 f95"/>
                <a:gd name="f178" fmla="*/ f142 1 f96"/>
                <a:gd name="f179" fmla="*/ f143 1 f95"/>
                <a:gd name="f180" fmla="*/ f144 1 f96"/>
                <a:gd name="f181" fmla="*/ f145 1 f95"/>
                <a:gd name="f182" fmla="*/ f146 1 f96"/>
                <a:gd name="f183" fmla="*/ f147 1 f96"/>
                <a:gd name="f184" fmla="*/ f148 1 f96"/>
                <a:gd name="f185" fmla="*/ f149 1 f95"/>
                <a:gd name="f186" fmla="*/ f150 1 f96"/>
                <a:gd name="f187" fmla="*/ f151 1 f95"/>
                <a:gd name="f188" fmla="*/ f152 1 f96"/>
                <a:gd name="f189" fmla="*/ f153 1 f95"/>
                <a:gd name="f190" fmla="*/ f154 1 f96"/>
                <a:gd name="f191" fmla="*/ f155 1 f95"/>
                <a:gd name="f192" fmla="*/ f156 1 f96"/>
                <a:gd name="f193" fmla="*/ f157 1 f95"/>
                <a:gd name="f194" fmla="*/ f158 1 f96"/>
                <a:gd name="f195" fmla="*/ f159 1 f95"/>
                <a:gd name="f196" fmla="*/ f160 1 f96"/>
                <a:gd name="f197" fmla="*/ f161 1 f95"/>
                <a:gd name="f198" fmla="*/ f162 f86 1"/>
                <a:gd name="f199" fmla="*/ f163 f86 1"/>
                <a:gd name="f200" fmla="*/ f165 f87 1"/>
                <a:gd name="f201" fmla="*/ f164 f87 1"/>
                <a:gd name="f202" fmla="*/ f166 f86 1"/>
                <a:gd name="f203" fmla="*/ f167 f87 1"/>
                <a:gd name="f204" fmla="*/ f168 f86 1"/>
                <a:gd name="f205" fmla="*/ f169 f87 1"/>
                <a:gd name="f206" fmla="*/ f170 f86 1"/>
                <a:gd name="f207" fmla="*/ f171 f87 1"/>
                <a:gd name="f208" fmla="*/ f172 f86 1"/>
                <a:gd name="f209" fmla="*/ f173 f87 1"/>
                <a:gd name="f210" fmla="*/ f174 f86 1"/>
                <a:gd name="f211" fmla="*/ f175 f87 1"/>
                <a:gd name="f212" fmla="*/ f176 f87 1"/>
                <a:gd name="f213" fmla="*/ f177 f86 1"/>
                <a:gd name="f214" fmla="*/ f178 f87 1"/>
                <a:gd name="f215" fmla="*/ f179 f86 1"/>
                <a:gd name="f216" fmla="*/ f180 f87 1"/>
                <a:gd name="f217" fmla="*/ f181 f86 1"/>
                <a:gd name="f218" fmla="*/ f182 f87 1"/>
                <a:gd name="f219" fmla="*/ f183 f87 1"/>
                <a:gd name="f220" fmla="*/ f184 f87 1"/>
                <a:gd name="f221" fmla="*/ f185 f86 1"/>
                <a:gd name="f222" fmla="*/ f186 f87 1"/>
                <a:gd name="f223" fmla="*/ f187 f86 1"/>
                <a:gd name="f224" fmla="*/ f188 f87 1"/>
                <a:gd name="f225" fmla="*/ f189 f86 1"/>
                <a:gd name="f226" fmla="*/ f190 f87 1"/>
                <a:gd name="f227" fmla="*/ f191 f86 1"/>
                <a:gd name="f228" fmla="*/ f192 f87 1"/>
                <a:gd name="f229" fmla="*/ f193 f86 1"/>
                <a:gd name="f230" fmla="*/ f194 f87 1"/>
                <a:gd name="f231" fmla="*/ f195 f86 1"/>
                <a:gd name="f232" fmla="*/ f196 f87 1"/>
                <a:gd name="f233" fmla="*/ f197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202" y="f203"/>
                </a:cxn>
                <a:cxn ang="f129">
                  <a:pos x="f204" y="f205"/>
                </a:cxn>
                <a:cxn ang="f129">
                  <a:pos x="f206" y="f207"/>
                </a:cxn>
                <a:cxn ang="f129">
                  <a:pos x="f208" y="f209"/>
                </a:cxn>
                <a:cxn ang="f129">
                  <a:pos x="f210" y="f211"/>
                </a:cxn>
                <a:cxn ang="f129">
                  <a:pos x="f210" y="f212"/>
                </a:cxn>
                <a:cxn ang="f129">
                  <a:pos x="f213" y="f214"/>
                </a:cxn>
                <a:cxn ang="f129">
                  <a:pos x="f215" y="f216"/>
                </a:cxn>
                <a:cxn ang="f129">
                  <a:pos x="f217" y="f218"/>
                </a:cxn>
                <a:cxn ang="f129">
                  <a:pos x="f217" y="f219"/>
                </a:cxn>
                <a:cxn ang="f129">
                  <a:pos x="f217" y="f220"/>
                </a:cxn>
                <a:cxn ang="f129">
                  <a:pos x="f221" y="f220"/>
                </a:cxn>
                <a:cxn ang="f129">
                  <a:pos x="f221" y="f222"/>
                </a:cxn>
                <a:cxn ang="f129">
                  <a:pos x="f221" y="f212"/>
                </a:cxn>
                <a:cxn ang="f129">
                  <a:pos x="f223" y="f224"/>
                </a:cxn>
                <a:cxn ang="f129">
                  <a:pos x="f225" y="f212"/>
                </a:cxn>
                <a:cxn ang="f129">
                  <a:pos x="f225" y="f226"/>
                </a:cxn>
                <a:cxn ang="f129">
                  <a:pos x="f227" y="f228"/>
                </a:cxn>
                <a:cxn ang="f129">
                  <a:pos x="f229" y="f230"/>
                </a:cxn>
                <a:cxn ang="f129">
                  <a:pos x="f231" y="f232"/>
                </a:cxn>
                <a:cxn ang="f129">
                  <a:pos x="f233" y="f205"/>
                </a:cxn>
                <a:cxn ang="f129">
                  <a:pos x="f202" y="f203"/>
                </a:cxn>
              </a:cxnLst>
              <a:rect l="f198" t="f201" r="f199" b="f200"/>
              <a:pathLst>
                <a:path w="142" h="320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19"/>
                  </a:cubicBezTo>
                  <a:cubicBezTo>
                    <a:pt x="f25" y="f26"/>
                    <a:pt x="f25" y="f27"/>
                    <a:pt x="f25" y="f6"/>
                  </a:cubicBezTo>
                  <a:cubicBezTo>
                    <a:pt x="f25" y="f28"/>
                    <a:pt x="f25" y="f29"/>
                    <a:pt x="f25" y="f30"/>
                  </a:cubicBezTo>
                  <a:cubicBezTo>
                    <a:pt x="f25" y="f31"/>
                    <a:pt x="f32" y="f33"/>
                    <a:pt x="f34" y="f35"/>
                  </a:cubicBezTo>
                  <a:cubicBezTo>
                    <a:pt x="f36" y="f7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52" y="f51"/>
                    <a:pt x="f8" y="f51"/>
                    <a:pt x="f53" y="f51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53" y="f30"/>
                  </a:cubicBezTo>
                  <a:cubicBezTo>
                    <a:pt x="f53" y="f59"/>
                    <a:pt x="f60" y="f35"/>
                    <a:pt x="f11" y="f61"/>
                  </a:cubicBezTo>
                  <a:cubicBezTo>
                    <a:pt x="f62" y="f63"/>
                    <a:pt x="f64" y="f65"/>
                    <a:pt x="f64" y="f30"/>
                  </a:cubicBezTo>
                  <a:cubicBezTo>
                    <a:pt x="f64" y="f66"/>
                    <a:pt x="f64" y="f67"/>
                    <a:pt x="f64" y="f68"/>
                  </a:cubicBezTo>
                  <a:cubicBezTo>
                    <a:pt x="f64" y="f6"/>
                    <a:pt x="f69" y="f70"/>
                    <a:pt x="f71" y="f72"/>
                  </a:cubicBezTo>
                  <a:cubicBezTo>
                    <a:pt x="f73" y="f25"/>
                    <a:pt x="f74" y="f75"/>
                    <a:pt x="f5" y="f76"/>
                  </a:cubicBezTo>
                  <a:cubicBezTo>
                    <a:pt x="f5" y="f10"/>
                    <a:pt x="f5" y="f77"/>
                    <a:pt x="f74" y="f60"/>
                  </a:cubicBezTo>
                  <a:cubicBezTo>
                    <a:pt x="f78" y="f79"/>
                    <a:pt x="f71" y="f71"/>
                    <a:pt x="f80" y="f5"/>
                  </a:cubicBezTo>
                  <a:cubicBezTo>
                    <a:pt x="f81" y="f82"/>
                    <a:pt x="f83" y="f8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49" name="Freeform 359">
              <a:extLst>
                <a:ext uri="{FF2B5EF4-FFF2-40B4-BE49-F238E27FC236}">
                  <a16:creationId xmlns:a16="http://schemas.microsoft.com/office/drawing/2014/main" id="{6577C5F9-1822-7645-E417-84043AA4BF93}"/>
                </a:ext>
              </a:extLst>
            </p:cNvPr>
            <p:cNvSpPr/>
            <p:nvPr/>
          </p:nvSpPr>
          <p:spPr>
            <a:xfrm>
              <a:off x="10465408" y="3368951"/>
              <a:ext cx="330198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269"/>
                <a:gd name="f8" fmla="val 118"/>
                <a:gd name="f9" fmla="val 110"/>
                <a:gd name="f10" fmla="val 252"/>
                <a:gd name="f11" fmla="val 103"/>
                <a:gd name="f12" fmla="val 237"/>
                <a:gd name="f13" fmla="val 97"/>
                <a:gd name="f14" fmla="val 222"/>
                <a:gd name="f15" fmla="val 95"/>
                <a:gd name="f16" fmla="val 216"/>
                <a:gd name="f17" fmla="val 92"/>
                <a:gd name="f18" fmla="val 213"/>
                <a:gd name="f19" fmla="val 86"/>
                <a:gd name="f20" fmla="val 212"/>
                <a:gd name="f21" fmla="val 55"/>
                <a:gd name="f22" fmla="val 202"/>
                <a:gd name="f23" fmla="val 33"/>
                <a:gd name="f24" fmla="val 181"/>
                <a:gd name="f25" fmla="val 21"/>
                <a:gd name="f26" fmla="val 151"/>
                <a:gd name="f27" fmla="val 99"/>
                <a:gd name="f28" fmla="val 25"/>
                <a:gd name="f29" fmla="val 39"/>
                <a:gd name="f30" fmla="val 77"/>
                <a:gd name="f31" fmla="val 17"/>
                <a:gd name="f32" fmla="val 156"/>
                <a:gd name="f33" fmla="val 7"/>
                <a:gd name="f34" fmla="val 188"/>
                <a:gd name="f35" fmla="val 37"/>
                <a:gd name="f36" fmla="val 218"/>
                <a:gd name="f37" fmla="val 64"/>
                <a:gd name="f38" fmla="val 139"/>
                <a:gd name="f39" fmla="val 208"/>
                <a:gd name="f40" fmla="val 176"/>
                <a:gd name="f41" fmla="val 184"/>
                <a:gd name="f42" fmla="val 199"/>
                <a:gd name="f43" fmla="val 149"/>
                <a:gd name="f44" fmla="val 145"/>
                <a:gd name="f45" fmla="val 214"/>
                <a:gd name="f46" fmla="val 140"/>
                <a:gd name="f47" fmla="val 138"/>
                <a:gd name="f48" fmla="val 131"/>
                <a:gd name="f49" fmla="val 125"/>
                <a:gd name="f50" fmla="val 78"/>
                <a:gd name="f51" fmla="val 75"/>
                <a:gd name="f52" fmla="val 165"/>
                <a:gd name="f53" fmla="val 170"/>
                <a:gd name="f54" fmla="val 169"/>
                <a:gd name="f55" fmla="val 107"/>
                <a:gd name="f56" fmla="val 113"/>
                <a:gd name="f57" fmla="val 168"/>
                <a:gd name="f58" fmla="val 175"/>
                <a:gd name="f59" fmla="val 123"/>
                <a:gd name="f60" fmla="val 124"/>
                <a:gd name="f61" fmla="val 128"/>
                <a:gd name="f62" fmla="val 132"/>
                <a:gd name="f63" fmla="val 136"/>
                <a:gd name="f64" fmla="val 143"/>
                <a:gd name="f65" fmla="val 154"/>
                <a:gd name="f66" fmla="val 158"/>
                <a:gd name="f67" fmla="val 133"/>
                <a:gd name="f68" fmla="val 122"/>
                <a:gd name="f69" fmla="val 111"/>
                <a:gd name="f70" fmla="val 153"/>
                <a:gd name="f71" fmla="val 142"/>
                <a:gd name="f72" fmla="val 106"/>
                <a:gd name="f73" fmla="val 130"/>
                <a:gd name="f74" fmla="val 90"/>
                <a:gd name="f75" fmla="val 83"/>
                <a:gd name="f76" fmla="val 73"/>
                <a:gd name="f77" fmla="val 82"/>
                <a:gd name="f78" fmla="val 85"/>
                <a:gd name="f79" fmla="val 144"/>
                <a:gd name="f80" fmla="val 148"/>
                <a:gd name="f81" fmla="val 91"/>
                <a:gd name="f82" fmla="val 88"/>
                <a:gd name="f83" fmla="val 81"/>
                <a:gd name="f84" fmla="val 159"/>
                <a:gd name="f85" fmla="val 157"/>
                <a:gd name="f86" fmla="val 67"/>
                <a:gd name="f87" fmla="val 63"/>
                <a:gd name="f88" fmla="val 59"/>
                <a:gd name="f89" fmla="val 58"/>
                <a:gd name="f90" fmla="val 57"/>
                <a:gd name="f91" fmla="val 127"/>
                <a:gd name="f92" fmla="val 53"/>
                <a:gd name="f93" fmla="val 121"/>
                <a:gd name="f94" fmla="val 51"/>
                <a:gd name="f95" fmla="val 119"/>
                <a:gd name="f96" fmla="val 48"/>
                <a:gd name="f97" fmla="val 116"/>
                <a:gd name="f98" fmla="val 56"/>
                <a:gd name="f99" fmla="val 105"/>
                <a:gd name="f100" fmla="val 98"/>
                <a:gd name="f101" fmla="val 71"/>
                <a:gd name="f102" fmla="val 93"/>
                <a:gd name="f103" fmla="val 112"/>
                <a:gd name="f104" fmla="val 155"/>
                <a:gd name="f105" fmla="val 94"/>
                <a:gd name="f106" fmla="val 137"/>
                <a:gd name="f107" fmla="val 89"/>
                <a:gd name="f108" fmla="+- 0 0 -90"/>
                <a:gd name="f109" fmla="*/ f3 1 228"/>
                <a:gd name="f110" fmla="*/ f4 1 269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228"/>
                <a:gd name="f119" fmla="*/ f115 1 269"/>
                <a:gd name="f120" fmla="*/ 118 f116 1"/>
                <a:gd name="f121" fmla="*/ 269 f115 1"/>
                <a:gd name="f122" fmla="*/ 97 f116 1"/>
                <a:gd name="f123" fmla="*/ 222 f115 1"/>
                <a:gd name="f124" fmla="*/ 86 f116 1"/>
                <a:gd name="f125" fmla="*/ 212 f115 1"/>
                <a:gd name="f126" fmla="*/ 21 f116 1"/>
                <a:gd name="f127" fmla="*/ 151 f115 1"/>
                <a:gd name="f128" fmla="*/ 77 f116 1"/>
                <a:gd name="f129" fmla="*/ 17 f115 1"/>
                <a:gd name="f130" fmla="*/ 188 f116 1"/>
                <a:gd name="f131" fmla="*/ 37 f115 1"/>
                <a:gd name="f132" fmla="*/ 218 f116 1"/>
                <a:gd name="f133" fmla="*/ 139 f115 1"/>
                <a:gd name="f134" fmla="*/ 149 f116 1"/>
                <a:gd name="f135" fmla="*/ 138 f116 1"/>
                <a:gd name="f136" fmla="*/ 78 f116 1"/>
                <a:gd name="f137" fmla="*/ 138 f115 1"/>
                <a:gd name="f138" fmla="*/ 103 f116 1"/>
                <a:gd name="f139" fmla="*/ 169 f115 1"/>
                <a:gd name="f140" fmla="*/ 113 f116 1"/>
                <a:gd name="f141" fmla="*/ 175 f115 1"/>
                <a:gd name="f142" fmla="*/ 123 f116 1"/>
                <a:gd name="f143" fmla="*/ 132 f116 1"/>
                <a:gd name="f144" fmla="*/ 143 f116 1"/>
                <a:gd name="f145" fmla="*/ 158 f116 1"/>
                <a:gd name="f146" fmla="*/ 154 f115 1"/>
                <a:gd name="f147" fmla="*/ 122 f115 1"/>
                <a:gd name="f148" fmla="*/ 142 f116 1"/>
                <a:gd name="f149" fmla="*/ 106 f115 1"/>
                <a:gd name="f150" fmla="*/ 124 f116 1"/>
                <a:gd name="f151" fmla="*/ 83 f115 1"/>
                <a:gd name="f152" fmla="*/ 131 f116 1"/>
                <a:gd name="f153" fmla="*/ 73 f115 1"/>
                <a:gd name="f154" fmla="*/ 139 f116 1"/>
                <a:gd name="f155" fmla="*/ 82 f115 1"/>
                <a:gd name="f156" fmla="*/ 144 f116 1"/>
                <a:gd name="f157" fmla="*/ 90 f115 1"/>
                <a:gd name="f158" fmla="*/ 156 f116 1"/>
                <a:gd name="f159" fmla="*/ 88 f115 1"/>
                <a:gd name="f160" fmla="*/ 157 f116 1"/>
                <a:gd name="f161" fmla="*/ 67 f115 1"/>
                <a:gd name="f162" fmla="*/ 58 f115 1"/>
                <a:gd name="f163" fmla="*/ 127 f116 1"/>
                <a:gd name="f164" fmla="*/ 119 f116 1"/>
                <a:gd name="f165" fmla="*/ 48 f115 1"/>
                <a:gd name="f166" fmla="*/ 110 f116 1"/>
                <a:gd name="f167" fmla="*/ 56 f115 1"/>
                <a:gd name="f168" fmla="*/ 92 f116 1"/>
                <a:gd name="f169" fmla="*/ 71 f115 1"/>
                <a:gd name="f170" fmla="*/ 93 f116 1"/>
                <a:gd name="f171" fmla="*/ 121 f115 1"/>
                <a:gd name="f172" fmla="*/ 112 f116 1"/>
                <a:gd name="f173" fmla="*/ 155 f115 1"/>
                <a:gd name="f174" fmla="*/ 94 f116 1"/>
                <a:gd name="f175" fmla="*/ 137 f115 1"/>
                <a:gd name="f176" fmla="+- f117 0 f1"/>
                <a:gd name="f177" fmla="*/ f120 1 228"/>
                <a:gd name="f178" fmla="*/ f121 1 269"/>
                <a:gd name="f179" fmla="*/ f122 1 228"/>
                <a:gd name="f180" fmla="*/ f123 1 269"/>
                <a:gd name="f181" fmla="*/ f124 1 228"/>
                <a:gd name="f182" fmla="*/ f125 1 269"/>
                <a:gd name="f183" fmla="*/ f126 1 228"/>
                <a:gd name="f184" fmla="*/ f127 1 269"/>
                <a:gd name="f185" fmla="*/ f128 1 228"/>
                <a:gd name="f186" fmla="*/ f129 1 269"/>
                <a:gd name="f187" fmla="*/ f130 1 228"/>
                <a:gd name="f188" fmla="*/ f131 1 269"/>
                <a:gd name="f189" fmla="*/ f132 1 228"/>
                <a:gd name="f190" fmla="*/ f133 1 269"/>
                <a:gd name="f191" fmla="*/ f134 1 228"/>
                <a:gd name="f192" fmla="*/ f135 1 228"/>
                <a:gd name="f193" fmla="*/ f136 1 228"/>
                <a:gd name="f194" fmla="*/ f137 1 269"/>
                <a:gd name="f195" fmla="*/ f138 1 228"/>
                <a:gd name="f196" fmla="*/ f139 1 269"/>
                <a:gd name="f197" fmla="*/ f140 1 228"/>
                <a:gd name="f198" fmla="*/ f141 1 269"/>
                <a:gd name="f199" fmla="*/ f142 1 228"/>
                <a:gd name="f200" fmla="*/ f143 1 228"/>
                <a:gd name="f201" fmla="*/ f144 1 228"/>
                <a:gd name="f202" fmla="*/ f145 1 228"/>
                <a:gd name="f203" fmla="*/ f146 1 269"/>
                <a:gd name="f204" fmla="*/ f147 1 269"/>
                <a:gd name="f205" fmla="*/ f148 1 228"/>
                <a:gd name="f206" fmla="*/ f149 1 269"/>
                <a:gd name="f207" fmla="*/ f150 1 228"/>
                <a:gd name="f208" fmla="*/ f151 1 269"/>
                <a:gd name="f209" fmla="*/ f152 1 228"/>
                <a:gd name="f210" fmla="*/ f153 1 269"/>
                <a:gd name="f211" fmla="*/ f154 1 228"/>
                <a:gd name="f212" fmla="*/ f155 1 269"/>
                <a:gd name="f213" fmla="*/ f156 1 228"/>
                <a:gd name="f214" fmla="*/ f157 1 269"/>
                <a:gd name="f215" fmla="*/ f158 1 228"/>
                <a:gd name="f216" fmla="*/ f159 1 269"/>
                <a:gd name="f217" fmla="*/ f160 1 228"/>
                <a:gd name="f218" fmla="*/ f161 1 269"/>
                <a:gd name="f219" fmla="*/ f162 1 269"/>
                <a:gd name="f220" fmla="*/ f163 1 228"/>
                <a:gd name="f221" fmla="*/ f164 1 228"/>
                <a:gd name="f222" fmla="*/ f165 1 269"/>
                <a:gd name="f223" fmla="*/ f166 1 228"/>
                <a:gd name="f224" fmla="*/ f167 1 269"/>
                <a:gd name="f225" fmla="*/ f168 1 228"/>
                <a:gd name="f226" fmla="*/ f169 1 269"/>
                <a:gd name="f227" fmla="*/ f170 1 228"/>
                <a:gd name="f228" fmla="*/ f171 1 269"/>
                <a:gd name="f229" fmla="*/ f172 1 228"/>
                <a:gd name="f230" fmla="*/ f173 1 269"/>
                <a:gd name="f231" fmla="*/ f174 1 228"/>
                <a:gd name="f232" fmla="*/ f175 1 269"/>
                <a:gd name="f233" fmla="*/ 0 1 f118"/>
                <a:gd name="f234" fmla="*/ f112 1 f118"/>
                <a:gd name="f235" fmla="*/ 0 1 f119"/>
                <a:gd name="f236" fmla="*/ f113 1 f119"/>
                <a:gd name="f237" fmla="*/ f177 1 f118"/>
                <a:gd name="f238" fmla="*/ f178 1 f119"/>
                <a:gd name="f239" fmla="*/ f179 1 f118"/>
                <a:gd name="f240" fmla="*/ f180 1 f119"/>
                <a:gd name="f241" fmla="*/ f181 1 f118"/>
                <a:gd name="f242" fmla="*/ f182 1 f119"/>
                <a:gd name="f243" fmla="*/ f183 1 f118"/>
                <a:gd name="f244" fmla="*/ f184 1 f119"/>
                <a:gd name="f245" fmla="*/ f185 1 f118"/>
                <a:gd name="f246" fmla="*/ f186 1 f119"/>
                <a:gd name="f247" fmla="*/ f187 1 f118"/>
                <a:gd name="f248" fmla="*/ f188 1 f119"/>
                <a:gd name="f249" fmla="*/ f189 1 f118"/>
                <a:gd name="f250" fmla="*/ f190 1 f119"/>
                <a:gd name="f251" fmla="*/ f191 1 f118"/>
                <a:gd name="f252" fmla="*/ f192 1 f118"/>
                <a:gd name="f253" fmla="*/ f193 1 f118"/>
                <a:gd name="f254" fmla="*/ f194 1 f119"/>
                <a:gd name="f255" fmla="*/ f195 1 f118"/>
                <a:gd name="f256" fmla="*/ f196 1 f119"/>
                <a:gd name="f257" fmla="*/ f197 1 f118"/>
                <a:gd name="f258" fmla="*/ f198 1 f119"/>
                <a:gd name="f259" fmla="*/ f199 1 f118"/>
                <a:gd name="f260" fmla="*/ f200 1 f118"/>
                <a:gd name="f261" fmla="*/ f201 1 f118"/>
                <a:gd name="f262" fmla="*/ f202 1 f118"/>
                <a:gd name="f263" fmla="*/ f203 1 f119"/>
                <a:gd name="f264" fmla="*/ f204 1 f119"/>
                <a:gd name="f265" fmla="*/ f205 1 f118"/>
                <a:gd name="f266" fmla="*/ f206 1 f119"/>
                <a:gd name="f267" fmla="*/ f207 1 f118"/>
                <a:gd name="f268" fmla="*/ f208 1 f119"/>
                <a:gd name="f269" fmla="*/ f209 1 f118"/>
                <a:gd name="f270" fmla="*/ f210 1 f119"/>
                <a:gd name="f271" fmla="*/ f211 1 f118"/>
                <a:gd name="f272" fmla="*/ f212 1 f119"/>
                <a:gd name="f273" fmla="*/ f213 1 f118"/>
                <a:gd name="f274" fmla="*/ f214 1 f119"/>
                <a:gd name="f275" fmla="*/ f215 1 f118"/>
                <a:gd name="f276" fmla="*/ f216 1 f119"/>
                <a:gd name="f277" fmla="*/ f217 1 f118"/>
                <a:gd name="f278" fmla="*/ f218 1 f119"/>
                <a:gd name="f279" fmla="*/ f219 1 f119"/>
                <a:gd name="f280" fmla="*/ f220 1 f118"/>
                <a:gd name="f281" fmla="*/ f221 1 f118"/>
                <a:gd name="f282" fmla="*/ f222 1 f119"/>
                <a:gd name="f283" fmla="*/ f223 1 f118"/>
                <a:gd name="f284" fmla="*/ f224 1 f119"/>
                <a:gd name="f285" fmla="*/ f225 1 f118"/>
                <a:gd name="f286" fmla="*/ f226 1 f119"/>
                <a:gd name="f287" fmla="*/ f227 1 f118"/>
                <a:gd name="f288" fmla="*/ f228 1 f119"/>
                <a:gd name="f289" fmla="*/ f229 1 f118"/>
                <a:gd name="f290" fmla="*/ f230 1 f119"/>
                <a:gd name="f291" fmla="*/ f231 1 f118"/>
                <a:gd name="f292" fmla="*/ f232 1 f119"/>
                <a:gd name="f293" fmla="*/ f233 f109 1"/>
                <a:gd name="f294" fmla="*/ f234 f109 1"/>
                <a:gd name="f295" fmla="*/ f236 f110 1"/>
                <a:gd name="f296" fmla="*/ f235 f110 1"/>
                <a:gd name="f297" fmla="*/ f237 f109 1"/>
                <a:gd name="f298" fmla="*/ f238 f110 1"/>
                <a:gd name="f299" fmla="*/ f239 f109 1"/>
                <a:gd name="f300" fmla="*/ f240 f110 1"/>
                <a:gd name="f301" fmla="*/ f241 f109 1"/>
                <a:gd name="f302" fmla="*/ f242 f110 1"/>
                <a:gd name="f303" fmla="*/ f243 f109 1"/>
                <a:gd name="f304" fmla="*/ f244 f110 1"/>
                <a:gd name="f305" fmla="*/ f245 f109 1"/>
                <a:gd name="f306" fmla="*/ f246 f110 1"/>
                <a:gd name="f307" fmla="*/ f247 f109 1"/>
                <a:gd name="f308" fmla="*/ f248 f110 1"/>
                <a:gd name="f309" fmla="*/ f249 f109 1"/>
                <a:gd name="f310" fmla="*/ f250 f110 1"/>
                <a:gd name="f311" fmla="*/ f251 f109 1"/>
                <a:gd name="f312" fmla="*/ f252 f109 1"/>
                <a:gd name="f313" fmla="*/ f253 f109 1"/>
                <a:gd name="f314" fmla="*/ f254 f110 1"/>
                <a:gd name="f315" fmla="*/ f255 f109 1"/>
                <a:gd name="f316" fmla="*/ f256 f110 1"/>
                <a:gd name="f317" fmla="*/ f257 f109 1"/>
                <a:gd name="f318" fmla="*/ f258 f110 1"/>
                <a:gd name="f319" fmla="*/ f259 f109 1"/>
                <a:gd name="f320" fmla="*/ f260 f109 1"/>
                <a:gd name="f321" fmla="*/ f261 f109 1"/>
                <a:gd name="f322" fmla="*/ f262 f109 1"/>
                <a:gd name="f323" fmla="*/ f263 f110 1"/>
                <a:gd name="f324" fmla="*/ f264 f110 1"/>
                <a:gd name="f325" fmla="*/ f265 f109 1"/>
                <a:gd name="f326" fmla="*/ f266 f110 1"/>
                <a:gd name="f327" fmla="*/ f267 f109 1"/>
                <a:gd name="f328" fmla="*/ f268 f110 1"/>
                <a:gd name="f329" fmla="*/ f269 f109 1"/>
                <a:gd name="f330" fmla="*/ f270 f110 1"/>
                <a:gd name="f331" fmla="*/ f271 f109 1"/>
                <a:gd name="f332" fmla="*/ f272 f110 1"/>
                <a:gd name="f333" fmla="*/ f273 f109 1"/>
                <a:gd name="f334" fmla="*/ f274 f110 1"/>
                <a:gd name="f335" fmla="*/ f275 f109 1"/>
                <a:gd name="f336" fmla="*/ f276 f110 1"/>
                <a:gd name="f337" fmla="*/ f277 f109 1"/>
                <a:gd name="f338" fmla="*/ f278 f110 1"/>
                <a:gd name="f339" fmla="*/ f279 f110 1"/>
                <a:gd name="f340" fmla="*/ f280 f109 1"/>
                <a:gd name="f341" fmla="*/ f281 f109 1"/>
                <a:gd name="f342" fmla="*/ f282 f110 1"/>
                <a:gd name="f343" fmla="*/ f283 f109 1"/>
                <a:gd name="f344" fmla="*/ f284 f110 1"/>
                <a:gd name="f345" fmla="*/ f285 f109 1"/>
                <a:gd name="f346" fmla="*/ f286 f110 1"/>
                <a:gd name="f347" fmla="*/ f287 f109 1"/>
                <a:gd name="f348" fmla="*/ f288 f110 1"/>
                <a:gd name="f349" fmla="*/ f289 f109 1"/>
                <a:gd name="f350" fmla="*/ f290 f110 1"/>
                <a:gd name="f351" fmla="*/ f291 f109 1"/>
                <a:gd name="f352" fmla="*/ f292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7" y="f308"/>
                </a:cxn>
                <a:cxn ang="f176">
                  <a:pos x="f309" y="f310"/>
                </a:cxn>
                <a:cxn ang="f176">
                  <a:pos x="f311" y="f302"/>
                </a:cxn>
                <a:cxn ang="f176">
                  <a:pos x="f312" y="f300"/>
                </a:cxn>
                <a:cxn ang="f176">
                  <a:pos x="f297" y="f298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18"/>
                </a:cxn>
                <a:cxn ang="f176">
                  <a:pos x="f320" y="f316"/>
                </a:cxn>
                <a:cxn ang="f176">
                  <a:pos x="f321" y="f316"/>
                </a:cxn>
                <a:cxn ang="f176">
                  <a:pos x="f322" y="f323"/>
                </a:cxn>
                <a:cxn ang="f176">
                  <a:pos x="f322" y="f324"/>
                </a:cxn>
                <a:cxn ang="f176">
                  <a:pos x="f325" y="f326"/>
                </a:cxn>
                <a:cxn ang="f176">
                  <a:pos x="f327" y="f326"/>
                </a:cxn>
                <a:cxn ang="f176">
                  <a:pos x="f327" y="f328"/>
                </a:cxn>
                <a:cxn ang="f176">
                  <a:pos x="f329" y="f330"/>
                </a:cxn>
                <a:cxn ang="f176">
                  <a:pos x="f331" y="f332"/>
                </a:cxn>
                <a:cxn ang="f176">
                  <a:pos x="f333" y="f334"/>
                </a:cxn>
                <a:cxn ang="f176">
                  <a:pos x="f335" y="f336"/>
                </a:cxn>
                <a:cxn ang="f176">
                  <a:pos x="f337" y="f338"/>
                </a:cxn>
                <a:cxn ang="f176">
                  <a:pos x="f333" y="f339"/>
                </a:cxn>
                <a:cxn ang="f176">
                  <a:pos x="f340" y="f339"/>
                </a:cxn>
                <a:cxn ang="f176">
                  <a:pos x="f341" y="f342"/>
                </a:cxn>
                <a:cxn ang="f176">
                  <a:pos x="f343" y="f344"/>
                </a:cxn>
                <a:cxn ang="f176">
                  <a:pos x="f345" y="f339"/>
                </a:cxn>
                <a:cxn ang="f176">
                  <a:pos x="f313" y="f346"/>
                </a:cxn>
                <a:cxn ang="f176">
                  <a:pos x="f305" y="f326"/>
                </a:cxn>
                <a:cxn ang="f176">
                  <a:pos x="f347" y="f348"/>
                </a:cxn>
                <a:cxn ang="f176">
                  <a:pos x="f349" y="f348"/>
                </a:cxn>
                <a:cxn ang="f176">
                  <a:pos x="f349" y="f350"/>
                </a:cxn>
                <a:cxn ang="f176">
                  <a:pos x="f351" y="f352"/>
                </a:cxn>
                <a:cxn ang="f176">
                  <a:pos x="f313" y="f314"/>
                </a:cxn>
              </a:cxnLst>
              <a:rect l="f293" t="f296" r="f294" b="f295"/>
              <a:pathLst>
                <a:path w="228" h="26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8" y="f5"/>
                    <a:pt x="f32" y="f33"/>
                    <a:pt x="f34" y="f35"/>
                  </a:cubicBezTo>
                  <a:cubicBezTo>
                    <a:pt x="f36" y="f37"/>
                    <a:pt x="f6" y="f27"/>
                    <a:pt x="f36" y="f38"/>
                  </a:cubicBezTo>
                  <a:cubicBezTo>
                    <a:pt x="f39" y="f40"/>
                    <a:pt x="f41" y="f42"/>
                    <a:pt x="f43" y="f20"/>
                  </a:cubicBezTo>
                  <a:cubicBezTo>
                    <a:pt x="f44" y="f45"/>
                    <a:pt x="f46" y="f36"/>
                    <a:pt x="f47" y="f14"/>
                  </a:cubicBezTo>
                  <a:cubicBezTo>
                    <a:pt x="f48" y="f12"/>
                    <a:pt x="f49" y="f10"/>
                    <a:pt x="f8" y="f7"/>
                  </a:cubicBezTo>
                  <a:close/>
                  <a:moveTo>
                    <a:pt x="f50" y="f47"/>
                  </a:moveTo>
                  <a:cubicBezTo>
                    <a:pt x="f51" y="f52"/>
                    <a:pt x="f30" y="f53"/>
                    <a:pt x="f11" y="f54"/>
                  </a:cubicBezTo>
                  <a:cubicBezTo>
                    <a:pt x="f55" y="f54"/>
                    <a:pt x="f56" y="f57"/>
                    <a:pt x="f56" y="f58"/>
                  </a:cubicBezTo>
                  <a:cubicBezTo>
                    <a:pt x="f56" y="f58"/>
                    <a:pt x="f59" y="f58"/>
                    <a:pt x="f59" y="f58"/>
                  </a:cubicBezTo>
                  <a:cubicBezTo>
                    <a:pt x="f60" y="f57"/>
                    <a:pt x="f61" y="f54"/>
                    <a:pt x="f62" y="f54"/>
                  </a:cubicBezTo>
                  <a:cubicBezTo>
                    <a:pt x="f63" y="f54"/>
                    <a:pt x="f38" y="f54"/>
                    <a:pt x="f64" y="f54"/>
                  </a:cubicBezTo>
                  <a:cubicBezTo>
                    <a:pt x="f65" y="f54"/>
                    <a:pt x="f66" y="f52"/>
                    <a:pt x="f66" y="f65"/>
                  </a:cubicBezTo>
                  <a:cubicBezTo>
                    <a:pt x="f66" y="f64"/>
                    <a:pt x="f66" y="f67"/>
                    <a:pt x="f66" y="f68"/>
                  </a:cubicBezTo>
                  <a:cubicBezTo>
                    <a:pt x="f66" y="f69"/>
                    <a:pt x="f70" y="f55"/>
                    <a:pt x="f71" y="f72"/>
                  </a:cubicBezTo>
                  <a:cubicBezTo>
                    <a:pt x="f63" y="f72"/>
                    <a:pt x="f73" y="f72"/>
                    <a:pt x="f60" y="f72"/>
                  </a:cubicBezTo>
                  <a:cubicBezTo>
                    <a:pt x="f60" y="f13"/>
                    <a:pt x="f60" y="f74"/>
                    <a:pt x="f60" y="f75"/>
                  </a:cubicBezTo>
                  <a:cubicBezTo>
                    <a:pt x="f60" y="f30"/>
                    <a:pt x="f60" y="f76"/>
                    <a:pt x="f48" y="f76"/>
                  </a:cubicBezTo>
                  <a:cubicBezTo>
                    <a:pt x="f47" y="f76"/>
                    <a:pt x="f38" y="f30"/>
                    <a:pt x="f38" y="f77"/>
                  </a:cubicBezTo>
                  <a:cubicBezTo>
                    <a:pt x="f46" y="f78"/>
                    <a:pt x="f71" y="f74"/>
                    <a:pt x="f79" y="f74"/>
                  </a:cubicBezTo>
                  <a:cubicBezTo>
                    <a:pt x="f80" y="f81"/>
                    <a:pt x="f32" y="f74"/>
                    <a:pt x="f32" y="f82"/>
                  </a:cubicBezTo>
                  <a:cubicBezTo>
                    <a:pt x="f66" y="f83"/>
                    <a:pt x="f84" y="f76"/>
                    <a:pt x="f85" y="f86"/>
                  </a:cubicBezTo>
                  <a:cubicBezTo>
                    <a:pt x="f32" y="f87"/>
                    <a:pt x="f43" y="f88"/>
                    <a:pt x="f79" y="f89"/>
                  </a:cubicBezTo>
                  <a:cubicBezTo>
                    <a:pt x="f47" y="f90"/>
                    <a:pt x="f48" y="f89"/>
                    <a:pt x="f91" y="f89"/>
                  </a:cubicBezTo>
                  <a:cubicBezTo>
                    <a:pt x="f59" y="f92"/>
                    <a:pt x="f93" y="f94"/>
                    <a:pt x="f95" y="f96"/>
                  </a:cubicBezTo>
                  <a:cubicBezTo>
                    <a:pt x="f97" y="f94"/>
                    <a:pt x="f56" y="f92"/>
                    <a:pt x="f9" y="f98"/>
                  </a:cubicBezTo>
                  <a:cubicBezTo>
                    <a:pt x="f99" y="f89"/>
                    <a:pt x="f100" y="f89"/>
                    <a:pt x="f17" y="f89"/>
                  </a:cubicBezTo>
                  <a:cubicBezTo>
                    <a:pt x="f75" y="f89"/>
                    <a:pt x="f50" y="f87"/>
                    <a:pt x="f50" y="f101"/>
                  </a:cubicBezTo>
                  <a:cubicBezTo>
                    <a:pt x="f30" y="f75"/>
                    <a:pt x="f30" y="f15"/>
                    <a:pt x="f30" y="f72"/>
                  </a:cubicBezTo>
                  <a:cubicBezTo>
                    <a:pt x="f50" y="f97"/>
                    <a:pt x="f75" y="f93"/>
                    <a:pt x="f102" y="f93"/>
                  </a:cubicBezTo>
                  <a:cubicBezTo>
                    <a:pt x="f27" y="f93"/>
                    <a:pt x="f72" y="f93"/>
                    <a:pt x="f103" y="f93"/>
                  </a:cubicBezTo>
                  <a:cubicBezTo>
                    <a:pt x="f103" y="f67"/>
                    <a:pt x="f103" y="f79"/>
                    <a:pt x="f103" y="f104"/>
                  </a:cubicBezTo>
                  <a:cubicBezTo>
                    <a:pt x="f100" y="f104"/>
                    <a:pt x="f13" y="f104"/>
                    <a:pt x="f105" y="f106"/>
                  </a:cubicBezTo>
                  <a:cubicBezTo>
                    <a:pt x="f107" y="f47"/>
                    <a:pt x="f75" y="f47"/>
                    <a:pt x="f50" y="f4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0" name="Freeform 360">
              <a:extLst>
                <a:ext uri="{FF2B5EF4-FFF2-40B4-BE49-F238E27FC236}">
                  <a16:creationId xmlns:a16="http://schemas.microsoft.com/office/drawing/2014/main" id="{155C6DF0-4D9B-F2C4-272E-498A291F00C6}"/>
                </a:ext>
              </a:extLst>
            </p:cNvPr>
            <p:cNvSpPr/>
            <p:nvPr/>
          </p:nvSpPr>
          <p:spPr>
            <a:xfrm>
              <a:off x="9844704" y="5194578"/>
              <a:ext cx="23177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303"/>
                <a:gd name="f8" fmla="val 78"/>
                <a:gd name="f9" fmla="val 70"/>
                <a:gd name="f10" fmla="val 62"/>
                <a:gd name="f11" fmla="val 54"/>
                <a:gd name="f12" fmla="val 297"/>
                <a:gd name="f13" fmla="val 291"/>
                <a:gd name="f14" fmla="val 53"/>
                <a:gd name="f15" fmla="val 285"/>
                <a:gd name="f16" fmla="val 35"/>
                <a:gd name="f17" fmla="val 18"/>
                <a:gd name="f18" fmla="val 260"/>
                <a:gd name="f19" fmla="val 236"/>
                <a:gd name="f20" fmla="val 211"/>
                <a:gd name="f21" fmla="val 4"/>
                <a:gd name="f22" fmla="val 8"/>
                <a:gd name="f23" fmla="val 13"/>
                <a:gd name="f24" fmla="val 218"/>
                <a:gd name="f25" fmla="val 225"/>
                <a:gd name="f26" fmla="val 232"/>
                <a:gd name="f27" fmla="val 246"/>
                <a:gd name="f28" fmla="val 251"/>
                <a:gd name="f29" fmla="val 32"/>
                <a:gd name="f30" fmla="val 39"/>
                <a:gd name="f31" fmla="val 252"/>
                <a:gd name="f32" fmla="val 46"/>
                <a:gd name="f33" fmla="val 224"/>
                <a:gd name="f34" fmla="val 198"/>
                <a:gd name="f35" fmla="val 170"/>
                <a:gd name="f36" fmla="val 36"/>
                <a:gd name="f37" fmla="val 121"/>
                <a:gd name="f38" fmla="val 72"/>
                <a:gd name="f39" fmla="val 23"/>
                <a:gd name="f40" fmla="val 15"/>
                <a:gd name="f41" fmla="val 7"/>
                <a:gd name="f42" fmla="val 69"/>
                <a:gd name="f43" fmla="val 79"/>
                <a:gd name="f44" fmla="val 14"/>
                <a:gd name="f45" fmla="val 22"/>
                <a:gd name="f46" fmla="val 90"/>
                <a:gd name="f47" fmla="val 101"/>
                <a:gd name="f48" fmla="val 112"/>
                <a:gd name="f49" fmla="val 119"/>
                <a:gd name="f50" fmla="val 126"/>
                <a:gd name="f51" fmla="val 133"/>
                <a:gd name="f52" fmla="val 148"/>
                <a:gd name="f53" fmla="val 160"/>
                <a:gd name="f54" fmla="val 33"/>
                <a:gd name="f55" fmla="val 48"/>
                <a:gd name="f56" fmla="val 63"/>
                <a:gd name="f57" fmla="val 95"/>
                <a:gd name="f58" fmla="val 147"/>
                <a:gd name="f59" fmla="val 134"/>
                <a:gd name="f60" fmla="val 88"/>
                <a:gd name="f61" fmla="val 80"/>
                <a:gd name="f62" fmla="val 60"/>
                <a:gd name="f63" fmla="val 113"/>
                <a:gd name="f64" fmla="val 55"/>
                <a:gd name="f65" fmla="val 94"/>
                <a:gd name="f66" fmla="val 87"/>
                <a:gd name="f67" fmla="val 82"/>
                <a:gd name="f68" fmla="val 109"/>
                <a:gd name="f69" fmla="val 137"/>
                <a:gd name="f70" fmla="val 96"/>
                <a:gd name="f71" fmla="val 128"/>
                <a:gd name="f72" fmla="val 135"/>
                <a:gd name="f73" fmla="val 138"/>
                <a:gd name="f74" fmla="val 142"/>
                <a:gd name="f75" fmla="val 139"/>
                <a:gd name="f76" fmla="val 157"/>
                <a:gd name="f77" fmla="val 167"/>
                <a:gd name="f78" fmla="val 196"/>
                <a:gd name="f79" fmla="val 226"/>
                <a:gd name="f80" fmla="val 255"/>
                <a:gd name="f81" fmla="val 273"/>
                <a:gd name="f82" fmla="val 150"/>
                <a:gd name="f83" fmla="val 284"/>
                <a:gd name="f84" fmla="val 132"/>
                <a:gd name="f85" fmla="val 118"/>
                <a:gd name="f86" fmla="val 104"/>
                <a:gd name="f87" fmla="val 77"/>
                <a:gd name="f88" fmla="val 287"/>
                <a:gd name="f89" fmla="val 298"/>
                <a:gd name="f90" fmla="val 300"/>
                <a:gd name="f91" fmla="val 103"/>
                <a:gd name="f92" fmla="val 219"/>
                <a:gd name="f93" fmla="val 202"/>
                <a:gd name="f94" fmla="val 185"/>
                <a:gd name="f95" fmla="val 177"/>
                <a:gd name="f96" fmla="val 114"/>
                <a:gd name="f97" fmla="val 172"/>
                <a:gd name="f98" fmla="val 107"/>
                <a:gd name="f99" fmla="val 171"/>
                <a:gd name="f100" fmla="val 98"/>
                <a:gd name="f101" fmla="val 89"/>
                <a:gd name="f102" fmla="val 44"/>
                <a:gd name="f103" fmla="val 37"/>
                <a:gd name="f104" fmla="val 29"/>
                <a:gd name="f105" fmla="val 20"/>
                <a:gd name="f106" fmla="val 68"/>
                <a:gd name="f107" fmla="val 105"/>
                <a:gd name="f108" fmla="val 123"/>
                <a:gd name="f109" fmla="val 130"/>
                <a:gd name="f110" fmla="val 19"/>
                <a:gd name="f111" fmla="val 136"/>
                <a:gd name="f112" fmla="val 26"/>
                <a:gd name="f113" fmla="val 83"/>
                <a:gd name="f114" fmla="+- 0 0 -90"/>
                <a:gd name="f115" fmla="*/ f3 1 161"/>
                <a:gd name="f116" fmla="*/ f4 1 303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161"/>
                <a:gd name="f125" fmla="*/ f121 1 303"/>
                <a:gd name="f126" fmla="*/ 78 f122 1"/>
                <a:gd name="f127" fmla="*/ 303 f121 1"/>
                <a:gd name="f128" fmla="*/ 54 f122 1"/>
                <a:gd name="f129" fmla="*/ 53 f122 1"/>
                <a:gd name="f130" fmla="*/ 285 f121 1"/>
                <a:gd name="f131" fmla="*/ 0 f122 1"/>
                <a:gd name="f132" fmla="*/ 211 f121 1"/>
                <a:gd name="f133" fmla="*/ 13 f122 1"/>
                <a:gd name="f134" fmla="*/ 232 f121 1"/>
                <a:gd name="f135" fmla="*/ 32 f122 1"/>
                <a:gd name="f136" fmla="*/ 251 f121 1"/>
                <a:gd name="f137" fmla="*/ 170 f121 1"/>
                <a:gd name="f138" fmla="*/ 23 f121 1"/>
                <a:gd name="f139" fmla="*/ 0 f121 1"/>
                <a:gd name="f140" fmla="*/ 79 f122 1"/>
                <a:gd name="f141" fmla="*/ 22 f121 1"/>
                <a:gd name="f142" fmla="*/ 112 f122 1"/>
                <a:gd name="f143" fmla="*/ 133 f122 1"/>
                <a:gd name="f144" fmla="*/ 161 f122 1"/>
                <a:gd name="f145" fmla="*/ 48 f121 1"/>
                <a:gd name="f146" fmla="*/ 95 f121 1"/>
                <a:gd name="f147" fmla="*/ 119 f122 1"/>
                <a:gd name="f148" fmla="*/ 72 f121 1"/>
                <a:gd name="f149" fmla="*/ 101 f122 1"/>
                <a:gd name="f150" fmla="*/ 55 f121 1"/>
                <a:gd name="f151" fmla="*/ 137 f121 1"/>
                <a:gd name="f152" fmla="*/ 128 f122 1"/>
                <a:gd name="f153" fmla="*/ 148 f122 1"/>
                <a:gd name="f154" fmla="*/ 142 f121 1"/>
                <a:gd name="f155" fmla="*/ 160 f122 1"/>
                <a:gd name="f156" fmla="*/ 167 f121 1"/>
                <a:gd name="f157" fmla="*/ 255 f121 1"/>
                <a:gd name="f158" fmla="*/ 132 f122 1"/>
                <a:gd name="f159" fmla="*/ 284 f121 1"/>
                <a:gd name="f160" fmla="*/ 90 f122 1"/>
                <a:gd name="f161" fmla="*/ 297 f121 1"/>
                <a:gd name="f162" fmla="*/ 252 f121 1"/>
                <a:gd name="f163" fmla="*/ 103 f122 1"/>
                <a:gd name="f164" fmla="*/ 236 f121 1"/>
                <a:gd name="f165" fmla="*/ 185 f121 1"/>
                <a:gd name="f166" fmla="*/ 107 f122 1"/>
                <a:gd name="f167" fmla="*/ 171 f121 1"/>
                <a:gd name="f168" fmla="*/ 29 f122 1"/>
                <a:gd name="f169" fmla="*/ 15 f122 1"/>
                <a:gd name="f170" fmla="*/ 68 f121 1"/>
                <a:gd name="f171" fmla="*/ 14 f122 1"/>
                <a:gd name="f172" fmla="*/ 123 f121 1"/>
                <a:gd name="f173" fmla="*/ 26 f122 1"/>
                <a:gd name="f174" fmla="*/ 136 f121 1"/>
                <a:gd name="f175" fmla="+- f123 0 f1"/>
                <a:gd name="f176" fmla="*/ f126 1 161"/>
                <a:gd name="f177" fmla="*/ f127 1 303"/>
                <a:gd name="f178" fmla="*/ f128 1 161"/>
                <a:gd name="f179" fmla="*/ f129 1 161"/>
                <a:gd name="f180" fmla="*/ f130 1 303"/>
                <a:gd name="f181" fmla="*/ f131 1 161"/>
                <a:gd name="f182" fmla="*/ f132 1 303"/>
                <a:gd name="f183" fmla="*/ f133 1 161"/>
                <a:gd name="f184" fmla="*/ f134 1 303"/>
                <a:gd name="f185" fmla="*/ f135 1 161"/>
                <a:gd name="f186" fmla="*/ f136 1 303"/>
                <a:gd name="f187" fmla="*/ f137 1 303"/>
                <a:gd name="f188" fmla="*/ f138 1 303"/>
                <a:gd name="f189" fmla="*/ f139 1 303"/>
                <a:gd name="f190" fmla="*/ f140 1 161"/>
                <a:gd name="f191" fmla="*/ f141 1 303"/>
                <a:gd name="f192" fmla="*/ f142 1 161"/>
                <a:gd name="f193" fmla="*/ f143 1 161"/>
                <a:gd name="f194" fmla="*/ f144 1 161"/>
                <a:gd name="f195" fmla="*/ f145 1 303"/>
                <a:gd name="f196" fmla="*/ f146 1 303"/>
                <a:gd name="f197" fmla="*/ f147 1 161"/>
                <a:gd name="f198" fmla="*/ f148 1 303"/>
                <a:gd name="f199" fmla="*/ f149 1 161"/>
                <a:gd name="f200" fmla="*/ f150 1 303"/>
                <a:gd name="f201" fmla="*/ f151 1 303"/>
                <a:gd name="f202" fmla="*/ f152 1 161"/>
                <a:gd name="f203" fmla="*/ f153 1 161"/>
                <a:gd name="f204" fmla="*/ f154 1 303"/>
                <a:gd name="f205" fmla="*/ f155 1 161"/>
                <a:gd name="f206" fmla="*/ f156 1 303"/>
                <a:gd name="f207" fmla="*/ f157 1 303"/>
                <a:gd name="f208" fmla="*/ f158 1 161"/>
                <a:gd name="f209" fmla="*/ f159 1 303"/>
                <a:gd name="f210" fmla="*/ f160 1 161"/>
                <a:gd name="f211" fmla="*/ f161 1 303"/>
                <a:gd name="f212" fmla="*/ f162 1 303"/>
                <a:gd name="f213" fmla="*/ f163 1 161"/>
                <a:gd name="f214" fmla="*/ f164 1 303"/>
                <a:gd name="f215" fmla="*/ f165 1 303"/>
                <a:gd name="f216" fmla="*/ f166 1 161"/>
                <a:gd name="f217" fmla="*/ f167 1 303"/>
                <a:gd name="f218" fmla="*/ f168 1 161"/>
                <a:gd name="f219" fmla="*/ f169 1 161"/>
                <a:gd name="f220" fmla="*/ f170 1 303"/>
                <a:gd name="f221" fmla="*/ f171 1 161"/>
                <a:gd name="f222" fmla="*/ f172 1 303"/>
                <a:gd name="f223" fmla="*/ f173 1 161"/>
                <a:gd name="f224" fmla="*/ f174 1 303"/>
                <a:gd name="f225" fmla="*/ 0 1 f124"/>
                <a:gd name="f226" fmla="*/ f118 1 f124"/>
                <a:gd name="f227" fmla="*/ 0 1 f125"/>
                <a:gd name="f228" fmla="*/ f119 1 f125"/>
                <a:gd name="f229" fmla="*/ f176 1 f124"/>
                <a:gd name="f230" fmla="*/ f177 1 f125"/>
                <a:gd name="f231" fmla="*/ f178 1 f124"/>
                <a:gd name="f232" fmla="*/ f179 1 f124"/>
                <a:gd name="f233" fmla="*/ f180 1 f125"/>
                <a:gd name="f234" fmla="*/ f181 1 f124"/>
                <a:gd name="f235" fmla="*/ f182 1 f125"/>
                <a:gd name="f236" fmla="*/ f183 1 f124"/>
                <a:gd name="f237" fmla="*/ f184 1 f125"/>
                <a:gd name="f238" fmla="*/ f185 1 f124"/>
                <a:gd name="f239" fmla="*/ f186 1 f125"/>
                <a:gd name="f240" fmla="*/ f187 1 f125"/>
                <a:gd name="f241" fmla="*/ f188 1 f125"/>
                <a:gd name="f242" fmla="*/ f189 1 f125"/>
                <a:gd name="f243" fmla="*/ f190 1 f124"/>
                <a:gd name="f244" fmla="*/ f191 1 f125"/>
                <a:gd name="f245" fmla="*/ f192 1 f124"/>
                <a:gd name="f246" fmla="*/ f193 1 f124"/>
                <a:gd name="f247" fmla="*/ f194 1 f124"/>
                <a:gd name="f248" fmla="*/ f195 1 f125"/>
                <a:gd name="f249" fmla="*/ f196 1 f125"/>
                <a:gd name="f250" fmla="*/ f197 1 f124"/>
                <a:gd name="f251" fmla="*/ f198 1 f125"/>
                <a:gd name="f252" fmla="*/ f199 1 f124"/>
                <a:gd name="f253" fmla="*/ f200 1 f125"/>
                <a:gd name="f254" fmla="*/ f201 1 f125"/>
                <a:gd name="f255" fmla="*/ f202 1 f124"/>
                <a:gd name="f256" fmla="*/ f203 1 f124"/>
                <a:gd name="f257" fmla="*/ f204 1 f125"/>
                <a:gd name="f258" fmla="*/ f205 1 f124"/>
                <a:gd name="f259" fmla="*/ f206 1 f125"/>
                <a:gd name="f260" fmla="*/ f207 1 f125"/>
                <a:gd name="f261" fmla="*/ f208 1 f124"/>
                <a:gd name="f262" fmla="*/ f209 1 f125"/>
                <a:gd name="f263" fmla="*/ f210 1 f124"/>
                <a:gd name="f264" fmla="*/ f211 1 f125"/>
                <a:gd name="f265" fmla="*/ f212 1 f125"/>
                <a:gd name="f266" fmla="*/ f213 1 f124"/>
                <a:gd name="f267" fmla="*/ f214 1 f125"/>
                <a:gd name="f268" fmla="*/ f215 1 f125"/>
                <a:gd name="f269" fmla="*/ f216 1 f124"/>
                <a:gd name="f270" fmla="*/ f217 1 f125"/>
                <a:gd name="f271" fmla="*/ f218 1 f124"/>
                <a:gd name="f272" fmla="*/ f219 1 f124"/>
                <a:gd name="f273" fmla="*/ f220 1 f125"/>
                <a:gd name="f274" fmla="*/ f221 1 f124"/>
                <a:gd name="f275" fmla="*/ f222 1 f125"/>
                <a:gd name="f276" fmla="*/ f223 1 f124"/>
                <a:gd name="f277" fmla="*/ f224 1 f125"/>
                <a:gd name="f278" fmla="*/ f225 f115 1"/>
                <a:gd name="f279" fmla="*/ f226 f115 1"/>
                <a:gd name="f280" fmla="*/ f228 f116 1"/>
                <a:gd name="f281" fmla="*/ f227 f116 1"/>
                <a:gd name="f282" fmla="*/ f229 f115 1"/>
                <a:gd name="f283" fmla="*/ f230 f116 1"/>
                <a:gd name="f284" fmla="*/ f231 f115 1"/>
                <a:gd name="f285" fmla="*/ f232 f115 1"/>
                <a:gd name="f286" fmla="*/ f233 f116 1"/>
                <a:gd name="f287" fmla="*/ f234 f115 1"/>
                <a:gd name="f288" fmla="*/ f235 f116 1"/>
                <a:gd name="f289" fmla="*/ f236 f115 1"/>
                <a:gd name="f290" fmla="*/ f237 f116 1"/>
                <a:gd name="f291" fmla="*/ f238 f115 1"/>
                <a:gd name="f292" fmla="*/ f239 f116 1"/>
                <a:gd name="f293" fmla="*/ f240 f116 1"/>
                <a:gd name="f294" fmla="*/ f241 f116 1"/>
                <a:gd name="f295" fmla="*/ f242 f116 1"/>
                <a:gd name="f296" fmla="*/ f243 f115 1"/>
                <a:gd name="f297" fmla="*/ f244 f116 1"/>
                <a:gd name="f298" fmla="*/ f245 f115 1"/>
                <a:gd name="f299" fmla="*/ f246 f115 1"/>
                <a:gd name="f300" fmla="*/ f247 f115 1"/>
                <a:gd name="f301" fmla="*/ f248 f116 1"/>
                <a:gd name="f302" fmla="*/ f249 f116 1"/>
                <a:gd name="f303" fmla="*/ f250 f115 1"/>
                <a:gd name="f304" fmla="*/ f251 f116 1"/>
                <a:gd name="f305" fmla="*/ f252 f115 1"/>
                <a:gd name="f306" fmla="*/ f253 f116 1"/>
                <a:gd name="f307" fmla="*/ f254 f116 1"/>
                <a:gd name="f308" fmla="*/ f255 f115 1"/>
                <a:gd name="f309" fmla="*/ f256 f115 1"/>
                <a:gd name="f310" fmla="*/ f257 f116 1"/>
                <a:gd name="f311" fmla="*/ f258 f115 1"/>
                <a:gd name="f312" fmla="*/ f259 f116 1"/>
                <a:gd name="f313" fmla="*/ f260 f116 1"/>
                <a:gd name="f314" fmla="*/ f261 f115 1"/>
                <a:gd name="f315" fmla="*/ f262 f116 1"/>
                <a:gd name="f316" fmla="*/ f263 f115 1"/>
                <a:gd name="f317" fmla="*/ f264 f116 1"/>
                <a:gd name="f318" fmla="*/ f265 f116 1"/>
                <a:gd name="f319" fmla="*/ f266 f115 1"/>
                <a:gd name="f320" fmla="*/ f267 f116 1"/>
                <a:gd name="f321" fmla="*/ f268 f116 1"/>
                <a:gd name="f322" fmla="*/ f269 f115 1"/>
                <a:gd name="f323" fmla="*/ f270 f116 1"/>
                <a:gd name="f324" fmla="*/ f271 f115 1"/>
                <a:gd name="f325" fmla="*/ f272 f115 1"/>
                <a:gd name="f326" fmla="*/ f273 f116 1"/>
                <a:gd name="f327" fmla="*/ f274 f115 1"/>
                <a:gd name="f328" fmla="*/ f275 f116 1"/>
                <a:gd name="f329" fmla="*/ f276 f115 1"/>
                <a:gd name="f330" fmla="*/ f277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5">
                  <a:pos x="f282" y="f283"/>
                </a:cxn>
                <a:cxn ang="f175">
                  <a:pos x="f284" y="f283"/>
                </a:cxn>
                <a:cxn ang="f175">
                  <a:pos x="f285" y="f286"/>
                </a:cxn>
                <a:cxn ang="f175">
                  <a:pos x="f287" y="f286"/>
                </a:cxn>
                <a:cxn ang="f175">
                  <a:pos x="f287" y="f288"/>
                </a:cxn>
                <a:cxn ang="f175">
                  <a:pos x="f289" y="f288"/>
                </a:cxn>
                <a:cxn ang="f175">
                  <a:pos x="f289" y="f290"/>
                </a:cxn>
                <a:cxn ang="f175">
                  <a:pos x="f291" y="f292"/>
                </a:cxn>
                <a:cxn ang="f175">
                  <a:pos x="f285" y="f292"/>
                </a:cxn>
                <a:cxn ang="f175">
                  <a:pos x="f285" y="f293"/>
                </a:cxn>
                <a:cxn ang="f175">
                  <a:pos x="f287" y="f293"/>
                </a:cxn>
                <a:cxn ang="f175">
                  <a:pos x="f287" y="f294"/>
                </a:cxn>
                <a:cxn ang="f175">
                  <a:pos x="f285" y="f294"/>
                </a:cxn>
                <a:cxn ang="f175">
                  <a:pos x="f285" y="f295"/>
                </a:cxn>
                <a:cxn ang="f175">
                  <a:pos x="f282" y="f295"/>
                </a:cxn>
                <a:cxn ang="f175">
                  <a:pos x="f296" y="f297"/>
                </a:cxn>
                <a:cxn ang="f175">
                  <a:pos x="f298" y="f297"/>
                </a:cxn>
                <a:cxn ang="f175">
                  <a:pos x="f299" y="f297"/>
                </a:cxn>
                <a:cxn ang="f175">
                  <a:pos x="f300" y="f301"/>
                </a:cxn>
                <a:cxn ang="f175">
                  <a:pos x="f300" y="f302"/>
                </a:cxn>
                <a:cxn ang="f175">
                  <a:pos x="f303" y="f302"/>
                </a:cxn>
                <a:cxn ang="f175">
                  <a:pos x="f303" y="f304"/>
                </a:cxn>
                <a:cxn ang="f175">
                  <a:pos x="f305" y="f306"/>
                </a:cxn>
                <a:cxn ang="f175">
                  <a:pos x="f296" y="f306"/>
                </a:cxn>
                <a:cxn ang="f175">
                  <a:pos x="f296" y="f307"/>
                </a:cxn>
                <a:cxn ang="f175">
                  <a:pos x="f308" y="f307"/>
                </a:cxn>
                <a:cxn ang="f175">
                  <a:pos x="f309" y="f310"/>
                </a:cxn>
                <a:cxn ang="f175">
                  <a:pos x="f311" y="f312"/>
                </a:cxn>
                <a:cxn ang="f175">
                  <a:pos x="f311" y="f313"/>
                </a:cxn>
                <a:cxn ang="f175">
                  <a:pos x="f314" y="f315"/>
                </a:cxn>
                <a:cxn ang="f175">
                  <a:pos x="f316" y="f315"/>
                </a:cxn>
                <a:cxn ang="f175">
                  <a:pos x="f282" y="f317"/>
                </a:cxn>
                <a:cxn ang="f175">
                  <a:pos x="f282" y="f283"/>
                </a:cxn>
                <a:cxn ang="f175">
                  <a:pos x="f296" y="f318"/>
                </a:cxn>
                <a:cxn ang="f175">
                  <a:pos x="f319" y="f292"/>
                </a:cxn>
                <a:cxn ang="f175">
                  <a:pos x="f303" y="f320"/>
                </a:cxn>
                <a:cxn ang="f175">
                  <a:pos x="f303" y="f321"/>
                </a:cxn>
                <a:cxn ang="f175">
                  <a:pos x="f322" y="f323"/>
                </a:cxn>
                <a:cxn ang="f175">
                  <a:pos x="f296" y="f323"/>
                </a:cxn>
                <a:cxn ang="f175">
                  <a:pos x="f296" y="f318"/>
                </a:cxn>
                <a:cxn ang="f175">
                  <a:pos x="f285" y="f306"/>
                </a:cxn>
                <a:cxn ang="f175">
                  <a:pos x="f324" y="f306"/>
                </a:cxn>
                <a:cxn ang="f175">
                  <a:pos x="f325" y="f326"/>
                </a:cxn>
                <a:cxn ang="f175">
                  <a:pos x="f327" y="f328"/>
                </a:cxn>
                <a:cxn ang="f175">
                  <a:pos x="f329" y="f330"/>
                </a:cxn>
                <a:cxn ang="f175">
                  <a:pos x="f285" y="f307"/>
                </a:cxn>
                <a:cxn ang="f175">
                  <a:pos x="f285" y="f306"/>
                </a:cxn>
              </a:cxnLst>
              <a:rect l="f278" t="f281" r="f279" b="f280"/>
              <a:pathLst>
                <a:path w="161" h="3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5"/>
                    <a:pt x="f17" y="f15"/>
                    <a:pt x="f5" y="f15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17" y="f28"/>
                    <a:pt x="f29" y="f28"/>
                  </a:cubicBezTo>
                  <a:cubicBezTo>
                    <a:pt x="f30" y="f31"/>
                    <a:pt x="f32" y="f28"/>
                    <a:pt x="f14" y="f28"/>
                  </a:cubicBezTo>
                  <a:cubicBezTo>
                    <a:pt x="f14" y="f33"/>
                    <a:pt x="f14" y="f34"/>
                    <a:pt x="f14" y="f35"/>
                  </a:cubicBezTo>
                  <a:cubicBezTo>
                    <a:pt x="f36" y="f35"/>
                    <a:pt x="f17" y="f35"/>
                    <a:pt x="f5" y="f35"/>
                  </a:cubicBezTo>
                  <a:cubicBezTo>
                    <a:pt x="f5" y="f37"/>
                    <a:pt x="f5" y="f38"/>
                    <a:pt x="f5" y="f39"/>
                  </a:cubicBezTo>
                  <a:cubicBezTo>
                    <a:pt x="f17" y="f39"/>
                    <a:pt x="f16" y="f39"/>
                    <a:pt x="f14" y="f39"/>
                  </a:cubicBezTo>
                  <a:cubicBezTo>
                    <a:pt x="f14" y="f40"/>
                    <a:pt x="f14" y="f41"/>
                    <a:pt x="f14" y="f5"/>
                  </a:cubicBezTo>
                  <a:cubicBezTo>
                    <a:pt x="f10" y="f5"/>
                    <a:pt x="f42" y="f5"/>
                    <a:pt x="f8" y="f5"/>
                  </a:cubicBezTo>
                  <a:cubicBezTo>
                    <a:pt x="f8" y="f41"/>
                    <a:pt x="f43" y="f44"/>
                    <a:pt x="f43" y="f45"/>
                  </a:cubicBezTo>
                  <a:cubicBezTo>
                    <a:pt x="f46" y="f45"/>
                    <a:pt x="f47" y="f45"/>
                    <a:pt x="f48" y="f45"/>
                  </a:cubicBezTo>
                  <a:cubicBezTo>
                    <a:pt x="f49" y="f45"/>
                    <a:pt x="f50" y="f45"/>
                    <a:pt x="f51" y="f45"/>
                  </a:cubicBezTo>
                  <a:cubicBezTo>
                    <a:pt x="f52" y="f45"/>
                    <a:pt x="f53" y="f54"/>
                    <a:pt x="f6" y="f55"/>
                  </a:cubicBezTo>
                  <a:cubicBezTo>
                    <a:pt x="f6" y="f56"/>
                    <a:pt x="f6" y="f43"/>
                    <a:pt x="f6" y="f57"/>
                  </a:cubicBezTo>
                  <a:cubicBezTo>
                    <a:pt x="f58" y="f57"/>
                    <a:pt x="f59" y="f57"/>
                    <a:pt x="f49" y="f57"/>
                  </a:cubicBezTo>
                  <a:cubicBezTo>
                    <a:pt x="f49" y="f60"/>
                    <a:pt x="f49" y="f61"/>
                    <a:pt x="f49" y="f38"/>
                  </a:cubicBezTo>
                  <a:cubicBezTo>
                    <a:pt x="f49" y="f62"/>
                    <a:pt x="f63" y="f64"/>
                    <a:pt x="f47" y="f64"/>
                  </a:cubicBezTo>
                  <a:cubicBezTo>
                    <a:pt x="f65" y="f64"/>
                    <a:pt x="f66" y="f64"/>
                    <a:pt x="f43" y="f64"/>
                  </a:cubicBezTo>
                  <a:cubicBezTo>
                    <a:pt x="f43" y="f67"/>
                    <a:pt x="f43" y="f68"/>
                    <a:pt x="f43" y="f69"/>
                  </a:cubicBezTo>
                  <a:cubicBezTo>
                    <a:pt x="f70" y="f69"/>
                    <a:pt x="f48" y="f69"/>
                    <a:pt x="f71" y="f69"/>
                  </a:cubicBezTo>
                  <a:cubicBezTo>
                    <a:pt x="f72" y="f73"/>
                    <a:pt x="f74" y="f75"/>
                    <a:pt x="f52" y="f74"/>
                  </a:cubicBezTo>
                  <a:cubicBezTo>
                    <a:pt x="f76" y="f58"/>
                    <a:pt x="f53" y="f76"/>
                    <a:pt x="f53" y="f77"/>
                  </a:cubicBezTo>
                  <a:cubicBezTo>
                    <a:pt x="f6" y="f78"/>
                    <a:pt x="f6" y="f79"/>
                    <a:pt x="f53" y="f80"/>
                  </a:cubicBezTo>
                  <a:cubicBezTo>
                    <a:pt x="f53" y="f81"/>
                    <a:pt x="f82" y="f83"/>
                    <a:pt x="f84" y="f83"/>
                  </a:cubicBezTo>
                  <a:cubicBezTo>
                    <a:pt x="f85" y="f15"/>
                    <a:pt x="f86" y="f15"/>
                    <a:pt x="f46" y="f83"/>
                  </a:cubicBezTo>
                  <a:cubicBezTo>
                    <a:pt x="f61" y="f83"/>
                    <a:pt x="f87" y="f88"/>
                    <a:pt x="f8" y="f12"/>
                  </a:cubicBezTo>
                  <a:cubicBezTo>
                    <a:pt x="f43" y="f89"/>
                    <a:pt x="f8" y="f90"/>
                    <a:pt x="f8" y="f7"/>
                  </a:cubicBezTo>
                  <a:close/>
                  <a:moveTo>
                    <a:pt x="f43" y="f31"/>
                  </a:moveTo>
                  <a:cubicBezTo>
                    <a:pt x="f66" y="f31"/>
                    <a:pt x="f57" y="f31"/>
                    <a:pt x="f91" y="f28"/>
                  </a:cubicBezTo>
                  <a:cubicBezTo>
                    <a:pt x="f48" y="f28"/>
                    <a:pt x="f85" y="f27"/>
                    <a:pt x="f49" y="f19"/>
                  </a:cubicBezTo>
                  <a:cubicBezTo>
                    <a:pt x="f49" y="f92"/>
                    <a:pt x="f49" y="f93"/>
                    <a:pt x="f49" y="f94"/>
                  </a:cubicBezTo>
                  <a:cubicBezTo>
                    <a:pt x="f85" y="f95"/>
                    <a:pt x="f96" y="f97"/>
                    <a:pt x="f98" y="f99"/>
                  </a:cubicBezTo>
                  <a:cubicBezTo>
                    <a:pt x="f100" y="f35"/>
                    <a:pt x="f101" y="f99"/>
                    <a:pt x="f43" y="f99"/>
                  </a:cubicBezTo>
                  <a:cubicBezTo>
                    <a:pt x="f43" y="f34"/>
                    <a:pt x="f43" y="f33"/>
                    <a:pt x="f43" y="f31"/>
                  </a:cubicBezTo>
                  <a:close/>
                  <a:moveTo>
                    <a:pt x="f14" y="f64"/>
                  </a:moveTo>
                  <a:cubicBezTo>
                    <a:pt x="f102" y="f64"/>
                    <a:pt x="f103" y="f64"/>
                    <a:pt x="f104" y="f64"/>
                  </a:cubicBezTo>
                  <a:cubicBezTo>
                    <a:pt x="f105" y="f64"/>
                    <a:pt x="f40" y="f62"/>
                    <a:pt x="f40" y="f106"/>
                  </a:cubicBezTo>
                  <a:cubicBezTo>
                    <a:pt x="f44" y="f66"/>
                    <a:pt x="f44" y="f107"/>
                    <a:pt x="f44" y="f108"/>
                  </a:cubicBezTo>
                  <a:cubicBezTo>
                    <a:pt x="f44" y="f109"/>
                    <a:pt x="f110" y="f111"/>
                    <a:pt x="f112" y="f111"/>
                  </a:cubicBezTo>
                  <a:cubicBezTo>
                    <a:pt x="f16" y="f69"/>
                    <a:pt x="f102" y="f69"/>
                    <a:pt x="f14" y="f69"/>
                  </a:cubicBezTo>
                  <a:cubicBezTo>
                    <a:pt x="f14" y="f68"/>
                    <a:pt x="f14" y="f113"/>
                    <a:pt x="f14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1" name="Freeform 361">
              <a:extLst>
                <a:ext uri="{FF2B5EF4-FFF2-40B4-BE49-F238E27FC236}">
                  <a16:creationId xmlns:a16="http://schemas.microsoft.com/office/drawing/2014/main" id="{A103528C-0FAE-63D5-5236-56385BEC93F3}"/>
                </a:ext>
              </a:extLst>
            </p:cNvPr>
            <p:cNvSpPr/>
            <p:nvPr/>
          </p:nvSpPr>
          <p:spPr>
            <a:xfrm>
              <a:off x="10665433" y="5272366"/>
              <a:ext cx="247646" cy="44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306"/>
                <a:gd name="f8" fmla="val 72"/>
                <a:gd name="f9" fmla="val 203"/>
                <a:gd name="f10" fmla="val 225"/>
                <a:gd name="f11" fmla="val 73"/>
                <a:gd name="f12" fmla="val 246"/>
                <a:gd name="f13" fmla="val 267"/>
                <a:gd name="f14" fmla="val 283"/>
                <a:gd name="f15" fmla="val 63"/>
                <a:gd name="f16" fmla="val 295"/>
                <a:gd name="f17" fmla="val 49"/>
                <a:gd name="f18" fmla="val 301"/>
                <a:gd name="f19" fmla="val 35"/>
                <a:gd name="f20" fmla="val 18"/>
                <a:gd name="f21" fmla="val 303"/>
                <a:gd name="f22" fmla="val 9"/>
                <a:gd name="f23" fmla="val 290"/>
                <a:gd name="f24" fmla="val 4"/>
                <a:gd name="f25" fmla="val 1"/>
                <a:gd name="f26" fmla="val 274"/>
                <a:gd name="f27" fmla="val 265"/>
                <a:gd name="f28" fmla="val 233"/>
                <a:gd name="f29" fmla="val 200"/>
                <a:gd name="f30" fmla="val 168"/>
                <a:gd name="f31" fmla="val 142"/>
                <a:gd name="f32" fmla="val 17"/>
                <a:gd name="f33" fmla="val 128"/>
                <a:gd name="f34" fmla="val 45"/>
                <a:gd name="f35" fmla="val 62"/>
                <a:gd name="f36" fmla="val 129"/>
                <a:gd name="f37" fmla="val 80"/>
                <a:gd name="f38" fmla="val 99"/>
                <a:gd name="f39" fmla="val 105"/>
                <a:gd name="f40" fmla="val 82"/>
                <a:gd name="f41" fmla="val 59"/>
                <a:gd name="f42" fmla="val 98"/>
                <a:gd name="f43" fmla="val 50"/>
                <a:gd name="f44" fmla="val 40"/>
                <a:gd name="f45" fmla="val 30"/>
                <a:gd name="f46" fmla="val 100"/>
                <a:gd name="f47" fmla="val 12"/>
                <a:gd name="f48" fmla="val 117"/>
                <a:gd name="f49" fmla="val 138"/>
                <a:gd name="f50" fmla="val 158"/>
                <a:gd name="f51" fmla="val 2"/>
                <a:gd name="f52" fmla="val 16"/>
                <a:gd name="f53" fmla="val 36"/>
                <a:gd name="f54" fmla="val 68"/>
                <a:gd name="f55" fmla="val 171"/>
                <a:gd name="f56" fmla="val 101"/>
                <a:gd name="f57" fmla="val 133"/>
                <a:gd name="f58" fmla="val 144"/>
                <a:gd name="f59" fmla="val 155"/>
                <a:gd name="f60" fmla="val 167"/>
                <a:gd name="f61" fmla="val 170"/>
                <a:gd name="f62" fmla="val 188"/>
                <a:gd name="f63" fmla="val 156"/>
                <a:gd name="f64" fmla="val 134"/>
                <a:gd name="f65" fmla="val 114"/>
                <a:gd name="f66" fmla="val 94"/>
                <a:gd name="f67" fmla="+- 0 0 -90"/>
                <a:gd name="f68" fmla="*/ f3 1 172"/>
                <a:gd name="f69" fmla="*/ f4 1 30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72"/>
                <a:gd name="f78" fmla="*/ f74 1 306"/>
                <a:gd name="f79" fmla="*/ 72 f75 1"/>
                <a:gd name="f80" fmla="*/ 203 f74 1"/>
                <a:gd name="f81" fmla="*/ 267 f74 1"/>
                <a:gd name="f82" fmla="*/ 49 f75 1"/>
                <a:gd name="f83" fmla="*/ 301 f74 1"/>
                <a:gd name="f84" fmla="*/ 9 f75 1"/>
                <a:gd name="f85" fmla="*/ 290 f74 1"/>
                <a:gd name="f86" fmla="*/ 1 f75 1"/>
                <a:gd name="f87" fmla="*/ 265 f74 1"/>
                <a:gd name="f88" fmla="*/ 168 f74 1"/>
                <a:gd name="f89" fmla="*/ 45 f75 1"/>
                <a:gd name="f90" fmla="*/ 128 f74 1"/>
                <a:gd name="f91" fmla="*/ 99 f75 1"/>
                <a:gd name="f92" fmla="*/ 129 f74 1"/>
                <a:gd name="f93" fmla="*/ 59 f74 1"/>
                <a:gd name="f94" fmla="*/ 30 f74 1"/>
                <a:gd name="f95" fmla="*/ 138 f75 1"/>
                <a:gd name="f96" fmla="*/ 1 f74 1"/>
                <a:gd name="f97" fmla="*/ 172 f75 1"/>
                <a:gd name="f98" fmla="*/ 36 f74 1"/>
                <a:gd name="f99" fmla="*/ 171 f75 1"/>
                <a:gd name="f100" fmla="*/ 133 f74 1"/>
                <a:gd name="f101" fmla="*/ 167 f74 1"/>
                <a:gd name="f102" fmla="*/ 134 f75 1"/>
                <a:gd name="f103" fmla="+- f76 0 f1"/>
                <a:gd name="f104" fmla="*/ f79 1 172"/>
                <a:gd name="f105" fmla="*/ f80 1 306"/>
                <a:gd name="f106" fmla="*/ f81 1 306"/>
                <a:gd name="f107" fmla="*/ f82 1 172"/>
                <a:gd name="f108" fmla="*/ f83 1 306"/>
                <a:gd name="f109" fmla="*/ f84 1 172"/>
                <a:gd name="f110" fmla="*/ f85 1 306"/>
                <a:gd name="f111" fmla="*/ f86 1 172"/>
                <a:gd name="f112" fmla="*/ f87 1 306"/>
                <a:gd name="f113" fmla="*/ f88 1 306"/>
                <a:gd name="f114" fmla="*/ f89 1 172"/>
                <a:gd name="f115" fmla="*/ f90 1 306"/>
                <a:gd name="f116" fmla="*/ f91 1 172"/>
                <a:gd name="f117" fmla="*/ f92 1 306"/>
                <a:gd name="f118" fmla="*/ f93 1 306"/>
                <a:gd name="f119" fmla="*/ f94 1 306"/>
                <a:gd name="f120" fmla="*/ f95 1 172"/>
                <a:gd name="f121" fmla="*/ f96 1 306"/>
                <a:gd name="f122" fmla="*/ f97 1 172"/>
                <a:gd name="f123" fmla="*/ f98 1 306"/>
                <a:gd name="f124" fmla="*/ f99 1 172"/>
                <a:gd name="f125" fmla="*/ f100 1 306"/>
                <a:gd name="f126" fmla="*/ f101 1 306"/>
                <a:gd name="f127" fmla="*/ f102 1 172"/>
                <a:gd name="f128" fmla="*/ 0 1 f77"/>
                <a:gd name="f129" fmla="*/ f71 1 f77"/>
                <a:gd name="f130" fmla="*/ 0 1 f78"/>
                <a:gd name="f131" fmla="*/ f72 1 f78"/>
                <a:gd name="f132" fmla="*/ f104 1 f77"/>
                <a:gd name="f133" fmla="*/ f105 1 f78"/>
                <a:gd name="f134" fmla="*/ f106 1 f78"/>
                <a:gd name="f135" fmla="*/ f107 1 f77"/>
                <a:gd name="f136" fmla="*/ f108 1 f78"/>
                <a:gd name="f137" fmla="*/ f109 1 f77"/>
                <a:gd name="f138" fmla="*/ f110 1 f78"/>
                <a:gd name="f139" fmla="*/ f111 1 f77"/>
                <a:gd name="f140" fmla="*/ f112 1 f78"/>
                <a:gd name="f141" fmla="*/ f113 1 f78"/>
                <a:gd name="f142" fmla="*/ f114 1 f77"/>
                <a:gd name="f143" fmla="*/ f115 1 f78"/>
                <a:gd name="f144" fmla="*/ f116 1 f77"/>
                <a:gd name="f145" fmla="*/ f117 1 f78"/>
                <a:gd name="f146" fmla="*/ f118 1 f78"/>
                <a:gd name="f147" fmla="*/ f119 1 f78"/>
                <a:gd name="f148" fmla="*/ f120 1 f77"/>
                <a:gd name="f149" fmla="*/ f121 1 f78"/>
                <a:gd name="f150" fmla="*/ f122 1 f77"/>
                <a:gd name="f151" fmla="*/ f123 1 f78"/>
                <a:gd name="f152" fmla="*/ f124 1 f77"/>
                <a:gd name="f153" fmla="*/ f125 1 f78"/>
                <a:gd name="f154" fmla="*/ f126 1 f78"/>
                <a:gd name="f155" fmla="*/ f127 1 f77"/>
                <a:gd name="f156" fmla="*/ f128 f68 1"/>
                <a:gd name="f157" fmla="*/ f129 f68 1"/>
                <a:gd name="f158" fmla="*/ f131 f69 1"/>
                <a:gd name="f159" fmla="*/ f130 f69 1"/>
                <a:gd name="f160" fmla="*/ f132 f68 1"/>
                <a:gd name="f161" fmla="*/ f133 f69 1"/>
                <a:gd name="f162" fmla="*/ f134 f69 1"/>
                <a:gd name="f163" fmla="*/ f135 f68 1"/>
                <a:gd name="f164" fmla="*/ f136 f69 1"/>
                <a:gd name="f165" fmla="*/ f137 f68 1"/>
                <a:gd name="f166" fmla="*/ f138 f69 1"/>
                <a:gd name="f167" fmla="*/ f139 f68 1"/>
                <a:gd name="f168" fmla="*/ f140 f69 1"/>
                <a:gd name="f169" fmla="*/ f141 f69 1"/>
                <a:gd name="f170" fmla="*/ f142 f68 1"/>
                <a:gd name="f171" fmla="*/ f143 f69 1"/>
                <a:gd name="f172" fmla="*/ f144 f68 1"/>
                <a:gd name="f173" fmla="*/ f145 f69 1"/>
                <a:gd name="f174" fmla="*/ f146 f69 1"/>
                <a:gd name="f175" fmla="*/ f147 f69 1"/>
                <a:gd name="f176" fmla="*/ f148 f68 1"/>
                <a:gd name="f177" fmla="*/ f149 f69 1"/>
                <a:gd name="f178" fmla="*/ f150 f68 1"/>
                <a:gd name="f179" fmla="*/ f151 f69 1"/>
                <a:gd name="f180" fmla="*/ f152 f68 1"/>
                <a:gd name="f181" fmla="*/ f153 f69 1"/>
                <a:gd name="f182" fmla="*/ f154 f69 1"/>
                <a:gd name="f183" fmla="*/ f15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0" y="f161"/>
                </a:cxn>
                <a:cxn ang="f103">
                  <a:pos x="f160" y="f162"/>
                </a:cxn>
                <a:cxn ang="f103">
                  <a:pos x="f163" y="f164"/>
                </a:cxn>
                <a:cxn ang="f103">
                  <a:pos x="f165" y="f166"/>
                </a:cxn>
                <a:cxn ang="f103">
                  <a:pos x="f167" y="f168"/>
                </a:cxn>
                <a:cxn ang="f103">
                  <a:pos x="f167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2" y="f174"/>
                </a:cxn>
                <a:cxn ang="f103">
                  <a:pos x="f172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0" y="f182"/>
                </a:cxn>
                <a:cxn ang="f103">
                  <a:pos x="f183" y="f161"/>
                </a:cxn>
                <a:cxn ang="f103">
                  <a:pos x="f160" y="f161"/>
                </a:cxn>
              </a:cxnLst>
              <a:rect l="f156" t="f159" r="f157" b="f158"/>
              <a:pathLst>
                <a:path w="172" h="30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8" y="f14"/>
                    <a:pt x="f15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14"/>
                    <a:pt x="f25" y="f26"/>
                    <a:pt x="f25" y="f27"/>
                  </a:cubicBezTo>
                  <a:cubicBezTo>
                    <a:pt x="f5" y="f28"/>
                    <a:pt x="f5" y="f29"/>
                    <a:pt x="f25" y="f30"/>
                  </a:cubicBezTo>
                  <a:cubicBezTo>
                    <a:pt x="f25" y="f31"/>
                    <a:pt x="f32" y="f33"/>
                    <a:pt x="f34" y="f3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42" y="f43"/>
                    <a:pt x="f42" y="f44"/>
                    <a:pt x="f38" y="f45"/>
                  </a:cubicBezTo>
                  <a:cubicBezTo>
                    <a:pt x="f46" y="f47"/>
                    <a:pt x="f48" y="f5"/>
                    <a:pt x="f49" y="f25"/>
                  </a:cubicBezTo>
                  <a:cubicBezTo>
                    <a:pt x="f50" y="f51"/>
                    <a:pt x="f6" y="f52"/>
                    <a:pt x="f6" y="f53"/>
                  </a:cubicBezTo>
                  <a:cubicBezTo>
                    <a:pt x="f6" y="f54"/>
                    <a:pt x="f55" y="f56"/>
                    <a:pt x="f55" y="f57"/>
                  </a:cubicBezTo>
                  <a:cubicBezTo>
                    <a:pt x="f55" y="f58"/>
                    <a:pt x="f55" y="f59"/>
                    <a:pt x="f55" y="f60"/>
                  </a:cubicBezTo>
                  <a:cubicBezTo>
                    <a:pt x="f61" y="f62"/>
                    <a:pt x="f63" y="f9"/>
                    <a:pt x="f64" y="f9"/>
                  </a:cubicBezTo>
                  <a:cubicBezTo>
                    <a:pt x="f65" y="f9"/>
                    <a:pt x="f6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2" name="Freeform 362">
              <a:extLst>
                <a:ext uri="{FF2B5EF4-FFF2-40B4-BE49-F238E27FC236}">
                  <a16:creationId xmlns:a16="http://schemas.microsoft.com/office/drawing/2014/main" id="{34133859-7D6D-C17B-7DDE-820AF077DCA3}"/>
                </a:ext>
              </a:extLst>
            </p:cNvPr>
            <p:cNvSpPr/>
            <p:nvPr/>
          </p:nvSpPr>
          <p:spPr>
            <a:xfrm>
              <a:off x="8679475" y="4226201"/>
              <a:ext cx="458791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98"/>
                <a:gd name="f8" fmla="val 290"/>
                <a:gd name="f9" fmla="val 352"/>
                <a:gd name="f10" fmla="val 297"/>
                <a:gd name="f11" fmla="val 304"/>
                <a:gd name="f12" fmla="val 311"/>
                <a:gd name="f13" fmla="val 379"/>
                <a:gd name="f14" fmla="val 277"/>
                <a:gd name="f15" fmla="val 196"/>
                <a:gd name="f16" fmla="val 397"/>
                <a:gd name="f17" fmla="val 115"/>
                <a:gd name="f18" fmla="val 34"/>
                <a:gd name="f19" fmla="val 11"/>
                <a:gd name="f20" fmla="val 387"/>
                <a:gd name="f21" fmla="val 364"/>
                <a:gd name="f22" fmla="val 305"/>
                <a:gd name="f23" fmla="val 246"/>
                <a:gd name="f24" fmla="val 187"/>
                <a:gd name="f25" fmla="val 135"/>
                <a:gd name="f26" fmla="val 84"/>
                <a:gd name="f27" fmla="val 33"/>
                <a:gd name="f28" fmla="val 12"/>
                <a:gd name="f29" fmla="val 197"/>
                <a:gd name="f30" fmla="val 279"/>
                <a:gd name="f31" fmla="val 301"/>
                <a:gd name="f32" fmla="val 312"/>
                <a:gd name="f33" fmla="val 313"/>
                <a:gd name="f34" fmla="val 77"/>
                <a:gd name="f35" fmla="val 120"/>
                <a:gd name="f36" fmla="val 164"/>
                <a:gd name="f37" fmla="val 298"/>
                <a:gd name="f38" fmla="val 161"/>
                <a:gd name="f39" fmla="val 157"/>
                <a:gd name="f40" fmla="val 153"/>
                <a:gd name="f41" fmla="val 121"/>
                <a:gd name="f42" fmla="val 90"/>
                <a:gd name="f43" fmla="val 58"/>
                <a:gd name="f44" fmla="val 35"/>
                <a:gd name="f45" fmla="val 281"/>
                <a:gd name="f46" fmla="val 26"/>
                <a:gd name="f47" fmla="val 258"/>
                <a:gd name="f48" fmla="val 190"/>
                <a:gd name="f49" fmla="val 25"/>
                <a:gd name="f50" fmla="val 122"/>
                <a:gd name="f51" fmla="val 53"/>
                <a:gd name="f52" fmla="val 31"/>
                <a:gd name="f53" fmla="val 22"/>
                <a:gd name="f54" fmla="val 57"/>
                <a:gd name="f55" fmla="val 99"/>
                <a:gd name="f56" fmla="val 142"/>
                <a:gd name="f57" fmla="val 184"/>
                <a:gd name="f58" fmla="val 237"/>
                <a:gd name="f59" fmla="val 289"/>
                <a:gd name="f60" fmla="val 342"/>
                <a:gd name="f61" fmla="val 362"/>
                <a:gd name="f62" fmla="val 32"/>
                <a:gd name="f63" fmla="val 372"/>
                <a:gd name="f64" fmla="val 52"/>
                <a:gd name="f65" fmla="val 189"/>
                <a:gd name="f66" fmla="val 257"/>
                <a:gd name="f67" fmla="val 273"/>
                <a:gd name="f68" fmla="val 285"/>
                <a:gd name="f69" fmla="val 368"/>
                <a:gd name="f70" fmla="+- 0 0 -90"/>
                <a:gd name="f71" fmla="*/ f3 1 318"/>
                <a:gd name="f72" fmla="*/ f4 1 398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318"/>
                <a:gd name="f81" fmla="*/ f77 1 398"/>
                <a:gd name="f82" fmla="*/ 290 f78 1"/>
                <a:gd name="f83" fmla="*/ 352 f77 1"/>
                <a:gd name="f84" fmla="*/ 311 f78 1"/>
                <a:gd name="f85" fmla="*/ 277 f78 1"/>
                <a:gd name="f86" fmla="*/ 398 f77 1"/>
                <a:gd name="f87" fmla="*/ 34 f78 1"/>
                <a:gd name="f88" fmla="*/ 0 f78 1"/>
                <a:gd name="f89" fmla="*/ 364 f77 1"/>
                <a:gd name="f90" fmla="*/ 187 f77 1"/>
                <a:gd name="f91" fmla="*/ 33 f77 1"/>
                <a:gd name="f92" fmla="*/ 33 f78 1"/>
                <a:gd name="f93" fmla="*/ 0 f77 1"/>
                <a:gd name="f94" fmla="*/ 279 f78 1"/>
                <a:gd name="f95" fmla="*/ 312 f78 1"/>
                <a:gd name="f96" fmla="*/ 34 f77 1"/>
                <a:gd name="f97" fmla="*/ 164 f77 1"/>
                <a:gd name="f98" fmla="*/ 153 f77 1"/>
                <a:gd name="f99" fmla="*/ 58 f77 1"/>
                <a:gd name="f100" fmla="*/ 258 f78 1"/>
                <a:gd name="f101" fmla="*/ 26 f77 1"/>
                <a:gd name="f102" fmla="*/ 53 f78 1"/>
                <a:gd name="f103" fmla="*/ 25 f77 1"/>
                <a:gd name="f104" fmla="*/ 22 f78 1"/>
                <a:gd name="f105" fmla="*/ 57 f77 1"/>
                <a:gd name="f106" fmla="*/ 184 f77 1"/>
                <a:gd name="f107" fmla="*/ 342 f77 1"/>
                <a:gd name="f108" fmla="*/ 52 f78 1"/>
                <a:gd name="f109" fmla="*/ 372 f77 1"/>
                <a:gd name="f110" fmla="*/ 257 f78 1"/>
                <a:gd name="f111" fmla="+- f79 0 f1"/>
                <a:gd name="f112" fmla="*/ f82 1 318"/>
                <a:gd name="f113" fmla="*/ f83 1 398"/>
                <a:gd name="f114" fmla="*/ f84 1 318"/>
                <a:gd name="f115" fmla="*/ f85 1 318"/>
                <a:gd name="f116" fmla="*/ f86 1 398"/>
                <a:gd name="f117" fmla="*/ f87 1 318"/>
                <a:gd name="f118" fmla="*/ f88 1 318"/>
                <a:gd name="f119" fmla="*/ f89 1 398"/>
                <a:gd name="f120" fmla="*/ f90 1 398"/>
                <a:gd name="f121" fmla="*/ f91 1 398"/>
                <a:gd name="f122" fmla="*/ f92 1 318"/>
                <a:gd name="f123" fmla="*/ f93 1 398"/>
                <a:gd name="f124" fmla="*/ f94 1 318"/>
                <a:gd name="f125" fmla="*/ f95 1 318"/>
                <a:gd name="f126" fmla="*/ f96 1 398"/>
                <a:gd name="f127" fmla="*/ f97 1 398"/>
                <a:gd name="f128" fmla="*/ f98 1 398"/>
                <a:gd name="f129" fmla="*/ f99 1 398"/>
                <a:gd name="f130" fmla="*/ f100 1 318"/>
                <a:gd name="f131" fmla="*/ f101 1 398"/>
                <a:gd name="f132" fmla="*/ f102 1 318"/>
                <a:gd name="f133" fmla="*/ f103 1 398"/>
                <a:gd name="f134" fmla="*/ f104 1 318"/>
                <a:gd name="f135" fmla="*/ f105 1 398"/>
                <a:gd name="f136" fmla="*/ f106 1 398"/>
                <a:gd name="f137" fmla="*/ f107 1 398"/>
                <a:gd name="f138" fmla="*/ f108 1 318"/>
                <a:gd name="f139" fmla="*/ f109 1 398"/>
                <a:gd name="f140" fmla="*/ f110 1 318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0"/>
                <a:gd name="f149" fmla="*/ f116 1 f81"/>
                <a:gd name="f150" fmla="*/ f117 1 f80"/>
                <a:gd name="f151" fmla="*/ f118 1 f80"/>
                <a:gd name="f152" fmla="*/ f119 1 f81"/>
                <a:gd name="f153" fmla="*/ f120 1 f81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0"/>
                <a:gd name="f159" fmla="*/ f126 1 f81"/>
                <a:gd name="f160" fmla="*/ f127 1 f81"/>
                <a:gd name="f161" fmla="*/ f128 1 f81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1"/>
                <a:gd name="f170" fmla="*/ f137 1 f81"/>
                <a:gd name="f171" fmla="*/ f138 1 f80"/>
                <a:gd name="f172" fmla="*/ f139 1 f81"/>
                <a:gd name="f173" fmla="*/ f140 1 f80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1 1"/>
                <a:gd name="f182" fmla="*/ f149 f72 1"/>
                <a:gd name="f183" fmla="*/ f150 f71 1"/>
                <a:gd name="f184" fmla="*/ f151 f71 1"/>
                <a:gd name="f185" fmla="*/ f152 f72 1"/>
                <a:gd name="f186" fmla="*/ f153 f72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1 1"/>
                <a:gd name="f192" fmla="*/ f159 f72 1"/>
                <a:gd name="f193" fmla="*/ f160 f72 1"/>
                <a:gd name="f194" fmla="*/ f161 f72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2 1"/>
                <a:gd name="f203" fmla="*/ f170 f72 1"/>
                <a:gd name="f204" fmla="*/ f171 f71 1"/>
                <a:gd name="f205" fmla="*/ f172 f72 1"/>
                <a:gd name="f206" fmla="*/ f173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79"/>
                </a:cxn>
                <a:cxn ang="f111">
                  <a:pos x="f181" y="f182"/>
                </a:cxn>
                <a:cxn ang="f111">
                  <a:pos x="f183" y="f182"/>
                </a:cxn>
                <a:cxn ang="f111">
                  <a:pos x="f184" y="f185"/>
                </a:cxn>
                <a:cxn ang="f111">
                  <a:pos x="f184" y="f186"/>
                </a:cxn>
                <a:cxn ang="f111">
                  <a:pos x="f184" y="f187"/>
                </a:cxn>
                <a:cxn ang="f111">
                  <a:pos x="f188" y="f189"/>
                </a:cxn>
                <a:cxn ang="f111">
                  <a:pos x="f190" y="f189"/>
                </a:cxn>
                <a:cxn ang="f111">
                  <a:pos x="f191" y="f192"/>
                </a:cxn>
                <a:cxn ang="f111">
                  <a:pos x="f191" y="f193"/>
                </a:cxn>
                <a:cxn ang="f111">
                  <a:pos x="f178" y="f193"/>
                </a:cxn>
                <a:cxn ang="f111">
                  <a:pos x="f178" y="f194"/>
                </a:cxn>
                <a:cxn ang="f111">
                  <a:pos x="f178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200" y="f201"/>
                </a:cxn>
                <a:cxn ang="f111">
                  <a:pos x="f200" y="f202"/>
                </a:cxn>
                <a:cxn ang="f111">
                  <a:pos x="f200" y="f203"/>
                </a:cxn>
                <a:cxn ang="f111">
                  <a:pos x="f204" y="f205"/>
                </a:cxn>
                <a:cxn ang="f111">
                  <a:pos x="f206" y="f205"/>
                </a:cxn>
                <a:cxn ang="f111">
                  <a:pos x="f178" y="f179"/>
                </a:cxn>
              </a:cxnLst>
              <a:rect l="f174" t="f177" r="f175" b="f176"/>
              <a:pathLst>
                <a:path w="318" h="39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6" y="f13"/>
                    <a:pt x="f11" y="f7"/>
                    <a:pt x="f14" y="f7"/>
                  </a:cubicBezTo>
                  <a:cubicBezTo>
                    <a:pt x="f15" y="f16"/>
                    <a:pt x="f17" y="f7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27"/>
                  </a:cubicBezTo>
                  <a:cubicBezTo>
                    <a:pt x="f5" y="f28"/>
                    <a:pt x="f28" y="f5"/>
                    <a:pt x="f27" y="f5"/>
                  </a:cubicBezTo>
                  <a:cubicBezTo>
                    <a:pt x="f17" y="f5"/>
                    <a:pt x="f29" y="f5"/>
                    <a:pt x="f30" y="f5"/>
                  </a:cubicBezTo>
                  <a:cubicBezTo>
                    <a:pt x="f31" y="f5"/>
                    <a:pt x="f32" y="f28"/>
                    <a:pt x="f32" y="f18"/>
                  </a:cubicBezTo>
                  <a:cubicBezTo>
                    <a:pt x="f33" y="f34"/>
                    <a:pt x="f32" y="f35"/>
                    <a:pt x="f32" y="f36"/>
                  </a:cubicBezTo>
                  <a:cubicBezTo>
                    <a:pt x="f22" y="f36"/>
                    <a:pt x="f37" y="f36"/>
                    <a:pt x="f8" y="f36"/>
                  </a:cubicBezTo>
                  <a:cubicBezTo>
                    <a:pt x="f8" y="f38"/>
                    <a:pt x="f8" y="f39"/>
                    <a:pt x="f8" y="f40"/>
                  </a:cubicBezTo>
                  <a:cubicBezTo>
                    <a:pt x="f8" y="f41"/>
                    <a:pt x="f8" y="f42"/>
                    <a:pt x="f8" y="f43"/>
                  </a:cubicBezTo>
                  <a:cubicBezTo>
                    <a:pt x="f8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44"/>
                    <a:pt x="f53" y="f54"/>
                  </a:cubicBezTo>
                  <a:cubicBezTo>
                    <a:pt x="f53" y="f55"/>
                    <a:pt x="f53" y="f56"/>
                    <a:pt x="f53" y="f57"/>
                  </a:cubicBezTo>
                  <a:cubicBezTo>
                    <a:pt x="f53" y="f58"/>
                    <a:pt x="f53" y="f59"/>
                    <a:pt x="f53" y="f60"/>
                  </a:cubicBezTo>
                  <a:cubicBezTo>
                    <a:pt x="f53" y="f61"/>
                    <a:pt x="f62" y="f63"/>
                    <a:pt x="f64" y="f63"/>
                  </a:cubicBezTo>
                  <a:cubicBezTo>
                    <a:pt x="f35" y="f63"/>
                    <a:pt x="f65" y="f63"/>
                    <a:pt x="f66" y="f63"/>
                  </a:cubicBezTo>
                  <a:cubicBezTo>
                    <a:pt x="f67" y="f63"/>
                    <a:pt x="f68" y="f6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3" name="Freeform 363">
              <a:extLst>
                <a:ext uri="{FF2B5EF4-FFF2-40B4-BE49-F238E27FC236}">
                  <a16:creationId xmlns:a16="http://schemas.microsoft.com/office/drawing/2014/main" id="{E9B3786A-901F-5A7B-A729-00C38477E86C}"/>
                </a:ext>
              </a:extLst>
            </p:cNvPr>
            <p:cNvSpPr/>
            <p:nvPr/>
          </p:nvSpPr>
          <p:spPr>
            <a:xfrm>
              <a:off x="8669947" y="3348313"/>
              <a:ext cx="455608" cy="5746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398"/>
                <a:gd name="f8" fmla="val 290"/>
                <a:gd name="f9" fmla="val 351"/>
                <a:gd name="f10" fmla="val 298"/>
                <a:gd name="f11" fmla="val 352"/>
                <a:gd name="f12" fmla="val 304"/>
                <a:gd name="f13" fmla="val 311"/>
                <a:gd name="f14" fmla="val 353"/>
                <a:gd name="f15" fmla="val 375"/>
                <a:gd name="f16" fmla="val 309"/>
                <a:gd name="f17" fmla="val 390"/>
                <a:gd name="f18" fmla="val 293"/>
                <a:gd name="f19" fmla="val 396"/>
                <a:gd name="f20" fmla="val 289"/>
                <a:gd name="f21" fmla="val 397"/>
                <a:gd name="f22" fmla="val 284"/>
                <a:gd name="f23" fmla="val 280"/>
                <a:gd name="f24" fmla="val 198"/>
                <a:gd name="f25" fmla="val 115"/>
                <a:gd name="f26" fmla="val 33"/>
                <a:gd name="f27" fmla="val 26"/>
                <a:gd name="f28" fmla="val 17"/>
                <a:gd name="f29" fmla="val 394"/>
                <a:gd name="f30" fmla="val 11"/>
                <a:gd name="f31" fmla="val 4"/>
                <a:gd name="f32" fmla="val 386"/>
                <a:gd name="f33" fmla="val 1"/>
                <a:gd name="f34" fmla="val 379"/>
                <a:gd name="f35" fmla="val 370"/>
                <a:gd name="f36" fmla="val 278"/>
                <a:gd name="f37" fmla="val 186"/>
                <a:gd name="f38" fmla="val 95"/>
                <a:gd name="f39" fmla="val 73"/>
                <a:gd name="f40" fmla="val 50"/>
                <a:gd name="f41" fmla="val 28"/>
                <a:gd name="f42" fmla="val 2"/>
                <a:gd name="f43" fmla="val 9"/>
                <a:gd name="f44" fmla="val 12"/>
                <a:gd name="f45" fmla="val 32"/>
                <a:gd name="f46" fmla="val 114"/>
                <a:gd name="f47" fmla="val 195"/>
                <a:gd name="f48" fmla="val 277"/>
                <a:gd name="f49" fmla="val 300"/>
                <a:gd name="f50" fmla="val 313"/>
                <a:gd name="f51" fmla="val 312"/>
                <a:gd name="f52" fmla="val 35"/>
                <a:gd name="f53" fmla="val 75"/>
                <a:gd name="f54" fmla="val 155"/>
                <a:gd name="f55" fmla="val 158"/>
                <a:gd name="f56" fmla="val 160"/>
                <a:gd name="f57" fmla="val 164"/>
                <a:gd name="f58" fmla="val 305"/>
                <a:gd name="f59" fmla="val 299"/>
                <a:gd name="f60" fmla="val 165"/>
                <a:gd name="f61" fmla="val 291"/>
                <a:gd name="f62" fmla="val 166"/>
                <a:gd name="f63" fmla="val 144"/>
                <a:gd name="f64" fmla="val 134"/>
                <a:gd name="f65" fmla="val 109"/>
                <a:gd name="f66" fmla="val 84"/>
                <a:gd name="f67" fmla="val 59"/>
                <a:gd name="f68" fmla="val 281"/>
                <a:gd name="f69" fmla="val 258"/>
                <a:gd name="f70" fmla="val 197"/>
                <a:gd name="f71" fmla="val 136"/>
                <a:gd name="f72" fmla="val 66"/>
                <a:gd name="f73" fmla="val 57"/>
                <a:gd name="f74" fmla="val 48"/>
                <a:gd name="f75" fmla="val 31"/>
                <a:gd name="f76" fmla="val 27"/>
                <a:gd name="f77" fmla="val 22"/>
                <a:gd name="f78" fmla="val 36"/>
                <a:gd name="f79" fmla="val 53"/>
                <a:gd name="f80" fmla="val 21"/>
                <a:gd name="f81" fmla="val 78"/>
                <a:gd name="f82" fmla="val 91"/>
                <a:gd name="f83" fmla="val 173"/>
                <a:gd name="f84" fmla="val 256"/>
                <a:gd name="f85" fmla="val 338"/>
                <a:gd name="f86" fmla="val 363"/>
                <a:gd name="f87" fmla="val 30"/>
                <a:gd name="f88" fmla="val 372"/>
                <a:gd name="f89" fmla="val 56"/>
                <a:gd name="f90" fmla="val 124"/>
                <a:gd name="f91" fmla="val 192"/>
                <a:gd name="f92" fmla="val 260"/>
                <a:gd name="f93" fmla="val 275"/>
                <a:gd name="f94" fmla="val 285"/>
                <a:gd name="f95" fmla="val 367"/>
                <a:gd name="f96" fmla="+- 0 0 -90"/>
                <a:gd name="f97" fmla="*/ f3 1 315"/>
                <a:gd name="f98" fmla="*/ f4 1 398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315"/>
                <a:gd name="f107" fmla="*/ f103 1 398"/>
                <a:gd name="f108" fmla="*/ 290 f104 1"/>
                <a:gd name="f109" fmla="*/ 351 f103 1"/>
                <a:gd name="f110" fmla="*/ 311 f104 1"/>
                <a:gd name="f111" fmla="*/ 353 f103 1"/>
                <a:gd name="f112" fmla="*/ 293 f104 1"/>
                <a:gd name="f113" fmla="*/ 396 f103 1"/>
                <a:gd name="f114" fmla="*/ 280 f104 1"/>
                <a:gd name="f115" fmla="*/ 398 f103 1"/>
                <a:gd name="f116" fmla="*/ 33 f104 1"/>
                <a:gd name="f117" fmla="*/ 397 f103 1"/>
                <a:gd name="f118" fmla="*/ 11 f104 1"/>
                <a:gd name="f119" fmla="*/ 390 f103 1"/>
                <a:gd name="f120" fmla="*/ 1 f104 1"/>
                <a:gd name="f121" fmla="*/ 370 f103 1"/>
                <a:gd name="f122" fmla="*/ 95 f103 1"/>
                <a:gd name="f123" fmla="*/ 28 f103 1"/>
                <a:gd name="f124" fmla="*/ 32 f104 1"/>
                <a:gd name="f125" fmla="*/ 1 f103 1"/>
                <a:gd name="f126" fmla="*/ 277 f104 1"/>
                <a:gd name="f127" fmla="*/ 0 f103 1"/>
                <a:gd name="f128" fmla="*/ 312 f104 1"/>
                <a:gd name="f129" fmla="*/ 35 f103 1"/>
                <a:gd name="f130" fmla="*/ 155 f103 1"/>
                <a:gd name="f131" fmla="*/ 164 f103 1"/>
                <a:gd name="f132" fmla="*/ 291 f104 1"/>
                <a:gd name="f133" fmla="*/ 166 f103 1"/>
                <a:gd name="f134" fmla="*/ 134 f103 1"/>
                <a:gd name="f135" fmla="*/ 59 f103 1"/>
                <a:gd name="f136" fmla="*/ 258 f104 1"/>
                <a:gd name="f137" fmla="*/ 26 f103 1"/>
                <a:gd name="f138" fmla="*/ 75 f104 1"/>
                <a:gd name="f139" fmla="*/ 48 f104 1"/>
                <a:gd name="f140" fmla="*/ 22 f104 1"/>
                <a:gd name="f141" fmla="*/ 53 f103 1"/>
                <a:gd name="f142" fmla="*/ 91 f103 1"/>
                <a:gd name="f143" fmla="*/ 338 f103 1"/>
                <a:gd name="f144" fmla="*/ 56 f104 1"/>
                <a:gd name="f145" fmla="*/ 372 f103 1"/>
                <a:gd name="f146" fmla="*/ 260 f104 1"/>
                <a:gd name="f147" fmla="+- f105 0 f1"/>
                <a:gd name="f148" fmla="*/ f108 1 315"/>
                <a:gd name="f149" fmla="*/ f109 1 398"/>
                <a:gd name="f150" fmla="*/ f110 1 315"/>
                <a:gd name="f151" fmla="*/ f111 1 398"/>
                <a:gd name="f152" fmla="*/ f112 1 315"/>
                <a:gd name="f153" fmla="*/ f113 1 398"/>
                <a:gd name="f154" fmla="*/ f114 1 315"/>
                <a:gd name="f155" fmla="*/ f115 1 398"/>
                <a:gd name="f156" fmla="*/ f116 1 315"/>
                <a:gd name="f157" fmla="*/ f117 1 398"/>
                <a:gd name="f158" fmla="*/ f118 1 315"/>
                <a:gd name="f159" fmla="*/ f119 1 398"/>
                <a:gd name="f160" fmla="*/ f120 1 315"/>
                <a:gd name="f161" fmla="*/ f121 1 398"/>
                <a:gd name="f162" fmla="*/ f122 1 398"/>
                <a:gd name="f163" fmla="*/ f123 1 398"/>
                <a:gd name="f164" fmla="*/ f124 1 315"/>
                <a:gd name="f165" fmla="*/ f125 1 398"/>
                <a:gd name="f166" fmla="*/ f126 1 315"/>
                <a:gd name="f167" fmla="*/ f127 1 398"/>
                <a:gd name="f168" fmla="*/ f128 1 315"/>
                <a:gd name="f169" fmla="*/ f129 1 398"/>
                <a:gd name="f170" fmla="*/ f130 1 398"/>
                <a:gd name="f171" fmla="*/ f131 1 398"/>
                <a:gd name="f172" fmla="*/ f132 1 315"/>
                <a:gd name="f173" fmla="*/ f133 1 398"/>
                <a:gd name="f174" fmla="*/ f134 1 398"/>
                <a:gd name="f175" fmla="*/ f135 1 398"/>
                <a:gd name="f176" fmla="*/ f136 1 315"/>
                <a:gd name="f177" fmla="*/ f137 1 398"/>
                <a:gd name="f178" fmla="*/ f138 1 315"/>
                <a:gd name="f179" fmla="*/ f139 1 315"/>
                <a:gd name="f180" fmla="*/ f140 1 315"/>
                <a:gd name="f181" fmla="*/ f141 1 398"/>
                <a:gd name="f182" fmla="*/ f142 1 398"/>
                <a:gd name="f183" fmla="*/ f143 1 398"/>
                <a:gd name="f184" fmla="*/ f144 1 315"/>
                <a:gd name="f185" fmla="*/ f145 1 398"/>
                <a:gd name="f186" fmla="*/ f146 1 315"/>
                <a:gd name="f187" fmla="*/ 0 1 f106"/>
                <a:gd name="f188" fmla="*/ f100 1 f106"/>
                <a:gd name="f189" fmla="*/ 0 1 f107"/>
                <a:gd name="f190" fmla="*/ f101 1 f107"/>
                <a:gd name="f191" fmla="*/ f148 1 f106"/>
                <a:gd name="f192" fmla="*/ f149 1 f107"/>
                <a:gd name="f193" fmla="*/ f150 1 f106"/>
                <a:gd name="f194" fmla="*/ f151 1 f107"/>
                <a:gd name="f195" fmla="*/ f152 1 f106"/>
                <a:gd name="f196" fmla="*/ f153 1 f107"/>
                <a:gd name="f197" fmla="*/ f154 1 f106"/>
                <a:gd name="f198" fmla="*/ f155 1 f107"/>
                <a:gd name="f199" fmla="*/ f156 1 f106"/>
                <a:gd name="f200" fmla="*/ f157 1 f107"/>
                <a:gd name="f201" fmla="*/ f158 1 f106"/>
                <a:gd name="f202" fmla="*/ f159 1 f107"/>
                <a:gd name="f203" fmla="*/ f160 1 f106"/>
                <a:gd name="f204" fmla="*/ f161 1 f107"/>
                <a:gd name="f205" fmla="*/ f162 1 f107"/>
                <a:gd name="f206" fmla="*/ f163 1 f107"/>
                <a:gd name="f207" fmla="*/ f164 1 f106"/>
                <a:gd name="f208" fmla="*/ f165 1 f107"/>
                <a:gd name="f209" fmla="*/ f166 1 f106"/>
                <a:gd name="f210" fmla="*/ f167 1 f107"/>
                <a:gd name="f211" fmla="*/ f168 1 f106"/>
                <a:gd name="f212" fmla="*/ f169 1 f107"/>
                <a:gd name="f213" fmla="*/ f170 1 f107"/>
                <a:gd name="f214" fmla="*/ f171 1 f107"/>
                <a:gd name="f215" fmla="*/ f172 1 f106"/>
                <a:gd name="f216" fmla="*/ f173 1 f107"/>
                <a:gd name="f217" fmla="*/ f174 1 f107"/>
                <a:gd name="f218" fmla="*/ f175 1 f107"/>
                <a:gd name="f219" fmla="*/ f176 1 f106"/>
                <a:gd name="f220" fmla="*/ f177 1 f107"/>
                <a:gd name="f221" fmla="*/ f178 1 f106"/>
                <a:gd name="f222" fmla="*/ f179 1 f106"/>
                <a:gd name="f223" fmla="*/ f180 1 f106"/>
                <a:gd name="f224" fmla="*/ f181 1 f107"/>
                <a:gd name="f225" fmla="*/ f182 1 f107"/>
                <a:gd name="f226" fmla="*/ f183 1 f107"/>
                <a:gd name="f227" fmla="*/ f184 1 f106"/>
                <a:gd name="f228" fmla="*/ f185 1 f107"/>
                <a:gd name="f229" fmla="*/ f186 1 f106"/>
                <a:gd name="f230" fmla="*/ f187 f97 1"/>
                <a:gd name="f231" fmla="*/ f188 f97 1"/>
                <a:gd name="f232" fmla="*/ f190 f98 1"/>
                <a:gd name="f233" fmla="*/ f189 f98 1"/>
                <a:gd name="f234" fmla="*/ f191 f97 1"/>
                <a:gd name="f235" fmla="*/ f192 f98 1"/>
                <a:gd name="f236" fmla="*/ f193 f97 1"/>
                <a:gd name="f237" fmla="*/ f194 f98 1"/>
                <a:gd name="f238" fmla="*/ f195 f97 1"/>
                <a:gd name="f239" fmla="*/ f196 f98 1"/>
                <a:gd name="f240" fmla="*/ f197 f97 1"/>
                <a:gd name="f241" fmla="*/ f198 f98 1"/>
                <a:gd name="f242" fmla="*/ f199 f97 1"/>
                <a:gd name="f243" fmla="*/ f200 f98 1"/>
                <a:gd name="f244" fmla="*/ f201 f97 1"/>
                <a:gd name="f245" fmla="*/ f202 f98 1"/>
                <a:gd name="f246" fmla="*/ f203 f97 1"/>
                <a:gd name="f247" fmla="*/ f204 f98 1"/>
                <a:gd name="f248" fmla="*/ f205 f98 1"/>
                <a:gd name="f249" fmla="*/ f206 f98 1"/>
                <a:gd name="f250" fmla="*/ f207 f97 1"/>
                <a:gd name="f251" fmla="*/ f208 f98 1"/>
                <a:gd name="f252" fmla="*/ f209 f97 1"/>
                <a:gd name="f253" fmla="*/ f210 f98 1"/>
                <a:gd name="f254" fmla="*/ f211 f97 1"/>
                <a:gd name="f255" fmla="*/ f212 f98 1"/>
                <a:gd name="f256" fmla="*/ f213 f98 1"/>
                <a:gd name="f257" fmla="*/ f214 f98 1"/>
                <a:gd name="f258" fmla="*/ f215 f97 1"/>
                <a:gd name="f259" fmla="*/ f216 f98 1"/>
                <a:gd name="f260" fmla="*/ f217 f98 1"/>
                <a:gd name="f261" fmla="*/ f218 f98 1"/>
                <a:gd name="f262" fmla="*/ f219 f97 1"/>
                <a:gd name="f263" fmla="*/ f220 f98 1"/>
                <a:gd name="f264" fmla="*/ f221 f97 1"/>
                <a:gd name="f265" fmla="*/ f222 f97 1"/>
                <a:gd name="f266" fmla="*/ f223 f97 1"/>
                <a:gd name="f267" fmla="*/ f224 f98 1"/>
                <a:gd name="f268" fmla="*/ f225 f98 1"/>
                <a:gd name="f269" fmla="*/ f226 f98 1"/>
                <a:gd name="f270" fmla="*/ f227 f97 1"/>
                <a:gd name="f271" fmla="*/ f228 f98 1"/>
                <a:gd name="f272" fmla="*/ f229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6" y="f248"/>
                </a:cxn>
                <a:cxn ang="f147">
                  <a:pos x="f246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4" y="f256"/>
                </a:cxn>
                <a:cxn ang="f147">
                  <a:pos x="f254" y="f257"/>
                </a:cxn>
                <a:cxn ang="f147">
                  <a:pos x="f258" y="f259"/>
                </a:cxn>
                <a:cxn ang="f147">
                  <a:pos x="f258" y="f260"/>
                </a:cxn>
                <a:cxn ang="f147">
                  <a:pos x="f258" y="f261"/>
                </a:cxn>
                <a:cxn ang="f147">
                  <a:pos x="f262" y="f263"/>
                </a:cxn>
                <a:cxn ang="f147">
                  <a:pos x="f264" y="f263"/>
                </a:cxn>
                <a:cxn ang="f147">
                  <a:pos x="f265" y="f263"/>
                </a:cxn>
                <a:cxn ang="f147">
                  <a:pos x="f266" y="f267"/>
                </a:cxn>
                <a:cxn ang="f147">
                  <a:pos x="f266" y="f268"/>
                </a:cxn>
                <a:cxn ang="f147">
                  <a:pos x="f266" y="f269"/>
                </a:cxn>
                <a:cxn ang="f147">
                  <a:pos x="f270" y="f271"/>
                </a:cxn>
                <a:cxn ang="f147">
                  <a:pos x="f272" y="f271"/>
                </a:cxn>
                <a:cxn ang="f147">
                  <a:pos x="f234" y="f235"/>
                </a:cxn>
              </a:cxnLst>
              <a:rect l="f230" t="f233" r="f231" b="f232"/>
              <a:pathLst>
                <a:path w="315" h="398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7"/>
                  </a:cubicBezTo>
                  <a:cubicBezTo>
                    <a:pt x="f24" y="f7"/>
                    <a:pt x="f25" y="f7"/>
                    <a:pt x="f26" y="f21"/>
                  </a:cubicBezTo>
                  <a:cubicBezTo>
                    <a:pt x="f27" y="f21"/>
                    <a:pt x="f28" y="f29"/>
                    <a:pt x="f30" y="f17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5" y="f40"/>
                    <a:pt x="f33" y="f41"/>
                  </a:cubicBezTo>
                  <a:cubicBezTo>
                    <a:pt x="f42" y="f43"/>
                    <a:pt x="f44" y="f33"/>
                    <a:pt x="f45" y="f33"/>
                  </a:cubicBezTo>
                  <a:cubicBezTo>
                    <a:pt x="f46" y="f33"/>
                    <a:pt x="f47" y="f33"/>
                    <a:pt x="f48" y="f5"/>
                  </a:cubicBezTo>
                  <a:cubicBezTo>
                    <a:pt x="f49" y="f5"/>
                    <a:pt x="f50" y="f30"/>
                    <a:pt x="f51" y="f52"/>
                  </a:cubicBezTo>
                  <a:cubicBezTo>
                    <a:pt x="f51" y="f53"/>
                    <a:pt x="f51" y="f25"/>
                    <a:pt x="f51" y="f54"/>
                  </a:cubicBezTo>
                  <a:cubicBezTo>
                    <a:pt x="f51" y="f55"/>
                    <a:pt x="f51" y="f56"/>
                    <a:pt x="f51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1" y="f54"/>
                    <a:pt x="f61" y="f63"/>
                    <a:pt x="f61" y="f64"/>
                  </a:cubicBezTo>
                  <a:cubicBezTo>
                    <a:pt x="f61" y="f65"/>
                    <a:pt x="f61" y="f66"/>
                    <a:pt x="f61" y="f67"/>
                  </a:cubicBezTo>
                  <a:cubicBezTo>
                    <a:pt x="f61" y="f52"/>
                    <a:pt x="f68" y="f27"/>
                    <a:pt x="f69" y="f27"/>
                  </a:cubicBezTo>
                  <a:cubicBezTo>
                    <a:pt x="f70" y="f27"/>
                    <a:pt x="f71" y="f27"/>
                    <a:pt x="f53" y="f27"/>
                  </a:cubicBezTo>
                  <a:cubicBezTo>
                    <a:pt x="f72" y="f27"/>
                    <a:pt x="f73" y="f27"/>
                    <a:pt x="f74" y="f27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80" y="f72"/>
                    <a:pt x="f77" y="f81"/>
                    <a:pt x="f77" y="f82"/>
                  </a:cubicBezTo>
                  <a:cubicBezTo>
                    <a:pt x="f77" y="f83"/>
                    <a:pt x="f77" y="f84"/>
                    <a:pt x="f77" y="f85"/>
                  </a:cubicBezTo>
                  <a:cubicBezTo>
                    <a:pt x="f77" y="f86"/>
                    <a:pt x="f87" y="f88"/>
                    <a:pt x="f89" y="f88"/>
                  </a:cubicBezTo>
                  <a:cubicBezTo>
                    <a:pt x="f90" y="f88"/>
                    <a:pt x="f91" y="f88"/>
                    <a:pt x="f92" y="f88"/>
                  </a:cubicBezTo>
                  <a:cubicBezTo>
                    <a:pt x="f93" y="f88"/>
                    <a:pt x="f94" y="f9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4" name="Freeform 364">
              <a:extLst>
                <a:ext uri="{FF2B5EF4-FFF2-40B4-BE49-F238E27FC236}">
                  <a16:creationId xmlns:a16="http://schemas.microsoft.com/office/drawing/2014/main" id="{2DA33BD9-48AA-617F-3D05-A13B55D54A7B}"/>
                </a:ext>
              </a:extLst>
            </p:cNvPr>
            <p:cNvSpPr/>
            <p:nvPr/>
          </p:nvSpPr>
          <p:spPr>
            <a:xfrm>
              <a:off x="10362227" y="6008961"/>
              <a:ext cx="531815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"/>
                <a:gd name="f7" fmla="val 264"/>
                <a:gd name="f8" fmla="val 184"/>
                <a:gd name="f9" fmla="val 238"/>
                <a:gd name="f10" fmla="val 291"/>
                <a:gd name="f11" fmla="val 344"/>
                <a:gd name="f12" fmla="val 361"/>
                <a:gd name="f13" fmla="val 7"/>
                <a:gd name="f14" fmla="val 25"/>
                <a:gd name="f15" fmla="val 96"/>
                <a:gd name="f16" fmla="val 168"/>
                <a:gd name="f17" fmla="val 239"/>
                <a:gd name="f18" fmla="val 257"/>
                <a:gd name="f19" fmla="val 362"/>
                <a:gd name="f20" fmla="val 131"/>
                <a:gd name="f21" fmla="val 256"/>
                <a:gd name="f22" fmla="val 167"/>
                <a:gd name="f23" fmla="val 24"/>
                <a:gd name="f24" fmla="val 8"/>
                <a:gd name="f25" fmla="val 77"/>
                <a:gd name="f26" fmla="val 15"/>
                <a:gd name="f27" fmla="val 84"/>
                <a:gd name="f28" fmla="val 153"/>
                <a:gd name="f29" fmla="val 221"/>
                <a:gd name="f30" fmla="val 129"/>
                <a:gd name="f31" fmla="val 241"/>
                <a:gd name="f32" fmla="val 354"/>
                <a:gd name="f33" fmla="val 152"/>
                <a:gd name="f34" fmla="val 83"/>
                <a:gd name="f35" fmla="val 128"/>
                <a:gd name="f36" fmla="val 254"/>
                <a:gd name="f37" fmla="val 191"/>
                <a:gd name="f38" fmla="val 253"/>
                <a:gd name="f39" fmla="val 195"/>
                <a:gd name="f40" fmla="val 250"/>
                <a:gd name="f41" fmla="val 196"/>
                <a:gd name="f42" fmla="val 243"/>
                <a:gd name="f43" fmla="val 235"/>
                <a:gd name="f44" fmla="val 232"/>
                <a:gd name="f45" fmla="val 185"/>
                <a:gd name="f46" fmla="val 231"/>
                <a:gd name="f47" fmla="val 177"/>
                <a:gd name="f48" fmla="val 172"/>
                <a:gd name="f49" fmla="val 236"/>
                <a:gd name="f50" fmla="val 173"/>
                <a:gd name="f51" fmla="val 174"/>
                <a:gd name="f52" fmla="val 247"/>
                <a:gd name="f53" fmla="val 179"/>
                <a:gd name="f54" fmla="val 251"/>
                <a:gd name="f55" fmla="+- 0 0 -90"/>
                <a:gd name="f56" fmla="*/ f3 1 369"/>
                <a:gd name="f57" fmla="*/ f4 1 26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369"/>
                <a:gd name="f66" fmla="*/ f62 1 264"/>
                <a:gd name="f67" fmla="*/ 184 f63 1"/>
                <a:gd name="f68" fmla="*/ 0 f62 1"/>
                <a:gd name="f69" fmla="*/ 344 f63 1"/>
                <a:gd name="f70" fmla="*/ 369 f63 1"/>
                <a:gd name="f71" fmla="*/ 25 f62 1"/>
                <a:gd name="f72" fmla="*/ 239 f62 1"/>
                <a:gd name="f73" fmla="*/ 264 f62 1"/>
                <a:gd name="f74" fmla="*/ 25 f63 1"/>
                <a:gd name="f75" fmla="*/ 0 f63 1"/>
                <a:gd name="f76" fmla="*/ 24 f62 1"/>
                <a:gd name="f77" fmla="*/ 24 f63 1"/>
                <a:gd name="f78" fmla="*/ 15 f63 1"/>
                <a:gd name="f79" fmla="*/ 15 f62 1"/>
                <a:gd name="f80" fmla="*/ 221 f62 1"/>
                <a:gd name="f81" fmla="*/ 354 f63 1"/>
                <a:gd name="f82" fmla="*/ 180 f63 1"/>
                <a:gd name="f83" fmla="*/ 254 f62 1"/>
                <a:gd name="f84" fmla="*/ 196 f63 1"/>
                <a:gd name="f85" fmla="*/ 243 f62 1"/>
                <a:gd name="f86" fmla="*/ 185 f63 1"/>
                <a:gd name="f87" fmla="*/ 231 f62 1"/>
                <a:gd name="f88" fmla="*/ 173 f63 1"/>
                <a:gd name="f89" fmla="+- f64 0 f1"/>
                <a:gd name="f90" fmla="*/ f67 1 369"/>
                <a:gd name="f91" fmla="*/ f68 1 264"/>
                <a:gd name="f92" fmla="*/ f69 1 369"/>
                <a:gd name="f93" fmla="*/ f70 1 369"/>
                <a:gd name="f94" fmla="*/ f71 1 264"/>
                <a:gd name="f95" fmla="*/ f72 1 264"/>
                <a:gd name="f96" fmla="*/ f73 1 264"/>
                <a:gd name="f97" fmla="*/ f74 1 369"/>
                <a:gd name="f98" fmla="*/ f75 1 369"/>
                <a:gd name="f99" fmla="*/ f76 1 264"/>
                <a:gd name="f100" fmla="*/ f77 1 369"/>
                <a:gd name="f101" fmla="*/ f78 1 369"/>
                <a:gd name="f102" fmla="*/ f79 1 264"/>
                <a:gd name="f103" fmla="*/ f80 1 264"/>
                <a:gd name="f104" fmla="*/ f81 1 369"/>
                <a:gd name="f105" fmla="*/ f82 1 369"/>
                <a:gd name="f106" fmla="*/ f83 1 264"/>
                <a:gd name="f107" fmla="*/ f84 1 369"/>
                <a:gd name="f108" fmla="*/ f85 1 264"/>
                <a:gd name="f109" fmla="*/ f86 1 369"/>
                <a:gd name="f110" fmla="*/ f87 1 264"/>
                <a:gd name="f111" fmla="*/ f88 1 369"/>
                <a:gd name="f112" fmla="*/ 0 1 f65"/>
                <a:gd name="f113" fmla="*/ f59 1 f65"/>
                <a:gd name="f114" fmla="*/ 0 1 f66"/>
                <a:gd name="f115" fmla="*/ f60 1 f66"/>
                <a:gd name="f116" fmla="*/ f90 1 f65"/>
                <a:gd name="f117" fmla="*/ f91 1 f66"/>
                <a:gd name="f118" fmla="*/ f92 1 f65"/>
                <a:gd name="f119" fmla="*/ f93 1 f65"/>
                <a:gd name="f120" fmla="*/ f94 1 f66"/>
                <a:gd name="f121" fmla="*/ f95 1 f66"/>
                <a:gd name="f122" fmla="*/ f96 1 f66"/>
                <a:gd name="f123" fmla="*/ f97 1 f65"/>
                <a:gd name="f124" fmla="*/ f98 1 f65"/>
                <a:gd name="f125" fmla="*/ f99 1 f66"/>
                <a:gd name="f126" fmla="*/ f100 1 f65"/>
                <a:gd name="f127" fmla="*/ f101 1 f65"/>
                <a:gd name="f128" fmla="*/ f102 1 f66"/>
                <a:gd name="f129" fmla="*/ f103 1 f66"/>
                <a:gd name="f130" fmla="*/ f104 1 f65"/>
                <a:gd name="f131" fmla="*/ f105 1 f65"/>
                <a:gd name="f132" fmla="*/ f106 1 f66"/>
                <a:gd name="f133" fmla="*/ f107 1 f65"/>
                <a:gd name="f134" fmla="*/ f108 1 f66"/>
                <a:gd name="f135" fmla="*/ f109 1 f65"/>
                <a:gd name="f136" fmla="*/ f110 1 f66"/>
                <a:gd name="f137" fmla="*/ f111 1 f65"/>
                <a:gd name="f138" fmla="*/ f112 f56 1"/>
                <a:gd name="f139" fmla="*/ f113 f56 1"/>
                <a:gd name="f140" fmla="*/ f115 f57 1"/>
                <a:gd name="f141" fmla="*/ f114 f57 1"/>
                <a:gd name="f142" fmla="*/ f116 f56 1"/>
                <a:gd name="f143" fmla="*/ f117 f57 1"/>
                <a:gd name="f144" fmla="*/ f118 f56 1"/>
                <a:gd name="f145" fmla="*/ f119 f56 1"/>
                <a:gd name="f146" fmla="*/ f120 f57 1"/>
                <a:gd name="f147" fmla="*/ f121 f57 1"/>
                <a:gd name="f148" fmla="*/ f122 f57 1"/>
                <a:gd name="f149" fmla="*/ f123 f56 1"/>
                <a:gd name="f150" fmla="*/ f124 f56 1"/>
                <a:gd name="f151" fmla="*/ f125 f57 1"/>
                <a:gd name="f152" fmla="*/ f126 f56 1"/>
                <a:gd name="f153" fmla="*/ f127 f56 1"/>
                <a:gd name="f154" fmla="*/ f128 f57 1"/>
                <a:gd name="f155" fmla="*/ f129 f57 1"/>
                <a:gd name="f156" fmla="*/ f130 f56 1"/>
                <a:gd name="f157" fmla="*/ f131 f56 1"/>
                <a:gd name="f158" fmla="*/ f132 f57 1"/>
                <a:gd name="f159" fmla="*/ f133 f56 1"/>
                <a:gd name="f160" fmla="*/ f134 f57 1"/>
                <a:gd name="f161" fmla="*/ f135 f56 1"/>
                <a:gd name="f162" fmla="*/ f136 f57 1"/>
                <a:gd name="f163" fmla="*/ f13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2" y="f143"/>
                </a:cxn>
                <a:cxn ang="f89">
                  <a:pos x="f144" y="f143"/>
                </a:cxn>
                <a:cxn ang="f89">
                  <a:pos x="f145" y="f146"/>
                </a:cxn>
                <a:cxn ang="f89">
                  <a:pos x="f145" y="f147"/>
                </a:cxn>
                <a:cxn ang="f89">
                  <a:pos x="f144" y="f148"/>
                </a:cxn>
                <a:cxn ang="f89">
                  <a:pos x="f149" y="f148"/>
                </a:cxn>
                <a:cxn ang="f89">
                  <a:pos x="f150" y="f147"/>
                </a:cxn>
                <a:cxn ang="f89">
                  <a:pos x="f150" y="f151"/>
                </a:cxn>
                <a:cxn ang="f89">
                  <a:pos x="f152" y="f143"/>
                </a:cxn>
                <a:cxn ang="f89">
                  <a:pos x="f142" y="f143"/>
                </a:cxn>
                <a:cxn ang="f89">
                  <a:pos x="f153" y="f154"/>
                </a:cxn>
                <a:cxn ang="f89">
                  <a:pos x="f153" y="f155"/>
                </a:cxn>
                <a:cxn ang="f89">
                  <a:pos x="f156" y="f155"/>
                </a:cxn>
                <a:cxn ang="f89">
                  <a:pos x="f156" y="f154"/>
                </a:cxn>
                <a:cxn ang="f89">
                  <a:pos x="f153" y="f154"/>
                </a:cxn>
                <a:cxn ang="f89">
                  <a:pos x="f157" y="f158"/>
                </a:cxn>
                <a:cxn ang="f89">
                  <a:pos x="f159" y="f160"/>
                </a:cxn>
                <a:cxn ang="f89">
                  <a:pos x="f161" y="f162"/>
                </a:cxn>
                <a:cxn ang="f89">
                  <a:pos x="f163" y="f160"/>
                </a:cxn>
                <a:cxn ang="f89">
                  <a:pos x="f157" y="f158"/>
                </a:cxn>
              </a:cxnLst>
              <a:rect l="f138" t="f141" r="f139" b="f140"/>
              <a:pathLst>
                <a:path w="369" h="2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9" y="f7"/>
                    <a:pt x="f11" y="f7"/>
                  </a:cubicBezTo>
                  <a:cubicBezTo>
                    <a:pt x="f9" y="f7"/>
                    <a:pt x="f20" y="f7"/>
                    <a:pt x="f14" y="f7"/>
                  </a:cubicBezTo>
                  <a:cubicBezTo>
                    <a:pt x="f13" y="f7"/>
                    <a:pt x="f5" y="f21"/>
                    <a:pt x="f5" y="f17"/>
                  </a:cubicBezTo>
                  <a:cubicBezTo>
                    <a:pt x="f5" y="f22"/>
                    <a:pt x="f5" y="f15"/>
                    <a:pt x="f5" y="f23"/>
                  </a:cubicBezTo>
                  <a:cubicBezTo>
                    <a:pt x="f5" y="f24"/>
                    <a:pt x="f13" y="f5"/>
                    <a:pt x="f23" y="f5"/>
                  </a:cubicBezTo>
                  <a:cubicBezTo>
                    <a:pt x="f25" y="f5"/>
                    <a:pt x="f20" y="f5"/>
                    <a:pt x="f8" y="f5"/>
                  </a:cubicBezTo>
                  <a:close/>
                  <a:moveTo>
                    <a:pt x="f26" y="f26"/>
                  </a:moveTo>
                  <a:cubicBezTo>
                    <a:pt x="f26" y="f27"/>
                    <a:pt x="f26" y="f28"/>
                    <a:pt x="f26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2" y="f33"/>
                    <a:pt x="f32" y="f34"/>
                    <a:pt x="f32" y="f26"/>
                  </a:cubicBezTo>
                  <a:cubicBezTo>
                    <a:pt x="f31" y="f26"/>
                    <a:pt x="f35" y="f26"/>
                    <a:pt x="f26" y="f26"/>
                  </a:cubicBezTo>
                  <a:close/>
                  <a:moveTo>
                    <a:pt x="f2" y="f36"/>
                  </a:moveTo>
                  <a:cubicBezTo>
                    <a:pt x="f37" y="f38"/>
                    <a:pt x="f39" y="f40"/>
                    <a:pt x="f41" y="f42"/>
                  </a:cubicBezTo>
                  <a:cubicBezTo>
                    <a:pt x="f41" y="f43"/>
                    <a:pt x="f37" y="f44"/>
                    <a:pt x="f45" y="f46"/>
                  </a:cubicBezTo>
                  <a:cubicBezTo>
                    <a:pt x="f47" y="f46"/>
                    <a:pt x="f48" y="f49"/>
                    <a:pt x="f50" y="f42"/>
                  </a:cubicBezTo>
                  <a:cubicBezTo>
                    <a:pt x="f51" y="f52"/>
                    <a:pt x="f53" y="f54"/>
                    <a:pt x="f2" y="f3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5" name="Freeform 365">
              <a:extLst>
                <a:ext uri="{FF2B5EF4-FFF2-40B4-BE49-F238E27FC236}">
                  <a16:creationId xmlns:a16="http://schemas.microsoft.com/office/drawing/2014/main" id="{1AB2AC6E-2063-FF70-FCB3-E0849656360E}"/>
                </a:ext>
              </a:extLst>
            </p:cNvPr>
            <p:cNvSpPr/>
            <p:nvPr/>
          </p:nvSpPr>
          <p:spPr>
            <a:xfrm>
              <a:off x="8681066" y="5962921"/>
              <a:ext cx="457200" cy="584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7"/>
                <a:gd name="f7" fmla="val 404"/>
                <a:gd name="f8" fmla="val 2"/>
                <a:gd name="f9" fmla="val 340"/>
                <a:gd name="f10" fmla="val 6"/>
                <a:gd name="f11" fmla="val 342"/>
                <a:gd name="f12" fmla="val 9"/>
                <a:gd name="f13" fmla="val 343"/>
                <a:gd name="f14" fmla="val 11"/>
                <a:gd name="f15" fmla="val 19"/>
                <a:gd name="f16" fmla="val 344"/>
                <a:gd name="f17" fmla="val 22"/>
                <a:gd name="f18" fmla="val 346"/>
                <a:gd name="f19" fmla="val 23"/>
                <a:gd name="f20" fmla="val 355"/>
                <a:gd name="f21" fmla="val 368"/>
                <a:gd name="f22" fmla="val 37"/>
                <a:gd name="f23" fmla="val 378"/>
                <a:gd name="f24" fmla="val 54"/>
                <a:gd name="f25" fmla="val 99"/>
                <a:gd name="f26" fmla="val 145"/>
                <a:gd name="f27" fmla="val 377"/>
                <a:gd name="f28" fmla="val 190"/>
                <a:gd name="f29" fmla="val 215"/>
                <a:gd name="f30" fmla="val 240"/>
                <a:gd name="f31" fmla="val 265"/>
                <a:gd name="f32" fmla="val 285"/>
                <a:gd name="f33" fmla="val 294"/>
                <a:gd name="f34" fmla="val 367"/>
                <a:gd name="f35" fmla="val 347"/>
                <a:gd name="f36" fmla="val 255"/>
                <a:gd name="f37" fmla="val 164"/>
                <a:gd name="f38" fmla="val 72"/>
                <a:gd name="f39" fmla="val 66"/>
                <a:gd name="f40" fmla="val 59"/>
                <a:gd name="f41" fmla="val 53"/>
                <a:gd name="f42" fmla="val 293"/>
                <a:gd name="f43" fmla="val 39"/>
                <a:gd name="f44" fmla="val 283"/>
                <a:gd name="f45" fmla="val 28"/>
                <a:gd name="f46" fmla="val 269"/>
                <a:gd name="f47" fmla="val 196"/>
                <a:gd name="f48" fmla="val 27"/>
                <a:gd name="f49" fmla="val 122"/>
                <a:gd name="f50" fmla="val 49"/>
                <a:gd name="f51" fmla="val 33"/>
                <a:gd name="f52" fmla="val 16"/>
                <a:gd name="f53" fmla="val 61"/>
                <a:gd name="f54" fmla="val 62"/>
                <a:gd name="f55" fmla="val 65"/>
                <a:gd name="f56" fmla="val 1"/>
                <a:gd name="f57" fmla="val 50"/>
                <a:gd name="f58" fmla="val 36"/>
                <a:gd name="f59" fmla="val 3"/>
                <a:gd name="f60" fmla="val 5"/>
                <a:gd name="f61" fmla="val 18"/>
                <a:gd name="f62" fmla="val 35"/>
                <a:gd name="f63" fmla="val 73"/>
                <a:gd name="f64" fmla="val 111"/>
                <a:gd name="f65" fmla="val 148"/>
                <a:gd name="f66" fmla="val 191"/>
                <a:gd name="f67" fmla="val 233"/>
                <a:gd name="f68" fmla="val 276"/>
                <a:gd name="f69" fmla="val 303"/>
                <a:gd name="f70" fmla="val 13"/>
                <a:gd name="f71" fmla="val 316"/>
                <a:gd name="f72" fmla="val 41"/>
                <a:gd name="f73" fmla="val 314"/>
                <a:gd name="f74" fmla="val 121"/>
                <a:gd name="f75" fmla="val 200"/>
                <a:gd name="f76" fmla="val 280"/>
                <a:gd name="f77" fmla="val 310"/>
                <a:gd name="f78" fmla="val 339"/>
                <a:gd name="f79" fmla="val 369"/>
                <a:gd name="f80" fmla="val 393"/>
                <a:gd name="f81" fmla="val 305"/>
                <a:gd name="f82" fmla="val 403"/>
                <a:gd name="f83" fmla="val 282"/>
                <a:gd name="f84" fmla="val 211"/>
                <a:gd name="f85" fmla="val 141"/>
                <a:gd name="f86" fmla="val 70"/>
                <a:gd name="f87" fmla="val 57"/>
                <a:gd name="f88" fmla="val 43"/>
                <a:gd name="f89" fmla="val 30"/>
                <a:gd name="f90" fmla="val 14"/>
                <a:gd name="f91" fmla="val 402"/>
                <a:gd name="f92" fmla="val 394"/>
                <a:gd name="f93" fmla="val 366"/>
                <a:gd name="f94" fmla="val 353"/>
                <a:gd name="f95" fmla="+- 0 0 -90"/>
                <a:gd name="f96" fmla="*/ f3 1 317"/>
                <a:gd name="f97" fmla="*/ f4 1 404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317"/>
                <a:gd name="f106" fmla="*/ f102 1 404"/>
                <a:gd name="f107" fmla="*/ 2 f103 1"/>
                <a:gd name="f108" fmla="*/ 340 f102 1"/>
                <a:gd name="f109" fmla="*/ 11 f103 1"/>
                <a:gd name="f110" fmla="*/ 343 f102 1"/>
                <a:gd name="f111" fmla="*/ 23 f103 1"/>
                <a:gd name="f112" fmla="*/ 355 f102 1"/>
                <a:gd name="f113" fmla="*/ 54 f103 1"/>
                <a:gd name="f114" fmla="*/ 378 f102 1"/>
                <a:gd name="f115" fmla="*/ 190 f103 1"/>
                <a:gd name="f116" fmla="*/ 377 f102 1"/>
                <a:gd name="f117" fmla="*/ 265 f103 1"/>
                <a:gd name="f118" fmla="*/ 294 f103 1"/>
                <a:gd name="f119" fmla="*/ 347 f102 1"/>
                <a:gd name="f120" fmla="*/ 72 f102 1"/>
                <a:gd name="f121" fmla="*/ 53 f102 1"/>
                <a:gd name="f122" fmla="*/ 269 f103 1"/>
                <a:gd name="f123" fmla="*/ 28 f102 1"/>
                <a:gd name="f124" fmla="*/ 49 f103 1"/>
                <a:gd name="f125" fmla="*/ 22 f103 1"/>
                <a:gd name="f126" fmla="*/ 59 f102 1"/>
                <a:gd name="f127" fmla="*/ 0 f103 1"/>
                <a:gd name="f128" fmla="*/ 65 f102 1"/>
                <a:gd name="f129" fmla="*/ 3 f103 1"/>
                <a:gd name="f130" fmla="*/ 22 f102 1"/>
                <a:gd name="f131" fmla="*/ 35 f103 1"/>
                <a:gd name="f132" fmla="*/ 1 f102 1"/>
                <a:gd name="f133" fmla="*/ 148 f103 1"/>
                <a:gd name="f134" fmla="*/ 276 f103 1"/>
                <a:gd name="f135" fmla="*/ 316 f103 1"/>
                <a:gd name="f136" fmla="*/ 41 f102 1"/>
                <a:gd name="f137" fmla="*/ 280 f102 1"/>
                <a:gd name="f138" fmla="*/ 369 f102 1"/>
                <a:gd name="f139" fmla="*/ 282 f103 1"/>
                <a:gd name="f140" fmla="*/ 403 f102 1"/>
                <a:gd name="f141" fmla="*/ 70 f103 1"/>
                <a:gd name="f142" fmla="*/ 30 f103 1"/>
                <a:gd name="f143" fmla="+- f104 0 f1"/>
                <a:gd name="f144" fmla="*/ f107 1 317"/>
                <a:gd name="f145" fmla="*/ f108 1 404"/>
                <a:gd name="f146" fmla="*/ f109 1 317"/>
                <a:gd name="f147" fmla="*/ f110 1 404"/>
                <a:gd name="f148" fmla="*/ f111 1 317"/>
                <a:gd name="f149" fmla="*/ f112 1 404"/>
                <a:gd name="f150" fmla="*/ f113 1 317"/>
                <a:gd name="f151" fmla="*/ f114 1 404"/>
                <a:gd name="f152" fmla="*/ f115 1 317"/>
                <a:gd name="f153" fmla="*/ f116 1 404"/>
                <a:gd name="f154" fmla="*/ f117 1 317"/>
                <a:gd name="f155" fmla="*/ f118 1 317"/>
                <a:gd name="f156" fmla="*/ f119 1 404"/>
                <a:gd name="f157" fmla="*/ f120 1 404"/>
                <a:gd name="f158" fmla="*/ f121 1 404"/>
                <a:gd name="f159" fmla="*/ f122 1 317"/>
                <a:gd name="f160" fmla="*/ f123 1 404"/>
                <a:gd name="f161" fmla="*/ f124 1 317"/>
                <a:gd name="f162" fmla="*/ f125 1 317"/>
                <a:gd name="f163" fmla="*/ f126 1 404"/>
                <a:gd name="f164" fmla="*/ f127 1 317"/>
                <a:gd name="f165" fmla="*/ f128 1 404"/>
                <a:gd name="f166" fmla="*/ f129 1 317"/>
                <a:gd name="f167" fmla="*/ f130 1 404"/>
                <a:gd name="f168" fmla="*/ f131 1 317"/>
                <a:gd name="f169" fmla="*/ f132 1 404"/>
                <a:gd name="f170" fmla="*/ f133 1 317"/>
                <a:gd name="f171" fmla="*/ f134 1 317"/>
                <a:gd name="f172" fmla="*/ f135 1 317"/>
                <a:gd name="f173" fmla="*/ f136 1 404"/>
                <a:gd name="f174" fmla="*/ f137 1 404"/>
                <a:gd name="f175" fmla="*/ f138 1 404"/>
                <a:gd name="f176" fmla="*/ f139 1 317"/>
                <a:gd name="f177" fmla="*/ f140 1 404"/>
                <a:gd name="f178" fmla="*/ f141 1 317"/>
                <a:gd name="f179" fmla="*/ f142 1 317"/>
                <a:gd name="f180" fmla="*/ 0 1 f105"/>
                <a:gd name="f181" fmla="*/ f99 1 f105"/>
                <a:gd name="f182" fmla="*/ 0 1 f106"/>
                <a:gd name="f183" fmla="*/ f100 1 f106"/>
                <a:gd name="f184" fmla="*/ f144 1 f105"/>
                <a:gd name="f185" fmla="*/ f145 1 f106"/>
                <a:gd name="f186" fmla="*/ f146 1 f105"/>
                <a:gd name="f187" fmla="*/ f147 1 f106"/>
                <a:gd name="f188" fmla="*/ f148 1 f105"/>
                <a:gd name="f189" fmla="*/ f149 1 f106"/>
                <a:gd name="f190" fmla="*/ f150 1 f105"/>
                <a:gd name="f191" fmla="*/ f151 1 f106"/>
                <a:gd name="f192" fmla="*/ f152 1 f105"/>
                <a:gd name="f193" fmla="*/ f153 1 f106"/>
                <a:gd name="f194" fmla="*/ f154 1 f105"/>
                <a:gd name="f195" fmla="*/ f155 1 f105"/>
                <a:gd name="f196" fmla="*/ f156 1 f106"/>
                <a:gd name="f197" fmla="*/ f157 1 f106"/>
                <a:gd name="f198" fmla="*/ f158 1 f106"/>
                <a:gd name="f199" fmla="*/ f159 1 f105"/>
                <a:gd name="f200" fmla="*/ f160 1 f106"/>
                <a:gd name="f201" fmla="*/ f161 1 f105"/>
                <a:gd name="f202" fmla="*/ f162 1 f105"/>
                <a:gd name="f203" fmla="*/ f163 1 f106"/>
                <a:gd name="f204" fmla="*/ f164 1 f105"/>
                <a:gd name="f205" fmla="*/ f165 1 f106"/>
                <a:gd name="f206" fmla="*/ f166 1 f105"/>
                <a:gd name="f207" fmla="*/ f167 1 f106"/>
                <a:gd name="f208" fmla="*/ f168 1 f105"/>
                <a:gd name="f209" fmla="*/ f169 1 f106"/>
                <a:gd name="f210" fmla="*/ f170 1 f105"/>
                <a:gd name="f211" fmla="*/ f171 1 f105"/>
                <a:gd name="f212" fmla="*/ f172 1 f105"/>
                <a:gd name="f213" fmla="*/ f173 1 f106"/>
                <a:gd name="f214" fmla="*/ f174 1 f106"/>
                <a:gd name="f215" fmla="*/ f175 1 f106"/>
                <a:gd name="f216" fmla="*/ f176 1 f105"/>
                <a:gd name="f217" fmla="*/ f177 1 f106"/>
                <a:gd name="f218" fmla="*/ f178 1 f105"/>
                <a:gd name="f219" fmla="*/ f179 1 f105"/>
                <a:gd name="f220" fmla="*/ f180 f96 1"/>
                <a:gd name="f221" fmla="*/ f181 f96 1"/>
                <a:gd name="f222" fmla="*/ f183 f97 1"/>
                <a:gd name="f223" fmla="*/ f182 f97 1"/>
                <a:gd name="f224" fmla="*/ f184 f96 1"/>
                <a:gd name="f225" fmla="*/ f185 f97 1"/>
                <a:gd name="f226" fmla="*/ f186 f96 1"/>
                <a:gd name="f227" fmla="*/ f187 f97 1"/>
                <a:gd name="f228" fmla="*/ f188 f96 1"/>
                <a:gd name="f229" fmla="*/ f189 f97 1"/>
                <a:gd name="f230" fmla="*/ f190 f96 1"/>
                <a:gd name="f231" fmla="*/ f191 f97 1"/>
                <a:gd name="f232" fmla="*/ f192 f96 1"/>
                <a:gd name="f233" fmla="*/ f193 f97 1"/>
                <a:gd name="f234" fmla="*/ f194 f96 1"/>
                <a:gd name="f235" fmla="*/ f195 f96 1"/>
                <a:gd name="f236" fmla="*/ f196 f97 1"/>
                <a:gd name="f237" fmla="*/ f197 f97 1"/>
                <a:gd name="f238" fmla="*/ f198 f97 1"/>
                <a:gd name="f239" fmla="*/ f199 f96 1"/>
                <a:gd name="f240" fmla="*/ f200 f97 1"/>
                <a:gd name="f241" fmla="*/ f201 f96 1"/>
                <a:gd name="f242" fmla="*/ f202 f96 1"/>
                <a:gd name="f243" fmla="*/ f203 f97 1"/>
                <a:gd name="f244" fmla="*/ f204 f96 1"/>
                <a:gd name="f245" fmla="*/ f205 f97 1"/>
                <a:gd name="f246" fmla="*/ f206 f96 1"/>
                <a:gd name="f247" fmla="*/ f207 f97 1"/>
                <a:gd name="f248" fmla="*/ f208 f96 1"/>
                <a:gd name="f249" fmla="*/ f209 f97 1"/>
                <a:gd name="f250" fmla="*/ f210 f96 1"/>
                <a:gd name="f251" fmla="*/ f211 f96 1"/>
                <a:gd name="f252" fmla="*/ f212 f96 1"/>
                <a:gd name="f253" fmla="*/ f213 f97 1"/>
                <a:gd name="f254" fmla="*/ f214 f97 1"/>
                <a:gd name="f255" fmla="*/ f215 f97 1"/>
                <a:gd name="f256" fmla="*/ f216 f96 1"/>
                <a:gd name="f257" fmla="*/ f217 f97 1"/>
                <a:gd name="f258" fmla="*/ f218 f96 1"/>
                <a:gd name="f259" fmla="*/ f219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4" y="f225"/>
                </a:cxn>
                <a:cxn ang="f143">
                  <a:pos x="f226" y="f227"/>
                </a:cxn>
                <a:cxn ang="f143">
                  <a:pos x="f228" y="f229"/>
                </a:cxn>
                <a:cxn ang="f143">
                  <a:pos x="f230" y="f231"/>
                </a:cxn>
                <a:cxn ang="f143">
                  <a:pos x="f232" y="f233"/>
                </a:cxn>
                <a:cxn ang="f143">
                  <a:pos x="f234" y="f233"/>
                </a:cxn>
                <a:cxn ang="f143">
                  <a:pos x="f235" y="f236"/>
                </a:cxn>
                <a:cxn ang="f143">
                  <a:pos x="f235" y="f237"/>
                </a:cxn>
                <a:cxn ang="f143">
                  <a:pos x="f235" y="f238"/>
                </a:cxn>
                <a:cxn ang="f143">
                  <a:pos x="f239" y="f240"/>
                </a:cxn>
                <a:cxn ang="f143">
                  <a:pos x="f241" y="f240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47"/>
                </a:cxn>
                <a:cxn ang="f143">
                  <a:pos x="f248" y="f249"/>
                </a:cxn>
                <a:cxn ang="f143">
                  <a:pos x="f250" y="f249"/>
                </a:cxn>
                <a:cxn ang="f143">
                  <a:pos x="f251" y="f249"/>
                </a:cxn>
                <a:cxn ang="f143">
                  <a:pos x="f252" y="f253"/>
                </a:cxn>
                <a:cxn ang="f143">
                  <a:pos x="f252" y="f254"/>
                </a:cxn>
                <a:cxn ang="f143">
                  <a:pos x="f252" y="f255"/>
                </a:cxn>
                <a:cxn ang="f143">
                  <a:pos x="f256" y="f257"/>
                </a:cxn>
                <a:cxn ang="f143">
                  <a:pos x="f258" y="f257"/>
                </a:cxn>
                <a:cxn ang="f143">
                  <a:pos x="f259" y="f257"/>
                </a:cxn>
                <a:cxn ang="f143">
                  <a:pos x="f224" y="f231"/>
                </a:cxn>
                <a:cxn ang="f143">
                  <a:pos x="f224" y="f225"/>
                </a:cxn>
              </a:cxnLst>
              <a:rect l="f220" t="f223" r="f221" b="f222"/>
              <a:pathLst>
                <a:path w="317" h="40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33" y="f40"/>
                    <a:pt x="f33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8"/>
                    <a:pt x="f49" y="f48"/>
                    <a:pt x="f50" y="f45"/>
                  </a:cubicBezTo>
                  <a:cubicBezTo>
                    <a:pt x="f51" y="f45"/>
                    <a:pt x="f19" y="f43"/>
                    <a:pt x="f17" y="f40"/>
                  </a:cubicBezTo>
                  <a:cubicBezTo>
                    <a:pt x="f52" y="f53"/>
                    <a:pt x="f12" y="f54"/>
                    <a:pt x="f5" y="f55"/>
                  </a:cubicBezTo>
                  <a:cubicBezTo>
                    <a:pt x="f56" y="f57"/>
                    <a:pt x="f5" y="f58"/>
                    <a:pt x="f59" y="f17"/>
                  </a:cubicBezTo>
                  <a:cubicBezTo>
                    <a:pt x="f60" y="f12"/>
                    <a:pt x="f61" y="f56"/>
                    <a:pt x="f62" y="f56"/>
                  </a:cubicBezTo>
                  <a:cubicBezTo>
                    <a:pt x="f63" y="f56"/>
                    <a:pt x="f64" y="f56"/>
                    <a:pt x="f65" y="f56"/>
                  </a:cubicBezTo>
                  <a:cubicBezTo>
                    <a:pt x="f66" y="f56"/>
                    <a:pt x="f67" y="f8"/>
                    <a:pt x="f68" y="f56"/>
                  </a:cubicBezTo>
                  <a:cubicBezTo>
                    <a:pt x="f69" y="f5"/>
                    <a:pt x="f6" y="f70"/>
                    <a:pt x="f71" y="f72"/>
                  </a:cubicBezTo>
                  <a:cubicBezTo>
                    <a:pt x="f73" y="f74"/>
                    <a:pt x="f71" y="f75"/>
                    <a:pt x="f71" y="f76"/>
                  </a:cubicBezTo>
                  <a:cubicBezTo>
                    <a:pt x="f71" y="f77"/>
                    <a:pt x="f71" y="f78"/>
                    <a:pt x="f71" y="f79"/>
                  </a:cubicBezTo>
                  <a:cubicBezTo>
                    <a:pt x="f71" y="f80"/>
                    <a:pt x="f81" y="f82"/>
                    <a:pt x="f83" y="f82"/>
                  </a:cubicBezTo>
                  <a:cubicBezTo>
                    <a:pt x="f84" y="f7"/>
                    <a:pt x="f85" y="f7"/>
                    <a:pt x="f86" y="f82"/>
                  </a:cubicBezTo>
                  <a:cubicBezTo>
                    <a:pt x="f87" y="f82"/>
                    <a:pt x="f88" y="f82"/>
                    <a:pt x="f89" y="f82"/>
                  </a:cubicBezTo>
                  <a:cubicBezTo>
                    <a:pt x="f90" y="f91"/>
                    <a:pt x="f59" y="f92"/>
                    <a:pt x="f8" y="f23"/>
                  </a:cubicBezTo>
                  <a:cubicBezTo>
                    <a:pt x="f56" y="f93"/>
                    <a:pt x="f8" y="f9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6" name="Freeform 366">
              <a:extLst>
                <a:ext uri="{FF2B5EF4-FFF2-40B4-BE49-F238E27FC236}">
                  <a16:creationId xmlns:a16="http://schemas.microsoft.com/office/drawing/2014/main" id="{F8D9BDCE-B87A-9846-0B45-F0FFCDE3471C}"/>
                </a:ext>
              </a:extLst>
            </p:cNvPr>
            <p:cNvSpPr/>
            <p:nvPr/>
          </p:nvSpPr>
          <p:spPr>
            <a:xfrm>
              <a:off x="9598639" y="3503889"/>
              <a:ext cx="360365" cy="474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328"/>
                <a:gd name="f8" fmla="val 49"/>
                <a:gd name="f9" fmla="val 26"/>
                <a:gd name="f10" fmla="val 41"/>
                <a:gd name="f11" fmla="val 36"/>
                <a:gd name="f12" fmla="val 30"/>
                <a:gd name="f13" fmla="val 105"/>
                <a:gd name="f14" fmla="val 183"/>
                <a:gd name="f15" fmla="val 262"/>
                <a:gd name="f16" fmla="val 93"/>
                <a:gd name="f17" fmla="val 156"/>
                <a:gd name="f18" fmla="val 220"/>
                <a:gd name="f19" fmla="val 260"/>
                <a:gd name="f20" fmla="val 221"/>
                <a:gd name="f21" fmla="val 258"/>
                <a:gd name="f22" fmla="val 256"/>
                <a:gd name="f23" fmla="val 222"/>
                <a:gd name="f24" fmla="val 239"/>
                <a:gd name="f25" fmla="val 238"/>
                <a:gd name="f26" fmla="val 240"/>
                <a:gd name="f27" fmla="val 242"/>
                <a:gd name="f28" fmla="val 244"/>
                <a:gd name="f29" fmla="val 246"/>
                <a:gd name="f30" fmla="val 247"/>
                <a:gd name="f31" fmla="val 248"/>
                <a:gd name="f32" fmla="val 263"/>
                <a:gd name="f33" fmla="val 285"/>
                <a:gd name="f34" fmla="val 249"/>
                <a:gd name="f35" fmla="val 308"/>
                <a:gd name="f36" fmla="val 320"/>
                <a:gd name="f37" fmla="val 226"/>
                <a:gd name="f38" fmla="val 159"/>
                <a:gd name="f39" fmla="val 92"/>
                <a:gd name="f40" fmla="val 24"/>
                <a:gd name="f41" fmla="val 10"/>
                <a:gd name="f42" fmla="val 318"/>
                <a:gd name="f43" fmla="val 304"/>
                <a:gd name="f44" fmla="val 213"/>
                <a:gd name="f45" fmla="val 122"/>
                <a:gd name="f46" fmla="val 31"/>
                <a:gd name="f47" fmla="val 14"/>
                <a:gd name="f48" fmla="val 20"/>
                <a:gd name="f49" fmla="val 35"/>
                <a:gd name="f50" fmla="val 7"/>
                <a:gd name="f51" fmla="val 40"/>
                <a:gd name="f52" fmla="val 43"/>
                <a:gd name="f53" fmla="val 19"/>
                <a:gd name="f54" fmla="val 125"/>
                <a:gd name="f55" fmla="val 276"/>
                <a:gd name="f56" fmla="val 115"/>
                <a:gd name="f57" fmla="val 277"/>
                <a:gd name="f58" fmla="val 106"/>
                <a:gd name="f59" fmla="val 286"/>
                <a:gd name="f60" fmla="val 296"/>
                <a:gd name="f61" fmla="val 305"/>
                <a:gd name="f62" fmla="val 116"/>
                <a:gd name="f63" fmla="val 315"/>
                <a:gd name="f64" fmla="val 314"/>
                <a:gd name="f65" fmla="val 135"/>
                <a:gd name="f66" fmla="val 144"/>
                <a:gd name="f67" fmla="val 295"/>
                <a:gd name="f68" fmla="+- 0 0 -90"/>
                <a:gd name="f69" fmla="*/ f3 1 250"/>
                <a:gd name="f70" fmla="*/ f4 1 328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50"/>
                <a:gd name="f79" fmla="*/ f75 1 328"/>
                <a:gd name="f80" fmla="*/ 49 f76 1"/>
                <a:gd name="f81" fmla="*/ 26 f75 1"/>
                <a:gd name="f82" fmla="*/ 30 f76 1"/>
                <a:gd name="f83" fmla="*/ 262 f75 1"/>
                <a:gd name="f84" fmla="*/ 220 f76 1"/>
                <a:gd name="f85" fmla="*/ 221 f76 1"/>
                <a:gd name="f86" fmla="*/ 256 f75 1"/>
                <a:gd name="f87" fmla="*/ 240 f76 1"/>
                <a:gd name="f88" fmla="*/ 239 f75 1"/>
                <a:gd name="f89" fmla="*/ 246 f76 1"/>
                <a:gd name="f90" fmla="*/ 250 f76 1"/>
                <a:gd name="f91" fmla="*/ 240 f75 1"/>
                <a:gd name="f92" fmla="*/ 249 f76 1"/>
                <a:gd name="f93" fmla="*/ 308 f75 1"/>
                <a:gd name="f94" fmla="*/ 226 f76 1"/>
                <a:gd name="f95" fmla="*/ 328 f75 1"/>
                <a:gd name="f96" fmla="*/ 24 f76 1"/>
                <a:gd name="f97" fmla="*/ 0 f76 1"/>
                <a:gd name="f98" fmla="*/ 304 f75 1"/>
                <a:gd name="f99" fmla="*/ 31 f75 1"/>
                <a:gd name="f100" fmla="*/ 35 f76 1"/>
                <a:gd name="f101" fmla="*/ 7 f75 1"/>
                <a:gd name="f102" fmla="*/ 125 f76 1"/>
                <a:gd name="f103" fmla="*/ 276 f75 1"/>
                <a:gd name="f104" fmla="*/ 106 f76 1"/>
                <a:gd name="f105" fmla="*/ 296 f75 1"/>
                <a:gd name="f106" fmla="*/ 314 f75 1"/>
                <a:gd name="f107" fmla="*/ 144 f76 1"/>
                <a:gd name="f108" fmla="*/ 295 f75 1"/>
                <a:gd name="f109" fmla="+- f77 0 f1"/>
                <a:gd name="f110" fmla="*/ f80 1 250"/>
                <a:gd name="f111" fmla="*/ f81 1 328"/>
                <a:gd name="f112" fmla="*/ f82 1 250"/>
                <a:gd name="f113" fmla="*/ f83 1 328"/>
                <a:gd name="f114" fmla="*/ f84 1 250"/>
                <a:gd name="f115" fmla="*/ f85 1 250"/>
                <a:gd name="f116" fmla="*/ f86 1 328"/>
                <a:gd name="f117" fmla="*/ f87 1 250"/>
                <a:gd name="f118" fmla="*/ f88 1 328"/>
                <a:gd name="f119" fmla="*/ f89 1 250"/>
                <a:gd name="f120" fmla="*/ f90 1 250"/>
                <a:gd name="f121" fmla="*/ f91 1 328"/>
                <a:gd name="f122" fmla="*/ f92 1 250"/>
                <a:gd name="f123" fmla="*/ f93 1 328"/>
                <a:gd name="f124" fmla="*/ f94 1 250"/>
                <a:gd name="f125" fmla="*/ f95 1 328"/>
                <a:gd name="f126" fmla="*/ f96 1 250"/>
                <a:gd name="f127" fmla="*/ f97 1 250"/>
                <a:gd name="f128" fmla="*/ f98 1 328"/>
                <a:gd name="f129" fmla="*/ f99 1 328"/>
                <a:gd name="f130" fmla="*/ f100 1 250"/>
                <a:gd name="f131" fmla="*/ f101 1 328"/>
                <a:gd name="f132" fmla="*/ f102 1 250"/>
                <a:gd name="f133" fmla="*/ f103 1 328"/>
                <a:gd name="f134" fmla="*/ f104 1 250"/>
                <a:gd name="f135" fmla="*/ f105 1 328"/>
                <a:gd name="f136" fmla="*/ f106 1 328"/>
                <a:gd name="f137" fmla="*/ f107 1 250"/>
                <a:gd name="f138" fmla="*/ f108 1 328"/>
                <a:gd name="f139" fmla="*/ 0 1 f78"/>
                <a:gd name="f140" fmla="*/ f72 1 f78"/>
                <a:gd name="f141" fmla="*/ 0 1 f79"/>
                <a:gd name="f142" fmla="*/ f73 1 f79"/>
                <a:gd name="f143" fmla="*/ f110 1 f78"/>
                <a:gd name="f144" fmla="*/ f111 1 f79"/>
                <a:gd name="f145" fmla="*/ f112 1 f78"/>
                <a:gd name="f146" fmla="*/ f113 1 f79"/>
                <a:gd name="f147" fmla="*/ f114 1 f78"/>
                <a:gd name="f148" fmla="*/ f115 1 f78"/>
                <a:gd name="f149" fmla="*/ f116 1 f79"/>
                <a:gd name="f150" fmla="*/ f117 1 f78"/>
                <a:gd name="f151" fmla="*/ f118 1 f79"/>
                <a:gd name="f152" fmla="*/ f119 1 f78"/>
                <a:gd name="f153" fmla="*/ f120 1 f78"/>
                <a:gd name="f154" fmla="*/ f121 1 f79"/>
                <a:gd name="f155" fmla="*/ f122 1 f78"/>
                <a:gd name="f156" fmla="*/ f123 1 f79"/>
                <a:gd name="f157" fmla="*/ f124 1 f78"/>
                <a:gd name="f158" fmla="*/ f125 1 f79"/>
                <a:gd name="f159" fmla="*/ f126 1 f78"/>
                <a:gd name="f160" fmla="*/ f127 1 f78"/>
                <a:gd name="f161" fmla="*/ f128 1 f79"/>
                <a:gd name="f162" fmla="*/ f129 1 f79"/>
                <a:gd name="f163" fmla="*/ f130 1 f78"/>
                <a:gd name="f164" fmla="*/ f131 1 f79"/>
                <a:gd name="f165" fmla="*/ f132 1 f78"/>
                <a:gd name="f166" fmla="*/ f133 1 f79"/>
                <a:gd name="f167" fmla="*/ f134 1 f78"/>
                <a:gd name="f168" fmla="*/ f135 1 f79"/>
                <a:gd name="f169" fmla="*/ f136 1 f79"/>
                <a:gd name="f170" fmla="*/ f137 1 f78"/>
                <a:gd name="f171" fmla="*/ f138 1 f79"/>
                <a:gd name="f172" fmla="*/ f139 f69 1"/>
                <a:gd name="f173" fmla="*/ f140 f69 1"/>
                <a:gd name="f174" fmla="*/ f142 f70 1"/>
                <a:gd name="f175" fmla="*/ f141 f70 1"/>
                <a:gd name="f176" fmla="*/ f143 f69 1"/>
                <a:gd name="f177" fmla="*/ f144 f70 1"/>
                <a:gd name="f178" fmla="*/ f145 f69 1"/>
                <a:gd name="f179" fmla="*/ f146 f70 1"/>
                <a:gd name="f180" fmla="*/ f147 f69 1"/>
                <a:gd name="f181" fmla="*/ f148 f69 1"/>
                <a:gd name="f182" fmla="*/ f149 f70 1"/>
                <a:gd name="f183" fmla="*/ f150 f69 1"/>
                <a:gd name="f184" fmla="*/ f151 f70 1"/>
                <a:gd name="f185" fmla="*/ f152 f69 1"/>
                <a:gd name="f186" fmla="*/ f153 f69 1"/>
                <a:gd name="f187" fmla="*/ f154 f70 1"/>
                <a:gd name="f188" fmla="*/ f155 f69 1"/>
                <a:gd name="f189" fmla="*/ f156 f70 1"/>
                <a:gd name="f190" fmla="*/ f157 f69 1"/>
                <a:gd name="f191" fmla="*/ f158 f70 1"/>
                <a:gd name="f192" fmla="*/ f159 f69 1"/>
                <a:gd name="f193" fmla="*/ f160 f69 1"/>
                <a:gd name="f194" fmla="*/ f161 f70 1"/>
                <a:gd name="f195" fmla="*/ f162 f70 1"/>
                <a:gd name="f196" fmla="*/ f163 f69 1"/>
                <a:gd name="f197" fmla="*/ f164 f70 1"/>
                <a:gd name="f198" fmla="*/ f165 f69 1"/>
                <a:gd name="f199" fmla="*/ f166 f70 1"/>
                <a:gd name="f200" fmla="*/ f167 f69 1"/>
                <a:gd name="f201" fmla="*/ f168 f70 1"/>
                <a:gd name="f202" fmla="*/ f169 f70 1"/>
                <a:gd name="f203" fmla="*/ f170 f69 1"/>
                <a:gd name="f204" fmla="*/ f171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6" y="f177"/>
                </a:cxn>
                <a:cxn ang="f109">
                  <a:pos x="f178" y="f177"/>
                </a:cxn>
                <a:cxn ang="f109">
                  <a:pos x="f178" y="f179"/>
                </a:cxn>
                <a:cxn ang="f109">
                  <a:pos x="f180" y="f179"/>
                </a:cxn>
                <a:cxn ang="f109">
                  <a:pos x="f181" y="f182"/>
                </a:cxn>
                <a:cxn ang="f109">
                  <a:pos x="f183" y="f184"/>
                </a:cxn>
                <a:cxn ang="f109">
                  <a:pos x="f185" y="f184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1"/>
                </a:cxn>
                <a:cxn ang="f109">
                  <a:pos x="f193" y="f194"/>
                </a:cxn>
                <a:cxn ang="f109">
                  <a:pos x="f193" y="f195"/>
                </a:cxn>
                <a:cxn ang="f109">
                  <a:pos x="f196" y="f197"/>
                </a:cxn>
                <a:cxn ang="f109">
                  <a:pos x="f176" y="f17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198" y="f202"/>
                </a:cxn>
                <a:cxn ang="f109">
                  <a:pos x="f203" y="f204"/>
                </a:cxn>
                <a:cxn ang="f109">
                  <a:pos x="f198" y="f199"/>
                </a:cxn>
              </a:cxnLst>
              <a:rect l="f172" t="f175" r="f173" b="f174"/>
              <a:pathLst>
                <a:path w="250" h="3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3" y="f25"/>
                    <a:pt x="f26" y="f24"/>
                  </a:cubicBezTo>
                  <a:cubicBezTo>
                    <a:pt x="f27" y="f24"/>
                    <a:pt x="f28" y="f24"/>
                    <a:pt x="f29" y="f24"/>
                  </a:cubicBezTo>
                  <a:cubicBezTo>
                    <a:pt x="f30" y="f24"/>
                    <a:pt x="f31" y="f26"/>
                    <a:pt x="f6" y="f26"/>
                  </a:cubicBezTo>
                  <a:cubicBezTo>
                    <a:pt x="f6" y="f32"/>
                    <a:pt x="f6" y="f33"/>
                    <a:pt x="f34" y="f35"/>
                  </a:cubicBezTo>
                  <a:cubicBezTo>
                    <a:pt x="f34" y="f36"/>
                    <a:pt x="f24" y="f7"/>
                    <a:pt x="f37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1" y="f7"/>
                    <a:pt x="f5" y="f42"/>
                    <a:pt x="f5" y="f43"/>
                  </a:cubicBezTo>
                  <a:cubicBezTo>
                    <a:pt x="f5" y="f44"/>
                    <a:pt x="f5" y="f45"/>
                    <a:pt x="f5" y="f46"/>
                  </a:cubicBezTo>
                  <a:cubicBezTo>
                    <a:pt x="f5" y="f47"/>
                    <a:pt x="f48" y="f5"/>
                    <a:pt x="f49" y="f50"/>
                  </a:cubicBezTo>
                  <a:cubicBezTo>
                    <a:pt x="f51" y="f41"/>
                    <a:pt x="f52" y="f53"/>
                    <a:pt x="f8" y="f9"/>
                  </a:cubicBezTo>
                  <a:close/>
                  <a:moveTo>
                    <a:pt x="f54" y="f55"/>
                  </a:moveTo>
                  <a:cubicBezTo>
                    <a:pt x="f56" y="f57"/>
                    <a:pt x="f58" y="f59"/>
                    <a:pt x="f58" y="f60"/>
                  </a:cubicBezTo>
                  <a:cubicBezTo>
                    <a:pt x="f58" y="f61"/>
                    <a:pt x="f62" y="f63"/>
                    <a:pt x="f54" y="f64"/>
                  </a:cubicBezTo>
                  <a:cubicBezTo>
                    <a:pt x="f65" y="f64"/>
                    <a:pt x="f66" y="f61"/>
                    <a:pt x="f66" y="f67"/>
                  </a:cubicBezTo>
                  <a:cubicBezTo>
                    <a:pt x="f66" y="f33"/>
                    <a:pt x="f65" y="f55"/>
                    <a:pt x="f54" y="f5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7" name="Freeform 367">
              <a:extLst>
                <a:ext uri="{FF2B5EF4-FFF2-40B4-BE49-F238E27FC236}">
                  <a16:creationId xmlns:a16="http://schemas.microsoft.com/office/drawing/2014/main" id="{8F36AF36-3970-FB85-921B-2C42F5F71DF8}"/>
                </a:ext>
              </a:extLst>
            </p:cNvPr>
            <p:cNvSpPr/>
            <p:nvPr/>
          </p:nvSpPr>
          <p:spPr>
            <a:xfrm>
              <a:off x="11225823" y="6137553"/>
              <a:ext cx="479429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"/>
                <a:gd name="f7" fmla="val 158"/>
                <a:gd name="f8" fmla="val 165"/>
                <a:gd name="f9" fmla="val 202"/>
                <a:gd name="f10" fmla="val 238"/>
                <a:gd name="f11" fmla="val 4"/>
                <a:gd name="f12" fmla="val 272"/>
                <a:gd name="f13" fmla="val 19"/>
                <a:gd name="f14" fmla="val 291"/>
                <a:gd name="f15" fmla="val 27"/>
                <a:gd name="f16" fmla="val 309"/>
                <a:gd name="f17" fmla="val 36"/>
                <a:gd name="f18" fmla="val 320"/>
                <a:gd name="f19" fmla="val 55"/>
                <a:gd name="f20" fmla="val 74"/>
                <a:gd name="f21" fmla="val 331"/>
                <a:gd name="f22" fmla="val 90"/>
                <a:gd name="f23" fmla="val 317"/>
                <a:gd name="f24" fmla="val 107"/>
                <a:gd name="f25" fmla="val 302"/>
                <a:gd name="f26" fmla="val 125"/>
                <a:gd name="f27" fmla="val 281"/>
                <a:gd name="f28" fmla="val 135"/>
                <a:gd name="f29" fmla="val 259"/>
                <a:gd name="f30" fmla="val 143"/>
                <a:gd name="f31" fmla="val 226"/>
                <a:gd name="f32" fmla="val 154"/>
                <a:gd name="f33" fmla="val 192"/>
                <a:gd name="f34" fmla="val 157"/>
                <a:gd name="f35" fmla="val 156"/>
                <a:gd name="f36" fmla="val 118"/>
                <a:gd name="f37" fmla="val 155"/>
                <a:gd name="f38" fmla="val 79"/>
                <a:gd name="f39" fmla="val 149"/>
                <a:gd name="f40" fmla="val 44"/>
                <a:gd name="f41" fmla="val 129"/>
                <a:gd name="f42" fmla="val 31"/>
                <a:gd name="f43" fmla="val 122"/>
                <a:gd name="f44" fmla="val 18"/>
                <a:gd name="f45" fmla="val 112"/>
                <a:gd name="f46" fmla="val 11"/>
                <a:gd name="f47" fmla="val 98"/>
                <a:gd name="f48" fmla="val 77"/>
                <a:gd name="f49" fmla="val 7"/>
                <a:gd name="f50" fmla="val 54"/>
                <a:gd name="f51" fmla="val 29"/>
                <a:gd name="f52" fmla="val 37"/>
                <a:gd name="f53" fmla="val 58"/>
                <a:gd name="f54" fmla="val 16"/>
                <a:gd name="f55" fmla="val 3"/>
                <a:gd name="f56" fmla="val 139"/>
                <a:gd name="f57" fmla="val 2"/>
                <a:gd name="f58" fmla="val 152"/>
                <a:gd name="f59" fmla="val 1"/>
                <a:gd name="f60" fmla="val 168"/>
                <a:gd name="f61" fmla="val 119"/>
                <a:gd name="f62" fmla="val 200"/>
                <a:gd name="f63" fmla="val 232"/>
                <a:gd name="f64" fmla="val 114"/>
                <a:gd name="f65" fmla="val 261"/>
                <a:gd name="f66" fmla="val 95"/>
                <a:gd name="f67" fmla="val 283"/>
                <a:gd name="f68" fmla="val 80"/>
                <a:gd name="f69" fmla="val 287"/>
                <a:gd name="f70" fmla="val 57"/>
                <a:gd name="f71" fmla="val 269"/>
                <a:gd name="f72" fmla="val 40"/>
                <a:gd name="f73" fmla="val 264"/>
                <a:gd name="f74" fmla="val 35"/>
                <a:gd name="f75" fmla="val 258"/>
                <a:gd name="f76" fmla="val 251"/>
                <a:gd name="f77" fmla="val 221"/>
                <a:gd name="f78" fmla="val 12"/>
                <a:gd name="f79" fmla="val 188"/>
                <a:gd name="f80" fmla="val 9"/>
                <a:gd name="f81" fmla="val 96"/>
                <a:gd name="f82" fmla="val 72"/>
                <a:gd name="f83" fmla="val 34"/>
                <a:gd name="f84" fmla="val 47"/>
                <a:gd name="f85" fmla="val 52"/>
                <a:gd name="f86" fmla="val 48"/>
                <a:gd name="f87" fmla="val 78"/>
                <a:gd name="f88" fmla="val 73"/>
                <a:gd name="f89" fmla="val 102"/>
                <a:gd name="f90" fmla="val 134"/>
                <a:gd name="f91" fmla="+- 0 0 -90"/>
                <a:gd name="f92" fmla="*/ f3 1 332"/>
                <a:gd name="f93" fmla="*/ f4 1 158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332"/>
                <a:gd name="f102" fmla="*/ f98 1 158"/>
                <a:gd name="f103" fmla="*/ 165 f99 1"/>
                <a:gd name="f104" fmla="*/ 0 f98 1"/>
                <a:gd name="f105" fmla="*/ 272 f99 1"/>
                <a:gd name="f106" fmla="*/ 19 f98 1"/>
                <a:gd name="f107" fmla="*/ 320 f99 1"/>
                <a:gd name="f108" fmla="*/ 55 f98 1"/>
                <a:gd name="f109" fmla="*/ 317 f99 1"/>
                <a:gd name="f110" fmla="*/ 107 f98 1"/>
                <a:gd name="f111" fmla="*/ 259 f99 1"/>
                <a:gd name="f112" fmla="*/ 143 f98 1"/>
                <a:gd name="f113" fmla="*/ 157 f99 1"/>
                <a:gd name="f114" fmla="*/ 156 f98 1"/>
                <a:gd name="f115" fmla="*/ 44 f99 1"/>
                <a:gd name="f116" fmla="*/ 129 f98 1"/>
                <a:gd name="f117" fmla="*/ 11 f99 1"/>
                <a:gd name="f118" fmla="*/ 98 f98 1"/>
                <a:gd name="f119" fmla="*/ 29 f99 1"/>
                <a:gd name="f120" fmla="*/ 37 f98 1"/>
                <a:gd name="f121" fmla="*/ 125 f99 1"/>
                <a:gd name="f122" fmla="*/ 3 f98 1"/>
                <a:gd name="f123" fmla="*/ 168 f99 1"/>
                <a:gd name="f124" fmla="*/ 119 f98 1"/>
                <a:gd name="f125" fmla="*/ 261 f99 1"/>
                <a:gd name="f126" fmla="*/ 95 f98 1"/>
                <a:gd name="f127" fmla="*/ 269 f99 1"/>
                <a:gd name="f128" fmla="*/ 40 f98 1"/>
                <a:gd name="f129" fmla="*/ 251 f99 1"/>
                <a:gd name="f130" fmla="*/ 27 f98 1"/>
                <a:gd name="f131" fmla="*/ 155 f99 1"/>
                <a:gd name="f132" fmla="*/ 9 f98 1"/>
                <a:gd name="f133" fmla="*/ 72 f99 1"/>
                <a:gd name="f134" fmla="*/ 34 f98 1"/>
                <a:gd name="f135" fmla="*/ 73 f99 1"/>
                <a:gd name="f136" fmla="+- f100 0 f1"/>
                <a:gd name="f137" fmla="*/ f103 1 332"/>
                <a:gd name="f138" fmla="*/ f104 1 158"/>
                <a:gd name="f139" fmla="*/ f105 1 332"/>
                <a:gd name="f140" fmla="*/ f106 1 158"/>
                <a:gd name="f141" fmla="*/ f107 1 332"/>
                <a:gd name="f142" fmla="*/ f108 1 158"/>
                <a:gd name="f143" fmla="*/ f109 1 332"/>
                <a:gd name="f144" fmla="*/ f110 1 158"/>
                <a:gd name="f145" fmla="*/ f111 1 332"/>
                <a:gd name="f146" fmla="*/ f112 1 158"/>
                <a:gd name="f147" fmla="*/ f113 1 332"/>
                <a:gd name="f148" fmla="*/ f114 1 158"/>
                <a:gd name="f149" fmla="*/ f115 1 332"/>
                <a:gd name="f150" fmla="*/ f116 1 158"/>
                <a:gd name="f151" fmla="*/ f117 1 332"/>
                <a:gd name="f152" fmla="*/ f118 1 158"/>
                <a:gd name="f153" fmla="*/ f119 1 332"/>
                <a:gd name="f154" fmla="*/ f120 1 158"/>
                <a:gd name="f155" fmla="*/ f121 1 332"/>
                <a:gd name="f156" fmla="*/ f122 1 158"/>
                <a:gd name="f157" fmla="*/ f123 1 332"/>
                <a:gd name="f158" fmla="*/ f124 1 158"/>
                <a:gd name="f159" fmla="*/ f125 1 332"/>
                <a:gd name="f160" fmla="*/ f126 1 158"/>
                <a:gd name="f161" fmla="*/ f127 1 332"/>
                <a:gd name="f162" fmla="*/ f128 1 158"/>
                <a:gd name="f163" fmla="*/ f129 1 332"/>
                <a:gd name="f164" fmla="*/ f130 1 158"/>
                <a:gd name="f165" fmla="*/ f131 1 332"/>
                <a:gd name="f166" fmla="*/ f132 1 158"/>
                <a:gd name="f167" fmla="*/ f133 1 332"/>
                <a:gd name="f168" fmla="*/ f134 1 158"/>
                <a:gd name="f169" fmla="*/ f135 1 332"/>
                <a:gd name="f170" fmla="*/ 0 1 f101"/>
                <a:gd name="f171" fmla="*/ f95 1 f101"/>
                <a:gd name="f172" fmla="*/ 0 1 f102"/>
                <a:gd name="f173" fmla="*/ f96 1 f102"/>
                <a:gd name="f174" fmla="*/ f137 1 f101"/>
                <a:gd name="f175" fmla="*/ f138 1 f102"/>
                <a:gd name="f176" fmla="*/ f139 1 f101"/>
                <a:gd name="f177" fmla="*/ f140 1 f102"/>
                <a:gd name="f178" fmla="*/ f141 1 f101"/>
                <a:gd name="f179" fmla="*/ f142 1 f102"/>
                <a:gd name="f180" fmla="*/ f143 1 f101"/>
                <a:gd name="f181" fmla="*/ f144 1 f102"/>
                <a:gd name="f182" fmla="*/ f145 1 f101"/>
                <a:gd name="f183" fmla="*/ f146 1 f102"/>
                <a:gd name="f184" fmla="*/ f147 1 f101"/>
                <a:gd name="f185" fmla="*/ f148 1 f102"/>
                <a:gd name="f186" fmla="*/ f149 1 f101"/>
                <a:gd name="f187" fmla="*/ f150 1 f102"/>
                <a:gd name="f188" fmla="*/ f151 1 f101"/>
                <a:gd name="f189" fmla="*/ f152 1 f102"/>
                <a:gd name="f190" fmla="*/ f153 1 f101"/>
                <a:gd name="f191" fmla="*/ f154 1 f102"/>
                <a:gd name="f192" fmla="*/ f155 1 f101"/>
                <a:gd name="f193" fmla="*/ f156 1 f102"/>
                <a:gd name="f194" fmla="*/ f157 1 f101"/>
                <a:gd name="f195" fmla="*/ f158 1 f102"/>
                <a:gd name="f196" fmla="*/ f159 1 f101"/>
                <a:gd name="f197" fmla="*/ f160 1 f102"/>
                <a:gd name="f198" fmla="*/ f161 1 f101"/>
                <a:gd name="f199" fmla="*/ f162 1 f102"/>
                <a:gd name="f200" fmla="*/ f163 1 f101"/>
                <a:gd name="f201" fmla="*/ f164 1 f102"/>
                <a:gd name="f202" fmla="*/ f165 1 f101"/>
                <a:gd name="f203" fmla="*/ f166 1 f102"/>
                <a:gd name="f204" fmla="*/ f167 1 f101"/>
                <a:gd name="f205" fmla="*/ f168 1 f102"/>
                <a:gd name="f206" fmla="*/ f169 1 f101"/>
                <a:gd name="f207" fmla="*/ f170 f92 1"/>
                <a:gd name="f208" fmla="*/ f171 f92 1"/>
                <a:gd name="f209" fmla="*/ f173 f93 1"/>
                <a:gd name="f210" fmla="*/ f172 f93 1"/>
                <a:gd name="f211" fmla="*/ f174 f92 1"/>
                <a:gd name="f212" fmla="*/ f175 f93 1"/>
                <a:gd name="f213" fmla="*/ f176 f92 1"/>
                <a:gd name="f214" fmla="*/ f177 f93 1"/>
                <a:gd name="f215" fmla="*/ f178 f92 1"/>
                <a:gd name="f216" fmla="*/ f179 f93 1"/>
                <a:gd name="f217" fmla="*/ f180 f92 1"/>
                <a:gd name="f218" fmla="*/ f181 f93 1"/>
                <a:gd name="f219" fmla="*/ f182 f92 1"/>
                <a:gd name="f220" fmla="*/ f183 f93 1"/>
                <a:gd name="f221" fmla="*/ f184 f92 1"/>
                <a:gd name="f222" fmla="*/ f185 f93 1"/>
                <a:gd name="f223" fmla="*/ f186 f92 1"/>
                <a:gd name="f224" fmla="*/ f187 f93 1"/>
                <a:gd name="f225" fmla="*/ f188 f92 1"/>
                <a:gd name="f226" fmla="*/ f189 f93 1"/>
                <a:gd name="f227" fmla="*/ f190 f92 1"/>
                <a:gd name="f228" fmla="*/ f191 f93 1"/>
                <a:gd name="f229" fmla="*/ f192 f92 1"/>
                <a:gd name="f230" fmla="*/ f193 f93 1"/>
                <a:gd name="f231" fmla="*/ f194 f92 1"/>
                <a:gd name="f232" fmla="*/ f195 f93 1"/>
                <a:gd name="f233" fmla="*/ f196 f92 1"/>
                <a:gd name="f234" fmla="*/ f197 f93 1"/>
                <a:gd name="f235" fmla="*/ f198 f92 1"/>
                <a:gd name="f236" fmla="*/ f199 f93 1"/>
                <a:gd name="f237" fmla="*/ f200 f92 1"/>
                <a:gd name="f238" fmla="*/ f201 f93 1"/>
                <a:gd name="f239" fmla="*/ f202 f92 1"/>
                <a:gd name="f240" fmla="*/ f203 f93 1"/>
                <a:gd name="f241" fmla="*/ f204 f92 1"/>
                <a:gd name="f242" fmla="*/ f205 f93 1"/>
                <a:gd name="f243" fmla="*/ f206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11" y="f212"/>
                </a:cxn>
                <a:cxn ang="f136">
                  <a:pos x="f213" y="f214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21" y="f222"/>
                </a:cxn>
                <a:cxn ang="f136">
                  <a:pos x="f223" y="f224"/>
                </a:cxn>
                <a:cxn ang="f136">
                  <a:pos x="f225" y="f226"/>
                </a:cxn>
                <a:cxn ang="f136">
                  <a:pos x="f227" y="f228"/>
                </a:cxn>
                <a:cxn ang="f136">
                  <a:pos x="f229" y="f230"/>
                </a:cxn>
                <a:cxn ang="f136">
                  <a:pos x="f211" y="f212"/>
                </a:cxn>
                <a:cxn ang="f136">
                  <a:pos x="f231" y="f232"/>
                </a:cxn>
                <a:cxn ang="f136">
                  <a:pos x="f233" y="f234"/>
                </a:cxn>
                <a:cxn ang="f136">
                  <a:pos x="f235" y="f236"/>
                </a:cxn>
                <a:cxn ang="f136">
                  <a:pos x="f237" y="f238"/>
                </a:cxn>
                <a:cxn ang="f136">
                  <a:pos x="f239" y="f240"/>
                </a:cxn>
                <a:cxn ang="f136">
                  <a:pos x="f241" y="f242"/>
                </a:cxn>
                <a:cxn ang="f136">
                  <a:pos x="f243" y="f234"/>
                </a:cxn>
                <a:cxn ang="f136">
                  <a:pos x="f231" y="f232"/>
                </a:cxn>
              </a:cxnLst>
              <a:rect l="f207" t="f210" r="f208" b="f209"/>
              <a:pathLst>
                <a:path w="332" h="15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5" y="f48"/>
                    <a:pt x="f49" y="f50"/>
                    <a:pt x="f51" y="f52"/>
                  </a:cubicBezTo>
                  <a:cubicBezTo>
                    <a:pt x="f53" y="f54"/>
                    <a:pt x="f22" y="f49"/>
                    <a:pt x="f26" y="f55"/>
                  </a:cubicBezTo>
                  <a:cubicBezTo>
                    <a:pt x="f56" y="f57"/>
                    <a:pt x="f58" y="f59"/>
                    <a:pt x="f8" y="f5"/>
                  </a:cubicBezTo>
                  <a:close/>
                  <a:moveTo>
                    <a:pt x="f60" y="f61"/>
                  </a:moveTo>
                  <a:cubicBezTo>
                    <a:pt x="f62" y="f36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2"/>
                    <a:pt x="f76" y="f15"/>
                  </a:cubicBezTo>
                  <a:cubicBezTo>
                    <a:pt x="f77" y="f78"/>
                    <a:pt x="f79" y="f49"/>
                    <a:pt x="f37" y="f80"/>
                  </a:cubicBezTo>
                  <a:cubicBezTo>
                    <a:pt x="f26" y="f46"/>
                    <a:pt x="f81" y="f54"/>
                    <a:pt x="f82" y="f83"/>
                  </a:cubicBezTo>
                  <a:cubicBezTo>
                    <a:pt x="f84" y="f85"/>
                    <a:pt x="f86" y="f87"/>
                    <a:pt x="f88" y="f66"/>
                  </a:cubicBezTo>
                  <a:cubicBezTo>
                    <a:pt x="f89" y="f64"/>
                    <a:pt x="f90" y="f36"/>
                    <a:pt x="f60" y="f6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8" name="Freeform 368">
              <a:extLst>
                <a:ext uri="{FF2B5EF4-FFF2-40B4-BE49-F238E27FC236}">
                  <a16:creationId xmlns:a16="http://schemas.microsoft.com/office/drawing/2014/main" id="{CEF051AE-199D-AACB-96BA-A4C5859941F0}"/>
                </a:ext>
              </a:extLst>
            </p:cNvPr>
            <p:cNvSpPr/>
            <p:nvPr/>
          </p:nvSpPr>
          <p:spPr>
            <a:xfrm>
              <a:off x="8576285" y="5061222"/>
              <a:ext cx="387348" cy="56039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68"/>
                <a:gd name="f8" fmla="val 387"/>
                <a:gd name="f9" fmla="val 19"/>
                <a:gd name="f10" fmla="val 264"/>
                <a:gd name="f11" fmla="val 30"/>
                <a:gd name="f12" fmla="val 259"/>
                <a:gd name="f13" fmla="val 40"/>
                <a:gd name="f14" fmla="val 254"/>
                <a:gd name="f15" fmla="val 51"/>
                <a:gd name="f16" fmla="val 253"/>
                <a:gd name="f17" fmla="val 53"/>
                <a:gd name="f18" fmla="val 249"/>
                <a:gd name="f19" fmla="val 54"/>
                <a:gd name="f20" fmla="val 246"/>
                <a:gd name="f21" fmla="val 169"/>
                <a:gd name="f22" fmla="val 46"/>
                <a:gd name="f23" fmla="val 93"/>
                <a:gd name="f24" fmla="val 70"/>
                <a:gd name="f25" fmla="val 49"/>
                <a:gd name="f26" fmla="val 237"/>
                <a:gd name="f27" fmla="val 66"/>
                <a:gd name="f28" fmla="val 296"/>
                <a:gd name="f29" fmla="val 117"/>
                <a:gd name="f30" fmla="val 345"/>
                <a:gd name="f31" fmla="val 122"/>
                <a:gd name="f32" fmla="val 350"/>
                <a:gd name="f33" fmla="val 123"/>
                <a:gd name="f34" fmla="val 354"/>
                <a:gd name="f35" fmla="val 120"/>
                <a:gd name="f36" fmla="val 115"/>
                <a:gd name="f37" fmla="val 369"/>
                <a:gd name="f38" fmla="val 112"/>
                <a:gd name="f39" fmla="val 378"/>
                <a:gd name="f40" fmla="val 108"/>
                <a:gd name="f41" fmla="val 36"/>
                <a:gd name="f42" fmla="val 337"/>
                <a:gd name="f43" fmla="val 234"/>
                <a:gd name="f44" fmla="val 39"/>
                <a:gd name="f45" fmla="val 141"/>
                <a:gd name="f46" fmla="val 80"/>
                <a:gd name="f47" fmla="val 44"/>
                <a:gd name="f48" fmla="val 184"/>
                <a:gd name="f49" fmla="+- 0 0 -90"/>
                <a:gd name="f50" fmla="*/ f4 1 268"/>
                <a:gd name="f51" fmla="*/ f5 1 387"/>
                <a:gd name="f52" fmla="val f6"/>
                <a:gd name="f53" fmla="val f7"/>
                <a:gd name="f54" fmla="val f8"/>
                <a:gd name="f55" fmla="*/ f49 f0 1"/>
                <a:gd name="f56" fmla="+- f54 0 f52"/>
                <a:gd name="f57" fmla="+- f53 0 f52"/>
                <a:gd name="f58" fmla="*/ f55 1 f3"/>
                <a:gd name="f59" fmla="*/ f57 1 268"/>
                <a:gd name="f60" fmla="*/ f56 1 387"/>
                <a:gd name="f61" fmla="*/ 268 f57 1"/>
                <a:gd name="f62" fmla="*/ 19 f56 1"/>
                <a:gd name="f63" fmla="*/ 254 f57 1"/>
                <a:gd name="f64" fmla="*/ 51 f56 1"/>
                <a:gd name="f65" fmla="*/ 246 f57 1"/>
                <a:gd name="f66" fmla="*/ 54 f56 1"/>
                <a:gd name="f67" fmla="*/ 70 f57 1"/>
                <a:gd name="f68" fmla="*/ 169 f56 1"/>
                <a:gd name="f69" fmla="*/ 117 f57 1"/>
                <a:gd name="f70" fmla="*/ 345 f56 1"/>
                <a:gd name="f71" fmla="*/ 120 f57 1"/>
                <a:gd name="f72" fmla="*/ 360 f56 1"/>
                <a:gd name="f73" fmla="*/ 108 f57 1"/>
                <a:gd name="f74" fmla="*/ 387 f56 1"/>
                <a:gd name="f75" fmla="*/ 39 f57 1"/>
                <a:gd name="f76" fmla="*/ 141 f56 1"/>
                <a:gd name="f77" fmla="+- f58 0 f1"/>
                <a:gd name="f78" fmla="*/ f61 1 268"/>
                <a:gd name="f79" fmla="*/ f62 1 387"/>
                <a:gd name="f80" fmla="*/ f63 1 268"/>
                <a:gd name="f81" fmla="*/ f64 1 387"/>
                <a:gd name="f82" fmla="*/ f65 1 268"/>
                <a:gd name="f83" fmla="*/ f66 1 387"/>
                <a:gd name="f84" fmla="*/ f67 1 268"/>
                <a:gd name="f85" fmla="*/ f68 1 387"/>
                <a:gd name="f86" fmla="*/ f69 1 268"/>
                <a:gd name="f87" fmla="*/ f70 1 387"/>
                <a:gd name="f88" fmla="*/ f71 1 268"/>
                <a:gd name="f89" fmla="*/ f72 1 387"/>
                <a:gd name="f90" fmla="*/ f73 1 268"/>
                <a:gd name="f91" fmla="*/ f74 1 387"/>
                <a:gd name="f92" fmla="*/ f75 1 268"/>
                <a:gd name="f93" fmla="*/ f76 1 387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59"/>
                <a:gd name="f111" fmla="*/ f91 1 f60"/>
                <a:gd name="f112" fmla="*/ f92 1 f59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0 1"/>
                <a:gd name="f131" fmla="*/ f111 f51 1"/>
                <a:gd name="f132" fmla="*/ f112 f50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268" h="387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3"/>
                    <a:pt x="f24" y="f21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2"/>
                  </a:cubicBezTo>
                  <a:cubicBezTo>
                    <a:pt x="f36" y="f37"/>
                    <a:pt x="f38" y="f39"/>
                    <a:pt x="f40" y="f8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46" y="f47"/>
                    <a:pt x="f48" y="f6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59" name="Freeform 369">
              <a:extLst>
                <a:ext uri="{FF2B5EF4-FFF2-40B4-BE49-F238E27FC236}">
                  <a16:creationId xmlns:a16="http://schemas.microsoft.com/office/drawing/2014/main" id="{3B4731A9-6A24-19FA-F6A7-AD66AF2AFE92}"/>
                </a:ext>
              </a:extLst>
            </p:cNvPr>
            <p:cNvSpPr/>
            <p:nvPr/>
          </p:nvSpPr>
          <p:spPr>
            <a:xfrm>
              <a:off x="8852516" y="5142192"/>
              <a:ext cx="379411" cy="558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3"/>
                <a:gd name="f7" fmla="val 386"/>
                <a:gd name="f8" fmla="val 367"/>
                <a:gd name="f9" fmla="val 1"/>
                <a:gd name="f10" fmla="val 365"/>
                <a:gd name="f11" fmla="val 364"/>
                <a:gd name="f12" fmla="val 2"/>
                <a:gd name="f13" fmla="val 363"/>
                <a:gd name="f14" fmla="val 6"/>
                <a:gd name="f15" fmla="val 353"/>
                <a:gd name="f16" fmla="val 8"/>
                <a:gd name="f17" fmla="val 340"/>
                <a:gd name="f18" fmla="val 15"/>
                <a:gd name="f19" fmla="val 335"/>
                <a:gd name="f20" fmla="val 22"/>
                <a:gd name="f21" fmla="val 330"/>
                <a:gd name="f22" fmla="val 35"/>
                <a:gd name="f23" fmla="val 334"/>
                <a:gd name="f24" fmla="val 45"/>
                <a:gd name="f25" fmla="val 333"/>
                <a:gd name="f26" fmla="val 115"/>
                <a:gd name="f27" fmla="val 329"/>
                <a:gd name="f28" fmla="val 178"/>
                <a:gd name="f29" fmla="val 285"/>
                <a:gd name="f30" fmla="val 199"/>
                <a:gd name="f31" fmla="val 213"/>
                <a:gd name="f32" fmla="val 218"/>
                <a:gd name="f33" fmla="val 146"/>
                <a:gd name="f34" fmla="val 201"/>
                <a:gd name="f35" fmla="val 88"/>
                <a:gd name="f36" fmla="val 151"/>
                <a:gd name="f37" fmla="val 40"/>
                <a:gd name="f38" fmla="val 148"/>
                <a:gd name="f39" fmla="val 37"/>
                <a:gd name="f40" fmla="val 34"/>
                <a:gd name="f41" fmla="val 147"/>
                <a:gd name="f42" fmla="val 30"/>
                <a:gd name="f43" fmla="val 29"/>
                <a:gd name="f44" fmla="val 27"/>
                <a:gd name="f45" fmla="val 26"/>
                <a:gd name="f46" fmla="val 152"/>
                <a:gd name="f47" fmla="val 17"/>
                <a:gd name="f48" fmla="val 156"/>
                <a:gd name="f49" fmla="val 9"/>
                <a:gd name="f50" fmla="val 160"/>
                <a:gd name="f51" fmla="val 227"/>
                <a:gd name="f52" fmla="val 139"/>
                <a:gd name="f53" fmla="val 236"/>
                <a:gd name="f54" fmla="val 226"/>
                <a:gd name="f55" fmla="val 204"/>
                <a:gd name="f56" fmla="val 327"/>
                <a:gd name="f57" fmla="val 106"/>
                <a:gd name="f58" fmla="+- 0 0 -90"/>
                <a:gd name="f59" fmla="*/ f3 1 263"/>
                <a:gd name="f60" fmla="*/ f4 1 3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63"/>
                <a:gd name="f69" fmla="*/ f65 1 386"/>
                <a:gd name="f70" fmla="*/ 0 f66 1"/>
                <a:gd name="f71" fmla="*/ 367 f65 1"/>
                <a:gd name="f72" fmla="*/ 2 f66 1"/>
                <a:gd name="f73" fmla="*/ 363 f65 1"/>
                <a:gd name="f74" fmla="*/ 15 f66 1"/>
                <a:gd name="f75" fmla="*/ 335 f65 1"/>
                <a:gd name="f76" fmla="*/ 45 f66 1"/>
                <a:gd name="f77" fmla="*/ 333 f65 1"/>
                <a:gd name="f78" fmla="*/ 199 f66 1"/>
                <a:gd name="f79" fmla="*/ 213 f65 1"/>
                <a:gd name="f80" fmla="*/ 151 f66 1"/>
                <a:gd name="f81" fmla="*/ 40 f65 1"/>
                <a:gd name="f82" fmla="*/ 147 f66 1"/>
                <a:gd name="f83" fmla="*/ 30 f65 1"/>
                <a:gd name="f84" fmla="*/ 148 f66 1"/>
                <a:gd name="f85" fmla="*/ 26 f65 1"/>
                <a:gd name="f86" fmla="*/ 160 f66 1"/>
                <a:gd name="f87" fmla="*/ 0 f65 1"/>
                <a:gd name="f88" fmla="*/ 236 f66 1"/>
                <a:gd name="f89" fmla="*/ 226 f65 1"/>
                <a:gd name="f90" fmla="+- f67 0 f1"/>
                <a:gd name="f91" fmla="*/ f70 1 263"/>
                <a:gd name="f92" fmla="*/ f71 1 386"/>
                <a:gd name="f93" fmla="*/ f72 1 263"/>
                <a:gd name="f94" fmla="*/ f73 1 386"/>
                <a:gd name="f95" fmla="*/ f74 1 263"/>
                <a:gd name="f96" fmla="*/ f75 1 386"/>
                <a:gd name="f97" fmla="*/ f76 1 263"/>
                <a:gd name="f98" fmla="*/ f77 1 386"/>
                <a:gd name="f99" fmla="*/ f78 1 263"/>
                <a:gd name="f100" fmla="*/ f79 1 386"/>
                <a:gd name="f101" fmla="*/ f80 1 263"/>
                <a:gd name="f102" fmla="*/ f81 1 386"/>
                <a:gd name="f103" fmla="*/ f82 1 263"/>
                <a:gd name="f104" fmla="*/ f83 1 386"/>
                <a:gd name="f105" fmla="*/ f84 1 263"/>
                <a:gd name="f106" fmla="*/ f85 1 386"/>
                <a:gd name="f107" fmla="*/ f86 1 263"/>
                <a:gd name="f108" fmla="*/ f87 1 386"/>
                <a:gd name="f109" fmla="*/ f88 1 263"/>
                <a:gd name="f110" fmla="*/ f89 1 386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39" y="f140"/>
                </a:cxn>
              </a:cxnLst>
              <a:rect l="f135" t="f138" r="f136" b="f137"/>
              <a:pathLst>
                <a:path w="263" h="386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33" y="f43"/>
                    <a:pt x="f38" y="f44"/>
                    <a:pt x="f38" y="f45"/>
                  </a:cubicBezTo>
                  <a:cubicBezTo>
                    <a:pt x="f46" y="f47"/>
                    <a:pt x="f48" y="f49"/>
                    <a:pt x="f50" y="f5"/>
                  </a:cubicBezTo>
                  <a:cubicBezTo>
                    <a:pt x="f51" y="f24"/>
                    <a:pt x="f6" y="f52"/>
                    <a:pt x="f53" y="f54"/>
                  </a:cubicBezTo>
                  <a:cubicBezTo>
                    <a:pt x="f55" y="f56"/>
                    <a:pt x="f57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0" name="Freeform 370">
              <a:extLst>
                <a:ext uri="{FF2B5EF4-FFF2-40B4-BE49-F238E27FC236}">
                  <a16:creationId xmlns:a16="http://schemas.microsoft.com/office/drawing/2014/main" id="{B4D972AD-962E-7089-CD87-1F22EE6EF9B2}"/>
                </a:ext>
              </a:extLst>
            </p:cNvPr>
            <p:cNvSpPr/>
            <p:nvPr/>
          </p:nvSpPr>
          <p:spPr>
            <a:xfrm>
              <a:off x="8804885" y="5219971"/>
              <a:ext cx="203197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24"/>
                <a:gd name="f8" fmla="val 61"/>
                <a:gd name="f9" fmla="val 68"/>
                <a:gd name="f10" fmla="val 73"/>
                <a:gd name="f11" fmla="val 79"/>
                <a:gd name="f12" fmla="val 5"/>
                <a:gd name="f13" fmla="val 10"/>
                <a:gd name="f14" fmla="val 16"/>
                <a:gd name="f15" fmla="val 92"/>
                <a:gd name="f16" fmla="val 105"/>
                <a:gd name="f17" fmla="val 117"/>
                <a:gd name="f18" fmla="val 132"/>
                <a:gd name="f19" fmla="val 140"/>
                <a:gd name="f20" fmla="val 24"/>
                <a:gd name="f21" fmla="val 39"/>
                <a:gd name="f22" fmla="val 48"/>
                <a:gd name="f23" fmla="val 57"/>
                <a:gd name="f24" fmla="val 66"/>
                <a:gd name="f25" fmla="val 67"/>
                <a:gd name="f26" fmla="val 70"/>
                <a:gd name="f27" fmla="val 130"/>
                <a:gd name="f28" fmla="val 120"/>
                <a:gd name="f29" fmla="val 112"/>
                <a:gd name="f30" fmla="val 109"/>
                <a:gd name="f31" fmla="val 50"/>
                <a:gd name="f32" fmla="val 104"/>
                <a:gd name="f33" fmla="val 44"/>
                <a:gd name="f34" fmla="val 100"/>
                <a:gd name="f35" fmla="val 88"/>
                <a:gd name="f36" fmla="val 42"/>
                <a:gd name="f37" fmla="val 80"/>
                <a:gd name="f38" fmla="val 41"/>
                <a:gd name="f39" fmla="val 62"/>
                <a:gd name="f40" fmla="val 81"/>
                <a:gd name="f41" fmla="val 102"/>
                <a:gd name="f42" fmla="val 125"/>
                <a:gd name="f43" fmla="val 146"/>
                <a:gd name="f44" fmla="val 168"/>
                <a:gd name="f45" fmla="val 189"/>
                <a:gd name="f46" fmla="val 203"/>
                <a:gd name="f47" fmla="val 131"/>
                <a:gd name="f48" fmla="val 211"/>
                <a:gd name="f49" fmla="val 118"/>
                <a:gd name="f50" fmla="val 93"/>
                <a:gd name="f51" fmla="val 216"/>
                <a:gd name="f52" fmla="val 219"/>
                <a:gd name="f53" fmla="val 78"/>
                <a:gd name="f54" fmla="val 220"/>
                <a:gd name="f55" fmla="val 60"/>
                <a:gd name="f56" fmla="val 36"/>
                <a:gd name="f57" fmla="val 25"/>
                <a:gd name="f58" fmla="val 8"/>
                <a:gd name="f59" fmla="val 187"/>
                <a:gd name="f60" fmla="val 177"/>
                <a:gd name="f61" fmla="val 167"/>
                <a:gd name="f62" fmla="val 157"/>
                <a:gd name="f63" fmla="val 20"/>
                <a:gd name="f64" fmla="val 28"/>
                <a:gd name="f65" fmla="val 31"/>
                <a:gd name="f66" fmla="val 166"/>
                <a:gd name="f67" fmla="val 37"/>
                <a:gd name="f68" fmla="val 184"/>
                <a:gd name="f69" fmla="val 40"/>
                <a:gd name="f70" fmla="val 188"/>
                <a:gd name="f71" fmla="val 51"/>
                <a:gd name="f72" fmla="val 186"/>
                <a:gd name="f73" fmla="val 147"/>
                <a:gd name="f74" fmla="val 126"/>
                <a:gd name="f75" fmla="val 49"/>
                <a:gd name="f76" fmla="val 38"/>
                <a:gd name="f77" fmla="val 7"/>
                <a:gd name="f78" fmla="val 1"/>
                <a:gd name="f79" fmla="val 99"/>
                <a:gd name="f80" fmla="val 59"/>
                <a:gd name="f81" fmla="val 17"/>
                <a:gd name="f82" fmla="val 22"/>
                <a:gd name="f83" fmla="val 34"/>
                <a:gd name="f84" fmla="val 46"/>
                <a:gd name="f85" fmla="val 58"/>
                <a:gd name="f86" fmla="val 15"/>
                <a:gd name="f87" fmla="val 86"/>
                <a:gd name="f88" fmla="val 98"/>
                <a:gd name="f89" fmla="val 108"/>
                <a:gd name="f90" fmla="val 182"/>
                <a:gd name="f91" fmla="val 175"/>
                <a:gd name="f92" fmla="val 163"/>
                <a:gd name="f93" fmla="val 150"/>
                <a:gd name="f94" fmla="val 138"/>
                <a:gd name="f95" fmla="val 96"/>
                <a:gd name="f96" fmla="val 91"/>
                <a:gd name="f97" fmla="val 85"/>
                <a:gd name="f98" fmla="val 55"/>
                <a:gd name="f99" fmla="val 35"/>
                <a:gd name="f100" fmla="val 45"/>
                <a:gd name="f101" fmla="val 76"/>
                <a:gd name="f102" fmla="val 33"/>
                <a:gd name="f103" fmla="val 101"/>
                <a:gd name="f104" fmla="val 47"/>
                <a:gd name="f105" fmla="val 53"/>
                <a:gd name="f106" fmla="+- 0 0 -90"/>
                <a:gd name="f107" fmla="*/ f3 1 141"/>
                <a:gd name="f108" fmla="*/ f4 1 224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41"/>
                <a:gd name="f117" fmla="*/ f113 1 224"/>
                <a:gd name="f118" fmla="*/ 61 f114 1"/>
                <a:gd name="f119" fmla="*/ 0 f113 1"/>
                <a:gd name="f120" fmla="*/ 79 f114 1"/>
                <a:gd name="f121" fmla="*/ 16 f113 1"/>
                <a:gd name="f122" fmla="*/ 117 f114 1"/>
                <a:gd name="f123" fmla="*/ 140 f114 1"/>
                <a:gd name="f124" fmla="*/ 39 f113 1"/>
                <a:gd name="f125" fmla="*/ 66 f113 1"/>
                <a:gd name="f126" fmla="*/ 70 f113 1"/>
                <a:gd name="f127" fmla="*/ 112 f114 1"/>
                <a:gd name="f128" fmla="*/ 104 f114 1"/>
                <a:gd name="f129" fmla="*/ 44 f113 1"/>
                <a:gd name="f130" fmla="*/ 80 f114 1"/>
                <a:gd name="f131" fmla="*/ 41 f113 1"/>
                <a:gd name="f132" fmla="*/ 102 f113 1"/>
                <a:gd name="f133" fmla="*/ 125 f113 1"/>
                <a:gd name="f134" fmla="*/ 189 f113 1"/>
                <a:gd name="f135" fmla="*/ 118 f114 1"/>
                <a:gd name="f136" fmla="*/ 211 f113 1"/>
                <a:gd name="f137" fmla="*/ 78 f114 1"/>
                <a:gd name="f138" fmla="*/ 224 f113 1"/>
                <a:gd name="f139" fmla="*/ 60 f114 1"/>
                <a:gd name="f140" fmla="*/ 25 f114 1"/>
                <a:gd name="f141" fmla="*/ 0 f114 1"/>
                <a:gd name="f142" fmla="*/ 187 f113 1"/>
                <a:gd name="f143" fmla="*/ 157 f113 1"/>
                <a:gd name="f144" fmla="*/ 28 f114 1"/>
                <a:gd name="f145" fmla="*/ 37 f114 1"/>
                <a:gd name="f146" fmla="*/ 184 f113 1"/>
                <a:gd name="f147" fmla="*/ 126 f113 1"/>
                <a:gd name="f148" fmla="*/ 1 f114 1"/>
                <a:gd name="f149" fmla="*/ 99 f113 1"/>
                <a:gd name="f150" fmla="*/ 22 f114 1"/>
                <a:gd name="f151" fmla="*/ 58 f114 1"/>
                <a:gd name="f152" fmla="*/ 15 f113 1"/>
                <a:gd name="f153" fmla="*/ 186 f113 1"/>
                <a:gd name="f154" fmla="*/ 98 f114 1"/>
                <a:gd name="f155" fmla="*/ 108 f114 1"/>
                <a:gd name="f156" fmla="*/ 175 f113 1"/>
                <a:gd name="f157" fmla="*/ 109 f114 1"/>
                <a:gd name="f158" fmla="*/ 138 f113 1"/>
                <a:gd name="f159" fmla="*/ 96 f114 1"/>
                <a:gd name="f160" fmla="*/ 46 f114 1"/>
                <a:gd name="f161" fmla="*/ 31 f114 1"/>
                <a:gd name="f162" fmla="*/ 57 f113 1"/>
                <a:gd name="f163" fmla="*/ 86 f113 1"/>
                <a:gd name="f164" fmla="*/ 40 f114 1"/>
                <a:gd name="f165" fmla="*/ 101 f113 1"/>
                <a:gd name="f166" fmla="+- f115 0 f1"/>
                <a:gd name="f167" fmla="*/ f118 1 141"/>
                <a:gd name="f168" fmla="*/ f119 1 224"/>
                <a:gd name="f169" fmla="*/ f120 1 141"/>
                <a:gd name="f170" fmla="*/ f121 1 224"/>
                <a:gd name="f171" fmla="*/ f122 1 141"/>
                <a:gd name="f172" fmla="*/ f123 1 141"/>
                <a:gd name="f173" fmla="*/ f124 1 224"/>
                <a:gd name="f174" fmla="*/ f125 1 224"/>
                <a:gd name="f175" fmla="*/ f126 1 224"/>
                <a:gd name="f176" fmla="*/ f127 1 141"/>
                <a:gd name="f177" fmla="*/ f128 1 141"/>
                <a:gd name="f178" fmla="*/ f129 1 224"/>
                <a:gd name="f179" fmla="*/ f130 1 141"/>
                <a:gd name="f180" fmla="*/ f131 1 224"/>
                <a:gd name="f181" fmla="*/ f132 1 224"/>
                <a:gd name="f182" fmla="*/ f133 1 224"/>
                <a:gd name="f183" fmla="*/ f134 1 224"/>
                <a:gd name="f184" fmla="*/ f135 1 141"/>
                <a:gd name="f185" fmla="*/ f136 1 224"/>
                <a:gd name="f186" fmla="*/ f137 1 141"/>
                <a:gd name="f187" fmla="*/ f138 1 224"/>
                <a:gd name="f188" fmla="*/ f139 1 141"/>
                <a:gd name="f189" fmla="*/ f140 1 141"/>
                <a:gd name="f190" fmla="*/ f141 1 141"/>
                <a:gd name="f191" fmla="*/ f142 1 224"/>
                <a:gd name="f192" fmla="*/ f143 1 224"/>
                <a:gd name="f193" fmla="*/ f144 1 141"/>
                <a:gd name="f194" fmla="*/ f145 1 141"/>
                <a:gd name="f195" fmla="*/ f146 1 224"/>
                <a:gd name="f196" fmla="*/ f147 1 224"/>
                <a:gd name="f197" fmla="*/ f148 1 141"/>
                <a:gd name="f198" fmla="*/ f149 1 224"/>
                <a:gd name="f199" fmla="*/ f150 1 141"/>
                <a:gd name="f200" fmla="*/ f151 1 141"/>
                <a:gd name="f201" fmla="*/ f152 1 224"/>
                <a:gd name="f202" fmla="*/ f153 1 224"/>
                <a:gd name="f203" fmla="*/ f154 1 141"/>
                <a:gd name="f204" fmla="*/ f155 1 141"/>
                <a:gd name="f205" fmla="*/ f156 1 224"/>
                <a:gd name="f206" fmla="*/ f157 1 141"/>
                <a:gd name="f207" fmla="*/ f158 1 224"/>
                <a:gd name="f208" fmla="*/ f159 1 141"/>
                <a:gd name="f209" fmla="*/ f160 1 141"/>
                <a:gd name="f210" fmla="*/ f161 1 141"/>
                <a:gd name="f211" fmla="*/ f162 1 224"/>
                <a:gd name="f212" fmla="*/ f163 1 224"/>
                <a:gd name="f213" fmla="*/ f164 1 141"/>
                <a:gd name="f214" fmla="*/ f165 1 224"/>
                <a:gd name="f215" fmla="*/ 0 1 f116"/>
                <a:gd name="f216" fmla="*/ f110 1 f116"/>
                <a:gd name="f217" fmla="*/ 0 1 f117"/>
                <a:gd name="f218" fmla="*/ f111 1 f117"/>
                <a:gd name="f219" fmla="*/ f167 1 f116"/>
                <a:gd name="f220" fmla="*/ f168 1 f117"/>
                <a:gd name="f221" fmla="*/ f169 1 f116"/>
                <a:gd name="f222" fmla="*/ f170 1 f117"/>
                <a:gd name="f223" fmla="*/ f171 1 f116"/>
                <a:gd name="f224" fmla="*/ f172 1 f116"/>
                <a:gd name="f225" fmla="*/ f173 1 f117"/>
                <a:gd name="f226" fmla="*/ f174 1 f117"/>
                <a:gd name="f227" fmla="*/ f175 1 f117"/>
                <a:gd name="f228" fmla="*/ f176 1 f116"/>
                <a:gd name="f229" fmla="*/ f177 1 f116"/>
                <a:gd name="f230" fmla="*/ f178 1 f117"/>
                <a:gd name="f231" fmla="*/ f179 1 f116"/>
                <a:gd name="f232" fmla="*/ f180 1 f117"/>
                <a:gd name="f233" fmla="*/ f181 1 f117"/>
                <a:gd name="f234" fmla="*/ f182 1 f117"/>
                <a:gd name="f235" fmla="*/ f183 1 f117"/>
                <a:gd name="f236" fmla="*/ f184 1 f116"/>
                <a:gd name="f237" fmla="*/ f185 1 f117"/>
                <a:gd name="f238" fmla="*/ f186 1 f116"/>
                <a:gd name="f239" fmla="*/ f187 1 f117"/>
                <a:gd name="f240" fmla="*/ f188 1 f116"/>
                <a:gd name="f241" fmla="*/ f189 1 f116"/>
                <a:gd name="f242" fmla="*/ f190 1 f116"/>
                <a:gd name="f243" fmla="*/ f191 1 f117"/>
                <a:gd name="f244" fmla="*/ f192 1 f117"/>
                <a:gd name="f245" fmla="*/ f193 1 f116"/>
                <a:gd name="f246" fmla="*/ f194 1 f116"/>
                <a:gd name="f247" fmla="*/ f195 1 f117"/>
                <a:gd name="f248" fmla="*/ f196 1 f117"/>
                <a:gd name="f249" fmla="*/ f197 1 f116"/>
                <a:gd name="f250" fmla="*/ f198 1 f117"/>
                <a:gd name="f251" fmla="*/ f199 1 f116"/>
                <a:gd name="f252" fmla="*/ f200 1 f116"/>
                <a:gd name="f253" fmla="*/ f201 1 f117"/>
                <a:gd name="f254" fmla="*/ f202 1 f117"/>
                <a:gd name="f255" fmla="*/ f203 1 f116"/>
                <a:gd name="f256" fmla="*/ f204 1 f116"/>
                <a:gd name="f257" fmla="*/ f205 1 f117"/>
                <a:gd name="f258" fmla="*/ f206 1 f116"/>
                <a:gd name="f259" fmla="*/ f207 1 f117"/>
                <a:gd name="f260" fmla="*/ f208 1 f116"/>
                <a:gd name="f261" fmla="*/ f209 1 f116"/>
                <a:gd name="f262" fmla="*/ f210 1 f116"/>
                <a:gd name="f263" fmla="*/ f211 1 f117"/>
                <a:gd name="f264" fmla="*/ f212 1 f117"/>
                <a:gd name="f265" fmla="*/ f213 1 f116"/>
                <a:gd name="f266" fmla="*/ f214 1 f117"/>
                <a:gd name="f267" fmla="*/ f215 f107 1"/>
                <a:gd name="f268" fmla="*/ f216 f107 1"/>
                <a:gd name="f269" fmla="*/ f218 f108 1"/>
                <a:gd name="f270" fmla="*/ f217 f108 1"/>
                <a:gd name="f271" fmla="*/ f219 f107 1"/>
                <a:gd name="f272" fmla="*/ f220 f108 1"/>
                <a:gd name="f273" fmla="*/ f221 f107 1"/>
                <a:gd name="f274" fmla="*/ f222 f108 1"/>
                <a:gd name="f275" fmla="*/ f223 f107 1"/>
                <a:gd name="f276" fmla="*/ f224 f107 1"/>
                <a:gd name="f277" fmla="*/ f225 f108 1"/>
                <a:gd name="f278" fmla="*/ f226 f108 1"/>
                <a:gd name="f279" fmla="*/ f227 f108 1"/>
                <a:gd name="f280" fmla="*/ f228 f107 1"/>
                <a:gd name="f281" fmla="*/ f229 f107 1"/>
                <a:gd name="f282" fmla="*/ f230 f108 1"/>
                <a:gd name="f283" fmla="*/ f231 f107 1"/>
                <a:gd name="f284" fmla="*/ f232 f108 1"/>
                <a:gd name="f285" fmla="*/ f233 f108 1"/>
                <a:gd name="f286" fmla="*/ f234 f108 1"/>
                <a:gd name="f287" fmla="*/ f235 f108 1"/>
                <a:gd name="f288" fmla="*/ f236 f107 1"/>
                <a:gd name="f289" fmla="*/ f237 f108 1"/>
                <a:gd name="f290" fmla="*/ f238 f107 1"/>
                <a:gd name="f291" fmla="*/ f239 f108 1"/>
                <a:gd name="f292" fmla="*/ f240 f107 1"/>
                <a:gd name="f293" fmla="*/ f241 f107 1"/>
                <a:gd name="f294" fmla="*/ f242 f107 1"/>
                <a:gd name="f295" fmla="*/ f243 f108 1"/>
                <a:gd name="f296" fmla="*/ f244 f108 1"/>
                <a:gd name="f297" fmla="*/ f245 f107 1"/>
                <a:gd name="f298" fmla="*/ f246 f107 1"/>
                <a:gd name="f299" fmla="*/ f247 f108 1"/>
                <a:gd name="f300" fmla="*/ f248 f108 1"/>
                <a:gd name="f301" fmla="*/ f249 f107 1"/>
                <a:gd name="f302" fmla="*/ f250 f108 1"/>
                <a:gd name="f303" fmla="*/ f251 f107 1"/>
                <a:gd name="f304" fmla="*/ f252 f107 1"/>
                <a:gd name="f305" fmla="*/ f253 f108 1"/>
                <a:gd name="f306" fmla="*/ f254 f108 1"/>
                <a:gd name="f307" fmla="*/ f255 f107 1"/>
                <a:gd name="f308" fmla="*/ f256 f107 1"/>
                <a:gd name="f309" fmla="*/ f257 f108 1"/>
                <a:gd name="f310" fmla="*/ f258 f107 1"/>
                <a:gd name="f311" fmla="*/ f259 f108 1"/>
                <a:gd name="f312" fmla="*/ f260 f107 1"/>
                <a:gd name="f313" fmla="*/ f261 f107 1"/>
                <a:gd name="f314" fmla="*/ f262 f107 1"/>
                <a:gd name="f315" fmla="*/ f263 f108 1"/>
                <a:gd name="f316" fmla="*/ f264 f108 1"/>
                <a:gd name="f317" fmla="*/ f265 f107 1"/>
                <a:gd name="f318" fmla="*/ f266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71" y="f272"/>
                </a:cxn>
                <a:cxn ang="f166">
                  <a:pos x="f273" y="f272"/>
                </a:cxn>
                <a:cxn ang="f166">
                  <a:pos x="f273" y="f274"/>
                </a:cxn>
                <a:cxn ang="f166">
                  <a:pos x="f275" y="f274"/>
                </a:cxn>
                <a:cxn ang="f166">
                  <a:pos x="f276" y="f277"/>
                </a:cxn>
                <a:cxn ang="f166">
                  <a:pos x="f276" y="f278"/>
                </a:cxn>
                <a:cxn ang="f166">
                  <a:pos x="f276" y="f279"/>
                </a:cxn>
                <a:cxn ang="f166">
                  <a:pos x="f280" y="f279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3" y="f285"/>
                </a:cxn>
                <a:cxn ang="f166">
                  <a:pos x="f275" y="f285"/>
                </a:cxn>
                <a:cxn ang="f166">
                  <a:pos x="f276" y="f286"/>
                </a:cxn>
                <a:cxn ang="f166">
                  <a:pos x="f276" y="f287"/>
                </a:cxn>
                <a:cxn ang="f166">
                  <a:pos x="f288" y="f289"/>
                </a:cxn>
                <a:cxn ang="f166">
                  <a:pos x="f283" y="f289"/>
                </a:cxn>
                <a:cxn ang="f166">
                  <a:pos x="f290" y="f291"/>
                </a:cxn>
                <a:cxn ang="f166">
                  <a:pos x="f271" y="f291"/>
                </a:cxn>
                <a:cxn ang="f166">
                  <a:pos x="f292" y="f289"/>
                </a:cxn>
                <a:cxn ang="f166">
                  <a:pos x="f293" y="f289"/>
                </a:cxn>
                <a:cxn ang="f166">
                  <a:pos x="f294" y="f295"/>
                </a:cxn>
                <a:cxn ang="f166">
                  <a:pos x="f294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2" y="f295"/>
                </a:cxn>
                <a:cxn ang="f166">
                  <a:pos x="f292" y="f300"/>
                </a:cxn>
                <a:cxn ang="f166">
                  <a:pos x="f297" y="f300"/>
                </a:cxn>
                <a:cxn ang="f166">
                  <a:pos x="f301" y="f302"/>
                </a:cxn>
                <a:cxn ang="f166">
                  <a:pos x="f294" y="f277"/>
                </a:cxn>
                <a:cxn ang="f166">
                  <a:pos x="f303" y="f274"/>
                </a:cxn>
                <a:cxn ang="f166">
                  <a:pos x="f304" y="f274"/>
                </a:cxn>
                <a:cxn ang="f166">
                  <a:pos x="f292" y="f305"/>
                </a:cxn>
                <a:cxn ang="f166">
                  <a:pos x="f271" y="f272"/>
                </a:cxn>
                <a:cxn ang="f166">
                  <a:pos x="f283" y="f300"/>
                </a:cxn>
                <a:cxn ang="f166">
                  <a:pos x="f283" y="f306"/>
                </a:cxn>
                <a:cxn ang="f166">
                  <a:pos x="f307" y="f306"/>
                </a:cxn>
                <a:cxn ang="f166">
                  <a:pos x="f308" y="f309"/>
                </a:cxn>
                <a:cxn ang="f166">
                  <a:pos x="f310" y="f311"/>
                </a:cxn>
                <a:cxn ang="f166">
                  <a:pos x="f312" y="f300"/>
                </a:cxn>
                <a:cxn ang="f166">
                  <a:pos x="f283" y="f300"/>
                </a:cxn>
                <a:cxn ang="f166">
                  <a:pos x="f292" y="f284"/>
                </a:cxn>
                <a:cxn ang="f166">
                  <a:pos x="f313" y="f284"/>
                </a:cxn>
                <a:cxn ang="f166">
                  <a:pos x="f314" y="f315"/>
                </a:cxn>
                <a:cxn ang="f166">
                  <a:pos x="f314" y="f316"/>
                </a:cxn>
                <a:cxn ang="f166">
                  <a:pos x="f317" y="f318"/>
                </a:cxn>
                <a:cxn ang="f166">
                  <a:pos x="f292" y="f318"/>
                </a:cxn>
                <a:cxn ang="f166">
                  <a:pos x="f292" y="f284"/>
                </a:cxn>
              </a:cxnLst>
              <a:rect l="f267" t="f270" r="f268" b="f269"/>
              <a:pathLst>
                <a:path w="141" h="22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20"/>
                    <a:pt x="f19" y="f21"/>
                  </a:cubicBezTo>
                  <a:cubicBezTo>
                    <a:pt x="f6" y="f22"/>
                    <a:pt x="f19" y="f23"/>
                    <a:pt x="f19" y="f24"/>
                  </a:cubicBezTo>
                  <a:cubicBezTo>
                    <a:pt x="f19" y="f25"/>
                    <a:pt x="f19" y="f9"/>
                    <a:pt x="f19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30" y="f8"/>
                    <a:pt x="f30" y="f31"/>
                    <a:pt x="f32" y="f33"/>
                  </a:cubicBezTo>
                  <a:cubicBezTo>
                    <a:pt x="f34" y="f21"/>
                    <a:pt x="f35" y="f36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15" y="f41"/>
                    <a:pt x="f32" y="f41"/>
                    <a:pt x="f17" y="f41"/>
                  </a:cubicBezTo>
                  <a:cubicBezTo>
                    <a:pt x="f18" y="f41"/>
                    <a:pt x="f19" y="f30"/>
                    <a:pt x="f19" y="f42"/>
                  </a:cubicBezTo>
                  <a:cubicBezTo>
                    <a:pt x="f19" y="f43"/>
                    <a:pt x="f19" y="f44"/>
                    <a:pt x="f19" y="f45"/>
                  </a:cubicBezTo>
                  <a:cubicBezTo>
                    <a:pt x="f19" y="f46"/>
                    <a:pt x="f47" y="f48"/>
                    <a:pt x="f49" y="f48"/>
                  </a:cubicBezTo>
                  <a:cubicBezTo>
                    <a:pt x="f16" y="f48"/>
                    <a:pt x="f50" y="f48"/>
                    <a:pt x="f37" y="f48"/>
                  </a:cubicBezTo>
                  <a:cubicBezTo>
                    <a:pt x="f11" y="f51"/>
                    <a:pt x="f11" y="f52"/>
                    <a:pt x="f53" y="f7"/>
                  </a:cubicBezTo>
                  <a:cubicBezTo>
                    <a:pt x="f10" y="f7"/>
                    <a:pt x="f25" y="f7"/>
                    <a:pt x="f8" y="f7"/>
                  </a:cubicBezTo>
                  <a:cubicBezTo>
                    <a:pt x="f8" y="f54"/>
                    <a:pt x="f55" y="f51"/>
                    <a:pt x="f55" y="f48"/>
                  </a:cubicBezTo>
                  <a:cubicBezTo>
                    <a:pt x="f22" y="f48"/>
                    <a:pt x="f56" y="f48"/>
                    <a:pt x="f57" y="f48"/>
                  </a:cubicBezTo>
                  <a:cubicBezTo>
                    <a:pt x="f58" y="f48"/>
                    <a:pt x="f5" y="f46"/>
                    <a:pt x="f5" y="f59"/>
                  </a:cubicBezTo>
                  <a:cubicBezTo>
                    <a:pt x="f5" y="f60"/>
                    <a:pt x="f5" y="f61"/>
                    <a:pt x="f5" y="f62"/>
                  </a:cubicBezTo>
                  <a:cubicBezTo>
                    <a:pt x="f13" y="f62"/>
                    <a:pt x="f63" y="f62"/>
                    <a:pt x="f64" y="f62"/>
                  </a:cubicBezTo>
                  <a:cubicBezTo>
                    <a:pt x="f65" y="f66"/>
                    <a:pt x="f65" y="f60"/>
                    <a:pt x="f67" y="f68"/>
                  </a:cubicBezTo>
                  <a:cubicBezTo>
                    <a:pt x="f69" y="f70"/>
                    <a:pt x="f71" y="f72"/>
                    <a:pt x="f55" y="f59"/>
                  </a:cubicBezTo>
                  <a:cubicBezTo>
                    <a:pt x="f55" y="f66"/>
                    <a:pt x="f55" y="f73"/>
                    <a:pt x="f55" y="f74"/>
                  </a:cubicBezTo>
                  <a:cubicBezTo>
                    <a:pt x="f75" y="f74"/>
                    <a:pt x="f76" y="f74"/>
                    <a:pt x="f64" y="f74"/>
                  </a:cubicBezTo>
                  <a:cubicBezTo>
                    <a:pt x="f77" y="f74"/>
                    <a:pt x="f78" y="f28"/>
                    <a:pt x="f78" y="f79"/>
                  </a:cubicBezTo>
                  <a:cubicBezTo>
                    <a:pt x="f78" y="f11"/>
                    <a:pt x="f5" y="f80"/>
                    <a:pt x="f5" y="f21"/>
                  </a:cubicBezTo>
                  <a:cubicBezTo>
                    <a:pt x="f5" y="f57"/>
                    <a:pt x="f58" y="f81"/>
                    <a:pt x="f82" y="f14"/>
                  </a:cubicBezTo>
                  <a:cubicBezTo>
                    <a:pt x="f83" y="f14"/>
                    <a:pt x="f84" y="f14"/>
                    <a:pt x="f85" y="f14"/>
                  </a:cubicBezTo>
                  <a:cubicBezTo>
                    <a:pt x="f85" y="f14"/>
                    <a:pt x="f80" y="f86"/>
                    <a:pt x="f55" y="f86"/>
                  </a:cubicBezTo>
                  <a:cubicBezTo>
                    <a:pt x="f55" y="f13"/>
                    <a:pt x="f8" y="f12"/>
                    <a:pt x="f8" y="f5"/>
                  </a:cubicBezTo>
                  <a:close/>
                  <a:moveTo>
                    <a:pt x="f37" y="f74"/>
                  </a:moveTo>
                  <a:cubicBezTo>
                    <a:pt x="f37" y="f73"/>
                    <a:pt x="f37" y="f66"/>
                    <a:pt x="f37" y="f72"/>
                  </a:cubicBezTo>
                  <a:cubicBezTo>
                    <a:pt x="f87" y="f72"/>
                    <a:pt x="f15" y="f72"/>
                    <a:pt x="f88" y="f72"/>
                  </a:cubicBezTo>
                  <a:cubicBezTo>
                    <a:pt x="f32" y="f72"/>
                    <a:pt x="f89" y="f90"/>
                    <a:pt x="f89" y="f91"/>
                  </a:cubicBezTo>
                  <a:cubicBezTo>
                    <a:pt x="f30" y="f92"/>
                    <a:pt x="f30" y="f93"/>
                    <a:pt x="f30" y="f94"/>
                  </a:cubicBezTo>
                  <a:cubicBezTo>
                    <a:pt x="f89" y="f27"/>
                    <a:pt x="f32" y="f74"/>
                    <a:pt x="f95" y="f74"/>
                  </a:cubicBezTo>
                  <a:cubicBezTo>
                    <a:pt x="f96" y="f74"/>
                    <a:pt x="f97" y="f74"/>
                    <a:pt x="f37" y="f74"/>
                  </a:cubicBezTo>
                  <a:close/>
                  <a:moveTo>
                    <a:pt x="f55" y="f38"/>
                  </a:moveTo>
                  <a:cubicBezTo>
                    <a:pt x="f98" y="f38"/>
                    <a:pt x="f31" y="f38"/>
                    <a:pt x="f84" y="f38"/>
                  </a:cubicBezTo>
                  <a:cubicBezTo>
                    <a:pt x="f99" y="f36"/>
                    <a:pt x="f65" y="f100"/>
                    <a:pt x="f65" y="f23"/>
                  </a:cubicBezTo>
                  <a:cubicBezTo>
                    <a:pt x="f65" y="f24"/>
                    <a:pt x="f65" y="f101"/>
                    <a:pt x="f65" y="f87"/>
                  </a:cubicBezTo>
                  <a:cubicBezTo>
                    <a:pt x="f65" y="f50"/>
                    <a:pt x="f102" y="f34"/>
                    <a:pt x="f69" y="f103"/>
                  </a:cubicBezTo>
                  <a:cubicBezTo>
                    <a:pt x="f104" y="f41"/>
                    <a:pt x="f105" y="f103"/>
                    <a:pt x="f55" y="f103"/>
                  </a:cubicBezTo>
                  <a:cubicBezTo>
                    <a:pt x="f55" y="f40"/>
                    <a:pt x="f55" y="f39"/>
                    <a:pt x="f55" y="f3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1" name="Freeform 371">
              <a:extLst>
                <a:ext uri="{FF2B5EF4-FFF2-40B4-BE49-F238E27FC236}">
                  <a16:creationId xmlns:a16="http://schemas.microsoft.com/office/drawing/2014/main" id="{9C18AAA3-E56F-A42D-5476-5B1D3E35C421}"/>
                </a:ext>
              </a:extLst>
            </p:cNvPr>
            <p:cNvSpPr/>
            <p:nvPr/>
          </p:nvSpPr>
          <p:spPr>
            <a:xfrm>
              <a:off x="9709766" y="5078687"/>
              <a:ext cx="131765" cy="530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367"/>
                <a:gd name="f8" fmla="val 46"/>
                <a:gd name="f9" fmla="val 51"/>
                <a:gd name="f10" fmla="val 9"/>
                <a:gd name="f11" fmla="val 56"/>
                <a:gd name="f12" fmla="val 17"/>
                <a:gd name="f13" fmla="val 60"/>
                <a:gd name="f14" fmla="val 24"/>
                <a:gd name="f15" fmla="val 70"/>
                <a:gd name="f16" fmla="val 43"/>
                <a:gd name="f17" fmla="val 81"/>
                <a:gd name="f18" fmla="val 61"/>
                <a:gd name="f19" fmla="val 80"/>
                <a:gd name="f20" fmla="val 84"/>
                <a:gd name="f21" fmla="val 78"/>
                <a:gd name="f22" fmla="val 71"/>
                <a:gd name="f23" fmla="val 82"/>
                <a:gd name="f24" fmla="val 177"/>
                <a:gd name="f25" fmla="val 272"/>
                <a:gd name="f26" fmla="val 54"/>
                <a:gd name="f27" fmla="val 37"/>
                <a:gd name="f28" fmla="val 20"/>
                <a:gd name="f29" fmla="val 13"/>
                <a:gd name="f30" fmla="val 8"/>
                <a:gd name="f31" fmla="val 16"/>
                <a:gd name="f32" fmla="val 30"/>
                <a:gd name="f33" fmla="val 28"/>
                <a:gd name="f34" fmla="+- 0 0 -90"/>
                <a:gd name="f35" fmla="*/ f3 1 91"/>
                <a:gd name="f36" fmla="*/ f4 1 3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91"/>
                <a:gd name="f45" fmla="*/ f41 1 367"/>
                <a:gd name="f46" fmla="*/ 46 f42 1"/>
                <a:gd name="f47" fmla="*/ 0 f41 1"/>
                <a:gd name="f48" fmla="*/ 60 f42 1"/>
                <a:gd name="f49" fmla="*/ 24 f41 1"/>
                <a:gd name="f50" fmla="*/ 91 f42 1"/>
                <a:gd name="f51" fmla="*/ 80 f41 1"/>
                <a:gd name="f52" fmla="*/ 71 f42 1"/>
                <a:gd name="f53" fmla="*/ 82 f41 1"/>
                <a:gd name="f54" fmla="*/ 367 f41 1"/>
                <a:gd name="f55" fmla="*/ 20 f42 1"/>
                <a:gd name="f56" fmla="*/ 81 f41 1"/>
                <a:gd name="f57" fmla="*/ 0 f42 1"/>
                <a:gd name="f58" fmla="+- f43 0 f1"/>
                <a:gd name="f59" fmla="*/ f46 1 91"/>
                <a:gd name="f60" fmla="*/ f47 1 367"/>
                <a:gd name="f61" fmla="*/ f48 1 91"/>
                <a:gd name="f62" fmla="*/ f49 1 367"/>
                <a:gd name="f63" fmla="*/ f50 1 91"/>
                <a:gd name="f64" fmla="*/ f51 1 367"/>
                <a:gd name="f65" fmla="*/ f52 1 91"/>
                <a:gd name="f66" fmla="*/ f53 1 367"/>
                <a:gd name="f67" fmla="*/ f54 1 367"/>
                <a:gd name="f68" fmla="*/ f55 1 91"/>
                <a:gd name="f69" fmla="*/ f56 1 367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5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6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7" y="f99"/>
                </a:cxn>
                <a:cxn ang="f58">
                  <a:pos x="f100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91" y="f92"/>
                </a:cxn>
              </a:cxnLst>
              <a:rect l="f87" t="f90" r="f88" b="f89"/>
              <a:pathLst>
                <a:path w="91" h="36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17"/>
                    <a:pt x="f21" y="f17"/>
                    <a:pt x="f22" y="f23"/>
                  </a:cubicBezTo>
                  <a:cubicBezTo>
                    <a:pt x="f22" y="f24"/>
                    <a:pt x="f22" y="f25"/>
                    <a:pt x="f22" y="f7"/>
                  </a:cubicBezTo>
                  <a:cubicBezTo>
                    <a:pt x="f26" y="f7"/>
                    <a:pt x="f27" y="f7"/>
                    <a:pt x="f28" y="f7"/>
                  </a:cubicBezTo>
                  <a:cubicBezTo>
                    <a:pt x="f28" y="f25"/>
                    <a:pt x="f28" y="f24"/>
                    <a:pt x="f28" y="f17"/>
                  </a:cubicBezTo>
                  <a:cubicBezTo>
                    <a:pt x="f29" y="f17"/>
                    <a:pt x="f30" y="f17"/>
                    <a:pt x="f5" y="f17"/>
                  </a:cubicBezTo>
                  <a:cubicBezTo>
                    <a:pt x="f31" y="f26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2" name="Freeform 372">
              <a:extLst>
                <a:ext uri="{FF2B5EF4-FFF2-40B4-BE49-F238E27FC236}">
                  <a16:creationId xmlns:a16="http://schemas.microsoft.com/office/drawing/2014/main" id="{E4B662EF-F127-1567-69B6-701A57348A50}"/>
                </a:ext>
              </a:extLst>
            </p:cNvPr>
            <p:cNvSpPr/>
            <p:nvPr/>
          </p:nvSpPr>
          <p:spPr>
            <a:xfrm>
              <a:off x="9501804" y="3297509"/>
              <a:ext cx="2365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197"/>
                <a:gd name="f8" fmla="val 151"/>
                <a:gd name="f9" fmla="val 141"/>
                <a:gd name="f10" fmla="val 182"/>
                <a:gd name="f11" fmla="val 131"/>
                <a:gd name="f12" fmla="val 168"/>
                <a:gd name="f13" fmla="val 124"/>
                <a:gd name="f14" fmla="val 153"/>
                <a:gd name="f15" fmla="val 119"/>
                <a:gd name="f16" fmla="val 143"/>
                <a:gd name="f17" fmla="val 113"/>
                <a:gd name="f18" fmla="val 139"/>
                <a:gd name="f19" fmla="val 101"/>
                <a:gd name="f20" fmla="val 79"/>
                <a:gd name="f21" fmla="val 140"/>
                <a:gd name="f22" fmla="val 57"/>
                <a:gd name="f23" fmla="val 35"/>
                <a:gd name="f24" fmla="val 14"/>
                <a:gd name="f25" fmla="val 125"/>
                <a:gd name="f26" fmla="val 105"/>
                <a:gd name="f27" fmla="val 82"/>
                <a:gd name="f28" fmla="val 59"/>
                <a:gd name="f29" fmla="val 36"/>
                <a:gd name="f30" fmla="val 16"/>
                <a:gd name="f31" fmla="val 34"/>
                <a:gd name="f32" fmla="val 67"/>
                <a:gd name="f33" fmla="val 99"/>
                <a:gd name="f34" fmla="val 132"/>
                <a:gd name="f35" fmla="val 1"/>
                <a:gd name="f36" fmla="val 146"/>
                <a:gd name="f37" fmla="val 159"/>
                <a:gd name="f38" fmla="val 15"/>
                <a:gd name="f39" fmla="val 30"/>
                <a:gd name="f40" fmla="val 160"/>
                <a:gd name="f41" fmla="val 86"/>
                <a:gd name="f42" fmla="val 158"/>
                <a:gd name="f43" fmla="val 111"/>
                <a:gd name="f44" fmla="val 166"/>
                <a:gd name="f45" fmla="val 152"/>
                <a:gd name="f46" fmla="val 193"/>
                <a:gd name="f47" fmla="val 194"/>
                <a:gd name="f48" fmla="val 195"/>
                <a:gd name="f49" fmla="val 49"/>
                <a:gd name="f50" fmla="val 65"/>
                <a:gd name="f51" fmla="val 96"/>
                <a:gd name="f52" fmla="val 126"/>
                <a:gd name="f53" fmla="val 43"/>
                <a:gd name="f54" fmla="val 37"/>
                <a:gd name="f55" fmla="val 32"/>
                <a:gd name="f56" fmla="val 95"/>
                <a:gd name="f57" fmla="val 38"/>
                <a:gd name="f58" fmla="val 78"/>
                <a:gd name="f59" fmla="val 129"/>
                <a:gd name="f60" fmla="val 61"/>
                <a:gd name="f61" fmla="val 128"/>
                <a:gd name="f62" fmla="val 60"/>
                <a:gd name="f63" fmla="val 112"/>
                <a:gd name="f64" fmla="val 98"/>
                <a:gd name="f65" fmla="val 84"/>
                <a:gd name="f66" fmla="val 71"/>
                <a:gd name="f67" fmla="val 47"/>
                <a:gd name="f68" fmla="val 72"/>
                <a:gd name="f69" fmla="val 106"/>
                <a:gd name="f70" fmla="val 52"/>
                <a:gd name="f71" fmla="val 70"/>
                <a:gd name="f72" fmla="val 87"/>
                <a:gd name="f73" fmla="val 90"/>
                <a:gd name="f74" fmla="val 69"/>
                <a:gd name="f75" fmla="+- 0 0 -90"/>
                <a:gd name="f76" fmla="*/ f3 1 164"/>
                <a:gd name="f77" fmla="*/ f4 1 197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64"/>
                <a:gd name="f86" fmla="*/ f82 1 197"/>
                <a:gd name="f87" fmla="*/ 151 f83 1"/>
                <a:gd name="f88" fmla="*/ 197 f82 1"/>
                <a:gd name="f89" fmla="*/ 124 f83 1"/>
                <a:gd name="f90" fmla="*/ 153 f82 1"/>
                <a:gd name="f91" fmla="*/ 101 f83 1"/>
                <a:gd name="f92" fmla="*/ 139 f82 1"/>
                <a:gd name="f93" fmla="*/ 35 f83 1"/>
                <a:gd name="f94" fmla="*/ 140 f82 1"/>
                <a:gd name="f95" fmla="*/ 0 f83 1"/>
                <a:gd name="f96" fmla="*/ 105 f82 1"/>
                <a:gd name="f97" fmla="*/ 36 f82 1"/>
                <a:gd name="f98" fmla="*/ 34 f83 1"/>
                <a:gd name="f99" fmla="*/ 0 f82 1"/>
                <a:gd name="f100" fmla="*/ 132 f83 1"/>
                <a:gd name="f101" fmla="*/ 1 f82 1"/>
                <a:gd name="f102" fmla="*/ 159 f83 1"/>
                <a:gd name="f103" fmla="*/ 30 f82 1"/>
                <a:gd name="f104" fmla="*/ 158 f83 1"/>
                <a:gd name="f105" fmla="*/ 111 f82 1"/>
                <a:gd name="f106" fmla="*/ 152 f83 1"/>
                <a:gd name="f107" fmla="*/ 193 f82 1"/>
                <a:gd name="f108" fmla="*/ 49 f82 1"/>
                <a:gd name="f109" fmla="*/ 126 f83 1"/>
                <a:gd name="f110" fmla="*/ 32 f82 1"/>
                <a:gd name="f111" fmla="*/ 78 f82 1"/>
                <a:gd name="f112" fmla="*/ 112 f83 1"/>
                <a:gd name="f113" fmla="*/ 61 f82 1"/>
                <a:gd name="f114" fmla="*/ 71 f83 1"/>
                <a:gd name="f115" fmla="*/ 106 f82 1"/>
                <a:gd name="f116" fmla="*/ 87 f83 1"/>
                <a:gd name="f117" fmla="*/ 90 f82 1"/>
                <a:gd name="f118" fmla="+- f84 0 f1"/>
                <a:gd name="f119" fmla="*/ f87 1 164"/>
                <a:gd name="f120" fmla="*/ f88 1 197"/>
                <a:gd name="f121" fmla="*/ f89 1 164"/>
                <a:gd name="f122" fmla="*/ f90 1 197"/>
                <a:gd name="f123" fmla="*/ f91 1 164"/>
                <a:gd name="f124" fmla="*/ f92 1 197"/>
                <a:gd name="f125" fmla="*/ f93 1 164"/>
                <a:gd name="f126" fmla="*/ f94 1 197"/>
                <a:gd name="f127" fmla="*/ f95 1 164"/>
                <a:gd name="f128" fmla="*/ f96 1 197"/>
                <a:gd name="f129" fmla="*/ f97 1 197"/>
                <a:gd name="f130" fmla="*/ f98 1 164"/>
                <a:gd name="f131" fmla="*/ f99 1 197"/>
                <a:gd name="f132" fmla="*/ f100 1 164"/>
                <a:gd name="f133" fmla="*/ f101 1 197"/>
                <a:gd name="f134" fmla="*/ f102 1 164"/>
                <a:gd name="f135" fmla="*/ f103 1 197"/>
                <a:gd name="f136" fmla="*/ f104 1 164"/>
                <a:gd name="f137" fmla="*/ f105 1 197"/>
                <a:gd name="f138" fmla="*/ f106 1 164"/>
                <a:gd name="f139" fmla="*/ f107 1 197"/>
                <a:gd name="f140" fmla="*/ f108 1 197"/>
                <a:gd name="f141" fmla="*/ f109 1 164"/>
                <a:gd name="f142" fmla="*/ f110 1 197"/>
                <a:gd name="f143" fmla="*/ f111 1 197"/>
                <a:gd name="f144" fmla="*/ f112 1 164"/>
                <a:gd name="f145" fmla="*/ f113 1 197"/>
                <a:gd name="f146" fmla="*/ f114 1 164"/>
                <a:gd name="f147" fmla="*/ f115 1 197"/>
                <a:gd name="f148" fmla="*/ f116 1 164"/>
                <a:gd name="f149" fmla="*/ f117 1 197"/>
                <a:gd name="f150" fmla="*/ 0 1 f85"/>
                <a:gd name="f151" fmla="*/ f79 1 f85"/>
                <a:gd name="f152" fmla="*/ 0 1 f86"/>
                <a:gd name="f153" fmla="*/ f80 1 f86"/>
                <a:gd name="f154" fmla="*/ f119 1 f85"/>
                <a:gd name="f155" fmla="*/ f120 1 f86"/>
                <a:gd name="f156" fmla="*/ f121 1 f85"/>
                <a:gd name="f157" fmla="*/ f122 1 f86"/>
                <a:gd name="f158" fmla="*/ f123 1 f85"/>
                <a:gd name="f159" fmla="*/ f124 1 f86"/>
                <a:gd name="f160" fmla="*/ f125 1 f85"/>
                <a:gd name="f161" fmla="*/ f126 1 f86"/>
                <a:gd name="f162" fmla="*/ f127 1 f85"/>
                <a:gd name="f163" fmla="*/ f128 1 f86"/>
                <a:gd name="f164" fmla="*/ f129 1 f86"/>
                <a:gd name="f165" fmla="*/ f130 1 f85"/>
                <a:gd name="f166" fmla="*/ f131 1 f86"/>
                <a:gd name="f167" fmla="*/ f132 1 f85"/>
                <a:gd name="f168" fmla="*/ f133 1 f86"/>
                <a:gd name="f169" fmla="*/ f134 1 f85"/>
                <a:gd name="f170" fmla="*/ f135 1 f86"/>
                <a:gd name="f171" fmla="*/ f136 1 f85"/>
                <a:gd name="f172" fmla="*/ f137 1 f86"/>
                <a:gd name="f173" fmla="*/ f138 1 f85"/>
                <a:gd name="f174" fmla="*/ f139 1 f86"/>
                <a:gd name="f175" fmla="*/ f140 1 f86"/>
                <a:gd name="f176" fmla="*/ f141 1 f85"/>
                <a:gd name="f177" fmla="*/ f142 1 f86"/>
                <a:gd name="f178" fmla="*/ f143 1 f86"/>
                <a:gd name="f179" fmla="*/ f144 1 f85"/>
                <a:gd name="f180" fmla="*/ f145 1 f86"/>
                <a:gd name="f181" fmla="*/ f146 1 f85"/>
                <a:gd name="f182" fmla="*/ f147 1 f86"/>
                <a:gd name="f183" fmla="*/ f148 1 f85"/>
                <a:gd name="f184" fmla="*/ f149 1 f86"/>
                <a:gd name="f185" fmla="*/ f150 f76 1"/>
                <a:gd name="f186" fmla="*/ f151 f76 1"/>
                <a:gd name="f187" fmla="*/ f153 f77 1"/>
                <a:gd name="f188" fmla="*/ f152 f77 1"/>
                <a:gd name="f189" fmla="*/ f154 f76 1"/>
                <a:gd name="f190" fmla="*/ f155 f77 1"/>
                <a:gd name="f191" fmla="*/ f156 f76 1"/>
                <a:gd name="f192" fmla="*/ f157 f77 1"/>
                <a:gd name="f193" fmla="*/ f158 f76 1"/>
                <a:gd name="f194" fmla="*/ f159 f77 1"/>
                <a:gd name="f195" fmla="*/ f160 f76 1"/>
                <a:gd name="f196" fmla="*/ f161 f77 1"/>
                <a:gd name="f197" fmla="*/ f162 f76 1"/>
                <a:gd name="f198" fmla="*/ f163 f77 1"/>
                <a:gd name="f199" fmla="*/ f164 f77 1"/>
                <a:gd name="f200" fmla="*/ f165 f76 1"/>
                <a:gd name="f201" fmla="*/ f166 f77 1"/>
                <a:gd name="f202" fmla="*/ f167 f76 1"/>
                <a:gd name="f203" fmla="*/ f168 f77 1"/>
                <a:gd name="f204" fmla="*/ f169 f76 1"/>
                <a:gd name="f205" fmla="*/ f170 f77 1"/>
                <a:gd name="f206" fmla="*/ f171 f76 1"/>
                <a:gd name="f207" fmla="*/ f172 f77 1"/>
                <a:gd name="f208" fmla="*/ f173 f76 1"/>
                <a:gd name="f209" fmla="*/ f174 f77 1"/>
                <a:gd name="f210" fmla="*/ f175 f77 1"/>
                <a:gd name="f211" fmla="*/ f176 f76 1"/>
                <a:gd name="f212" fmla="*/ f177 f77 1"/>
                <a:gd name="f213" fmla="*/ f178 f77 1"/>
                <a:gd name="f214" fmla="*/ f179 f76 1"/>
                <a:gd name="f215" fmla="*/ f180 f77 1"/>
                <a:gd name="f216" fmla="*/ f181 f76 1"/>
                <a:gd name="f217" fmla="*/ f182 f77 1"/>
                <a:gd name="f218" fmla="*/ f183 f76 1"/>
                <a:gd name="f219" fmla="*/ f1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7" y="f199"/>
                </a:cxn>
                <a:cxn ang="f118">
                  <a:pos x="f200" y="f201"/>
                </a:cxn>
                <a:cxn ang="f118">
                  <a:pos x="f202" y="f203"/>
                </a:cxn>
                <a:cxn ang="f118">
                  <a:pos x="f204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189" y="f190"/>
                </a:cxn>
                <a:cxn ang="f118">
                  <a:pos x="f200" y="f210"/>
                </a:cxn>
                <a:cxn ang="f118">
                  <a:pos x="f211" y="f210"/>
                </a:cxn>
                <a:cxn ang="f118">
                  <a:pos x="f211" y="f212"/>
                </a:cxn>
                <a:cxn ang="f118">
                  <a:pos x="f200" y="f212"/>
                </a:cxn>
                <a:cxn ang="f118">
                  <a:pos x="f200" y="f210"/>
                </a:cxn>
                <a:cxn ang="f118">
                  <a:pos x="f211" y="f213"/>
                </a:cxn>
                <a:cxn ang="f118">
                  <a:pos x="f214" y="f215"/>
                </a:cxn>
                <a:cxn ang="f118">
                  <a:pos x="f216" y="f215"/>
                </a:cxn>
                <a:cxn ang="f118">
                  <a:pos x="f200" y="f215"/>
                </a:cxn>
                <a:cxn ang="f118">
                  <a:pos x="f200" y="f213"/>
                </a:cxn>
                <a:cxn ang="f118">
                  <a:pos x="f211" y="f213"/>
                </a:cxn>
                <a:cxn ang="f118">
                  <a:pos x="f200" y="f217"/>
                </a:cxn>
                <a:cxn ang="f118">
                  <a:pos x="f218" y="f217"/>
                </a:cxn>
                <a:cxn ang="f118">
                  <a:pos x="f218" y="f219"/>
                </a:cxn>
                <a:cxn ang="f118">
                  <a:pos x="f200" y="f219"/>
                </a:cxn>
                <a:cxn ang="f118">
                  <a:pos x="f200" y="f217"/>
                </a:cxn>
              </a:cxnLst>
              <a:rect l="f185" t="f188" r="f186" b="f187"/>
              <a:pathLst>
                <a:path w="164" h="19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18"/>
                    <a:pt x="f5" y="f25"/>
                    <a:pt x="f5" y="f26"/>
                  </a:cubicBezTo>
                  <a:cubicBezTo>
                    <a:pt x="f5" y="f27"/>
                    <a:pt x="f5" y="f28"/>
                    <a:pt x="f5" y="f29"/>
                  </a:cubicBezTo>
                  <a:cubicBezTo>
                    <a:pt x="f5" y="f30"/>
                    <a:pt x="f24" y="f5"/>
                    <a:pt x="f31" y="f5"/>
                  </a:cubicBezTo>
                  <a:cubicBezTo>
                    <a:pt x="f32" y="f5"/>
                    <a:pt x="f33" y="f5"/>
                    <a:pt x="f34" y="f35"/>
                  </a:cubicBezTo>
                  <a:cubicBezTo>
                    <a:pt x="f36" y="f35"/>
                    <a:pt x="f37" y="f38"/>
                    <a:pt x="f37" y="f39"/>
                  </a:cubicBezTo>
                  <a:cubicBezTo>
                    <a:pt x="f40" y="f22"/>
                    <a:pt x="f6" y="f41"/>
                    <a:pt x="f42" y="f43"/>
                  </a:cubicBezTo>
                  <a:cubicBezTo>
                    <a:pt x="f8" y="f18"/>
                    <a:pt x="f14" y="f44"/>
                    <a:pt x="f45" y="f46"/>
                  </a:cubicBezTo>
                  <a:cubicBezTo>
                    <a:pt x="f45" y="f47"/>
                    <a:pt x="f8" y="f48"/>
                    <a:pt x="f8" y="f7"/>
                  </a:cubicBezTo>
                  <a:close/>
                  <a:moveTo>
                    <a:pt x="f31" y="f49"/>
                  </a:moveTo>
                  <a:cubicBezTo>
                    <a:pt x="f50" y="f49"/>
                    <a:pt x="f51" y="f49"/>
                    <a:pt x="f52" y="f49"/>
                  </a:cubicBezTo>
                  <a:cubicBezTo>
                    <a:pt x="f52" y="f53"/>
                    <a:pt x="f52" y="f54"/>
                    <a:pt x="f52" y="f55"/>
                  </a:cubicBezTo>
                  <a:cubicBezTo>
                    <a:pt x="f56" y="f55"/>
                    <a:pt x="f50" y="f55"/>
                    <a:pt x="f31" y="f55"/>
                  </a:cubicBezTo>
                  <a:cubicBezTo>
                    <a:pt x="f31" y="f57"/>
                    <a:pt x="f31" y="f53"/>
                    <a:pt x="f31" y="f49"/>
                  </a:cubicBezTo>
                  <a:close/>
                  <a:moveTo>
                    <a:pt x="f52" y="f58"/>
                  </a:moveTo>
                  <a:cubicBezTo>
                    <a:pt x="f59" y="f60"/>
                    <a:pt x="f61" y="f62"/>
                    <a:pt x="f63" y="f60"/>
                  </a:cubicBezTo>
                  <a:cubicBezTo>
                    <a:pt x="f64" y="f60"/>
                    <a:pt x="f65" y="f60"/>
                    <a:pt x="f66" y="f60"/>
                  </a:cubicBezTo>
                  <a:cubicBezTo>
                    <a:pt x="f28" y="f60"/>
                    <a:pt x="f67" y="f60"/>
                    <a:pt x="f31" y="f60"/>
                  </a:cubicBezTo>
                  <a:cubicBezTo>
                    <a:pt x="f31" y="f32"/>
                    <a:pt x="f31" y="f68"/>
                    <a:pt x="f31" y="f58"/>
                  </a:cubicBezTo>
                  <a:cubicBezTo>
                    <a:pt x="f50" y="f58"/>
                    <a:pt x="f51" y="f58"/>
                    <a:pt x="f52" y="f58"/>
                  </a:cubicBezTo>
                  <a:close/>
                  <a:moveTo>
                    <a:pt x="f31" y="f69"/>
                  </a:moveTo>
                  <a:cubicBezTo>
                    <a:pt x="f70" y="f69"/>
                    <a:pt x="f71" y="f69"/>
                    <a:pt x="f72" y="f69"/>
                  </a:cubicBezTo>
                  <a:cubicBezTo>
                    <a:pt x="f72" y="f19"/>
                    <a:pt x="f72" y="f51"/>
                    <a:pt x="f72" y="f73"/>
                  </a:cubicBezTo>
                  <a:cubicBezTo>
                    <a:pt x="f74" y="f73"/>
                    <a:pt x="f70" y="f73"/>
                    <a:pt x="f31" y="f73"/>
                  </a:cubicBezTo>
                  <a:cubicBezTo>
                    <a:pt x="f31" y="f51"/>
                    <a:pt x="f31" y="f19"/>
                    <a:pt x="f31" y="f6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3" name="Freeform 373">
              <a:extLst>
                <a:ext uri="{FF2B5EF4-FFF2-40B4-BE49-F238E27FC236}">
                  <a16:creationId xmlns:a16="http://schemas.microsoft.com/office/drawing/2014/main" id="{8DE44BBD-114E-BF8D-CE03-01C9AF80756F}"/>
                </a:ext>
              </a:extLst>
            </p:cNvPr>
            <p:cNvSpPr/>
            <p:nvPr/>
          </p:nvSpPr>
          <p:spPr>
            <a:xfrm>
              <a:off x="9700238" y="4257949"/>
              <a:ext cx="155576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241"/>
                <a:gd name="f8" fmla="val 15"/>
                <a:gd name="f9" fmla="val 237"/>
                <a:gd name="f10" fmla="val 14"/>
                <a:gd name="f11" fmla="val 233"/>
                <a:gd name="f12" fmla="val 229"/>
                <a:gd name="f13" fmla="val 191"/>
                <a:gd name="f14" fmla="val 153"/>
                <a:gd name="f15" fmla="val 116"/>
                <a:gd name="f16" fmla="val 112"/>
                <a:gd name="f17" fmla="val 12"/>
                <a:gd name="f18" fmla="val 109"/>
                <a:gd name="f19" fmla="val 10"/>
                <a:gd name="f20" fmla="val 105"/>
                <a:gd name="f21" fmla="val 7"/>
                <a:gd name="f22" fmla="val 96"/>
                <a:gd name="f23" fmla="val 1"/>
                <a:gd name="f24" fmla="val 87"/>
                <a:gd name="f25" fmla="val 78"/>
                <a:gd name="f26" fmla="val 61"/>
                <a:gd name="f27" fmla="val 43"/>
                <a:gd name="f28" fmla="val 4"/>
                <a:gd name="f29" fmla="val 27"/>
                <a:gd name="f30" fmla="val 6"/>
                <a:gd name="f31" fmla="val 19"/>
                <a:gd name="f32" fmla="val 11"/>
                <a:gd name="f33" fmla="val 20"/>
                <a:gd name="f34" fmla="val 23"/>
                <a:gd name="f35" fmla="val 26"/>
                <a:gd name="f36" fmla="val 2"/>
                <a:gd name="f37" fmla="val 28"/>
                <a:gd name="f38" fmla="val 36"/>
                <a:gd name="f39" fmla="val 21"/>
                <a:gd name="f40" fmla="val 44"/>
                <a:gd name="f41" fmla="val 35"/>
                <a:gd name="f42" fmla="val 53"/>
                <a:gd name="f43" fmla="val 51"/>
                <a:gd name="f44" fmla="val 69"/>
                <a:gd name="f45" fmla="val 22"/>
                <a:gd name="f46" fmla="val 77"/>
                <a:gd name="f47" fmla="val 80"/>
                <a:gd name="f48" fmla="val 83"/>
                <a:gd name="f49" fmla="val 99"/>
                <a:gd name="f50" fmla="val 17"/>
                <a:gd name="f51" fmla="val 106"/>
                <a:gd name="f52" fmla="val 30"/>
                <a:gd name="f53" fmla="val 46"/>
                <a:gd name="f54" fmla="val 55"/>
                <a:gd name="f55" fmla="val 64"/>
                <a:gd name="f56" fmla="val 73"/>
                <a:gd name="f57" fmla="val 81"/>
                <a:gd name="f58" fmla="val 104"/>
                <a:gd name="f59" fmla="val 89"/>
                <a:gd name="f60" fmla="val 100"/>
                <a:gd name="f61" fmla="val 95"/>
                <a:gd name="f62" fmla="val 94"/>
                <a:gd name="f63" fmla="val 93"/>
                <a:gd name="f64" fmla="val 127"/>
                <a:gd name="f65" fmla="val 161"/>
                <a:gd name="f66" fmla="val 194"/>
                <a:gd name="f67" fmla="val 227"/>
                <a:gd name="f68" fmla="val 232"/>
                <a:gd name="f69" fmla="val 92"/>
                <a:gd name="f70" fmla="val 71"/>
                <a:gd name="f71" fmla="val 62"/>
                <a:gd name="f72" fmla="val 228"/>
                <a:gd name="f73" fmla="val 60"/>
                <a:gd name="f74" fmla="val 58"/>
                <a:gd name="f75" fmla="val 223"/>
                <a:gd name="f76" fmla="val 220"/>
                <a:gd name="f77" fmla="val 192"/>
                <a:gd name="f78" fmla="val 165"/>
                <a:gd name="f79" fmla="val 138"/>
                <a:gd name="f80" fmla="val 134"/>
                <a:gd name="f81" fmla="val 131"/>
                <a:gd name="f82" fmla="val 128"/>
                <a:gd name="f83" fmla="val 50"/>
                <a:gd name="f84" fmla="val 125"/>
                <a:gd name="f85" fmla="val 49"/>
                <a:gd name="f86" fmla="val 129"/>
                <a:gd name="f87" fmla="val 135"/>
                <a:gd name="f88" fmla="val 162"/>
                <a:gd name="f89" fmla="val 190"/>
                <a:gd name="f90" fmla="val 217"/>
                <a:gd name="f91" fmla="val 224"/>
                <a:gd name="f92" fmla="val 48"/>
                <a:gd name="f93" fmla="val 39"/>
                <a:gd name="f94" fmla="val 230"/>
                <a:gd name="f95" fmla="val 31"/>
                <a:gd name="f96" fmla="val 231"/>
                <a:gd name="f97" fmla="val 24"/>
                <a:gd name="f98" fmla="+- 0 0 -90"/>
                <a:gd name="f99" fmla="*/ f3 1 107"/>
                <a:gd name="f100" fmla="*/ f4 1 241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07"/>
                <a:gd name="f109" fmla="*/ f105 1 241"/>
                <a:gd name="f110" fmla="*/ 15 f106 1"/>
                <a:gd name="f111" fmla="*/ 241 f105 1"/>
                <a:gd name="f112" fmla="*/ 14 f106 1"/>
                <a:gd name="f113" fmla="*/ 229 f105 1"/>
                <a:gd name="f114" fmla="*/ 116 f105 1"/>
                <a:gd name="f115" fmla="*/ 10 f106 1"/>
                <a:gd name="f116" fmla="*/ 105 f105 1"/>
                <a:gd name="f117" fmla="*/ 0 f106 1"/>
                <a:gd name="f118" fmla="*/ 78 f105 1"/>
                <a:gd name="f119" fmla="*/ 4 f106 1"/>
                <a:gd name="f120" fmla="*/ 27 f105 1"/>
                <a:gd name="f121" fmla="*/ 20 f106 1"/>
                <a:gd name="f122" fmla="*/ 4 f105 1"/>
                <a:gd name="f123" fmla="*/ 28 f106 1"/>
                <a:gd name="f124" fmla="*/ 7 f105 1"/>
                <a:gd name="f125" fmla="*/ 53 f106 1"/>
                <a:gd name="f126" fmla="*/ 51 f105 1"/>
                <a:gd name="f127" fmla="*/ 77 f106 1"/>
                <a:gd name="f128" fmla="*/ 87 f106 1"/>
                <a:gd name="f129" fmla="*/ 6 f105 1"/>
                <a:gd name="f130" fmla="*/ 106 f106 1"/>
                <a:gd name="f131" fmla="*/ 46 f105 1"/>
                <a:gd name="f132" fmla="*/ 73 f105 1"/>
                <a:gd name="f133" fmla="*/ 100 f106 1"/>
                <a:gd name="f134" fmla="*/ 95 f105 1"/>
                <a:gd name="f135" fmla="*/ 93 f106 1"/>
                <a:gd name="f136" fmla="*/ 127 f105 1"/>
                <a:gd name="f137" fmla="*/ 227 f105 1"/>
                <a:gd name="f138" fmla="*/ 92 f106 1"/>
                <a:gd name="f139" fmla="*/ 62 f106 1"/>
                <a:gd name="f140" fmla="*/ 228 f105 1"/>
                <a:gd name="f141" fmla="*/ 58 f106 1"/>
                <a:gd name="f142" fmla="*/ 220 f105 1"/>
                <a:gd name="f143" fmla="*/ 138 f105 1"/>
                <a:gd name="f144" fmla="*/ 128 f105 1"/>
                <a:gd name="f145" fmla="*/ 49 f106 1"/>
                <a:gd name="f146" fmla="*/ 135 f105 1"/>
                <a:gd name="f147" fmla="*/ 217 f105 1"/>
                <a:gd name="f148" fmla="*/ 39 f106 1"/>
                <a:gd name="f149" fmla="*/ 230 f105 1"/>
                <a:gd name="f150" fmla="+- f107 0 f1"/>
                <a:gd name="f151" fmla="*/ f110 1 107"/>
                <a:gd name="f152" fmla="*/ f111 1 241"/>
                <a:gd name="f153" fmla="*/ f112 1 107"/>
                <a:gd name="f154" fmla="*/ f113 1 241"/>
                <a:gd name="f155" fmla="*/ f114 1 241"/>
                <a:gd name="f156" fmla="*/ f115 1 107"/>
                <a:gd name="f157" fmla="*/ f116 1 241"/>
                <a:gd name="f158" fmla="*/ f117 1 107"/>
                <a:gd name="f159" fmla="*/ f118 1 241"/>
                <a:gd name="f160" fmla="*/ f119 1 107"/>
                <a:gd name="f161" fmla="*/ f120 1 241"/>
                <a:gd name="f162" fmla="*/ f121 1 107"/>
                <a:gd name="f163" fmla="*/ f122 1 241"/>
                <a:gd name="f164" fmla="*/ f123 1 107"/>
                <a:gd name="f165" fmla="*/ f124 1 241"/>
                <a:gd name="f166" fmla="*/ f125 1 107"/>
                <a:gd name="f167" fmla="*/ f126 1 241"/>
                <a:gd name="f168" fmla="*/ f127 1 107"/>
                <a:gd name="f169" fmla="*/ f128 1 107"/>
                <a:gd name="f170" fmla="*/ f129 1 241"/>
                <a:gd name="f171" fmla="*/ f130 1 107"/>
                <a:gd name="f172" fmla="*/ f131 1 241"/>
                <a:gd name="f173" fmla="*/ f132 1 241"/>
                <a:gd name="f174" fmla="*/ f133 1 107"/>
                <a:gd name="f175" fmla="*/ f134 1 241"/>
                <a:gd name="f176" fmla="*/ f135 1 107"/>
                <a:gd name="f177" fmla="*/ f136 1 241"/>
                <a:gd name="f178" fmla="*/ f137 1 241"/>
                <a:gd name="f179" fmla="*/ f138 1 107"/>
                <a:gd name="f180" fmla="*/ f139 1 107"/>
                <a:gd name="f181" fmla="*/ f140 1 241"/>
                <a:gd name="f182" fmla="*/ f141 1 107"/>
                <a:gd name="f183" fmla="*/ f142 1 241"/>
                <a:gd name="f184" fmla="*/ f143 1 241"/>
                <a:gd name="f185" fmla="*/ f144 1 241"/>
                <a:gd name="f186" fmla="*/ f145 1 107"/>
                <a:gd name="f187" fmla="*/ f146 1 241"/>
                <a:gd name="f188" fmla="*/ f147 1 241"/>
                <a:gd name="f189" fmla="*/ f148 1 107"/>
                <a:gd name="f190" fmla="*/ f149 1 241"/>
                <a:gd name="f191" fmla="*/ 0 1 f108"/>
                <a:gd name="f192" fmla="*/ f102 1 f108"/>
                <a:gd name="f193" fmla="*/ 0 1 f109"/>
                <a:gd name="f194" fmla="*/ f103 1 f109"/>
                <a:gd name="f195" fmla="*/ f151 1 f108"/>
                <a:gd name="f196" fmla="*/ f152 1 f109"/>
                <a:gd name="f197" fmla="*/ f153 1 f108"/>
                <a:gd name="f198" fmla="*/ f154 1 f109"/>
                <a:gd name="f199" fmla="*/ f155 1 f109"/>
                <a:gd name="f200" fmla="*/ f156 1 f108"/>
                <a:gd name="f201" fmla="*/ f157 1 f109"/>
                <a:gd name="f202" fmla="*/ f158 1 f108"/>
                <a:gd name="f203" fmla="*/ f159 1 f109"/>
                <a:gd name="f204" fmla="*/ f160 1 f108"/>
                <a:gd name="f205" fmla="*/ f161 1 f109"/>
                <a:gd name="f206" fmla="*/ f162 1 f108"/>
                <a:gd name="f207" fmla="*/ f163 1 f109"/>
                <a:gd name="f208" fmla="*/ f164 1 f108"/>
                <a:gd name="f209" fmla="*/ f165 1 f109"/>
                <a:gd name="f210" fmla="*/ f166 1 f108"/>
                <a:gd name="f211" fmla="*/ f167 1 f109"/>
                <a:gd name="f212" fmla="*/ f168 1 f108"/>
                <a:gd name="f213" fmla="*/ f169 1 f108"/>
                <a:gd name="f214" fmla="*/ f170 1 f109"/>
                <a:gd name="f215" fmla="*/ f171 1 f108"/>
                <a:gd name="f216" fmla="*/ f172 1 f109"/>
                <a:gd name="f217" fmla="*/ f173 1 f109"/>
                <a:gd name="f218" fmla="*/ f174 1 f108"/>
                <a:gd name="f219" fmla="*/ f175 1 f109"/>
                <a:gd name="f220" fmla="*/ f176 1 f108"/>
                <a:gd name="f221" fmla="*/ f177 1 f109"/>
                <a:gd name="f222" fmla="*/ f178 1 f109"/>
                <a:gd name="f223" fmla="*/ f179 1 f108"/>
                <a:gd name="f224" fmla="*/ f180 1 f108"/>
                <a:gd name="f225" fmla="*/ f181 1 f109"/>
                <a:gd name="f226" fmla="*/ f182 1 f108"/>
                <a:gd name="f227" fmla="*/ f183 1 f109"/>
                <a:gd name="f228" fmla="*/ f184 1 f109"/>
                <a:gd name="f229" fmla="*/ f185 1 f109"/>
                <a:gd name="f230" fmla="*/ f186 1 f108"/>
                <a:gd name="f231" fmla="*/ f187 1 f109"/>
                <a:gd name="f232" fmla="*/ f188 1 f109"/>
                <a:gd name="f233" fmla="*/ f189 1 f108"/>
                <a:gd name="f234" fmla="*/ f190 1 f109"/>
                <a:gd name="f235" fmla="*/ f191 f99 1"/>
                <a:gd name="f236" fmla="*/ f192 f99 1"/>
                <a:gd name="f237" fmla="*/ f194 f100 1"/>
                <a:gd name="f238" fmla="*/ f193 f100 1"/>
                <a:gd name="f239" fmla="*/ f195 f99 1"/>
                <a:gd name="f240" fmla="*/ f196 f100 1"/>
                <a:gd name="f241" fmla="*/ f197 f99 1"/>
                <a:gd name="f242" fmla="*/ f198 f100 1"/>
                <a:gd name="f243" fmla="*/ f199 f100 1"/>
                <a:gd name="f244" fmla="*/ f200 f99 1"/>
                <a:gd name="f245" fmla="*/ f201 f100 1"/>
                <a:gd name="f246" fmla="*/ f202 f99 1"/>
                <a:gd name="f247" fmla="*/ f203 f100 1"/>
                <a:gd name="f248" fmla="*/ f204 f99 1"/>
                <a:gd name="f249" fmla="*/ f205 f100 1"/>
                <a:gd name="f250" fmla="*/ f206 f99 1"/>
                <a:gd name="f251" fmla="*/ f207 f100 1"/>
                <a:gd name="f252" fmla="*/ f208 f99 1"/>
                <a:gd name="f253" fmla="*/ f209 f100 1"/>
                <a:gd name="f254" fmla="*/ f210 f99 1"/>
                <a:gd name="f255" fmla="*/ f211 f100 1"/>
                <a:gd name="f256" fmla="*/ f212 f99 1"/>
                <a:gd name="f257" fmla="*/ f213 f99 1"/>
                <a:gd name="f258" fmla="*/ f214 f100 1"/>
                <a:gd name="f259" fmla="*/ f215 f99 1"/>
                <a:gd name="f260" fmla="*/ f216 f100 1"/>
                <a:gd name="f261" fmla="*/ f217 f100 1"/>
                <a:gd name="f262" fmla="*/ f218 f99 1"/>
                <a:gd name="f263" fmla="*/ f219 f100 1"/>
                <a:gd name="f264" fmla="*/ f220 f99 1"/>
                <a:gd name="f265" fmla="*/ f221 f100 1"/>
                <a:gd name="f266" fmla="*/ f222 f100 1"/>
                <a:gd name="f267" fmla="*/ f223 f99 1"/>
                <a:gd name="f268" fmla="*/ f224 f99 1"/>
                <a:gd name="f269" fmla="*/ f225 f100 1"/>
                <a:gd name="f270" fmla="*/ f226 f99 1"/>
                <a:gd name="f271" fmla="*/ f227 f100 1"/>
                <a:gd name="f272" fmla="*/ f228 f100 1"/>
                <a:gd name="f273" fmla="*/ f229 f100 1"/>
                <a:gd name="f274" fmla="*/ f230 f99 1"/>
                <a:gd name="f275" fmla="*/ f231 f100 1"/>
                <a:gd name="f276" fmla="*/ f232 f100 1"/>
                <a:gd name="f277" fmla="*/ f233 f99 1"/>
                <a:gd name="f278" fmla="*/ f234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39" y="f240"/>
                </a:cxn>
                <a:cxn ang="f150">
                  <a:pos x="f241" y="f242"/>
                </a:cxn>
                <a:cxn ang="f150">
                  <a:pos x="f241" y="f243"/>
                </a:cxn>
                <a:cxn ang="f150">
                  <a:pos x="f244" y="f245"/>
                </a:cxn>
                <a:cxn ang="f150">
                  <a:pos x="f246" y="f247"/>
                </a:cxn>
                <a:cxn ang="f150">
                  <a:pos x="f248" y="f249"/>
                </a:cxn>
                <a:cxn ang="f150">
                  <a:pos x="f250" y="f251"/>
                </a:cxn>
                <a:cxn ang="f150">
                  <a:pos x="f252" y="f253"/>
                </a:cxn>
                <a:cxn ang="f150">
                  <a:pos x="f254" y="f255"/>
                </a:cxn>
                <a:cxn ang="f150">
                  <a:pos x="f256" y="f253"/>
                </a:cxn>
                <a:cxn ang="f150">
                  <a:pos x="f257" y="f258"/>
                </a:cxn>
                <a:cxn ang="f150">
                  <a:pos x="f259" y="f260"/>
                </a:cxn>
                <a:cxn ang="f150">
                  <a:pos x="f259" y="f261"/>
                </a:cxn>
                <a:cxn ang="f150">
                  <a:pos x="f262" y="f263"/>
                </a:cxn>
                <a:cxn ang="f150">
                  <a:pos x="f264" y="f265"/>
                </a:cxn>
                <a:cxn ang="f150">
                  <a:pos x="f264" y="f266"/>
                </a:cxn>
                <a:cxn ang="f150">
                  <a:pos x="f267" y="f240"/>
                </a:cxn>
                <a:cxn ang="f150">
                  <a:pos x="f268" y="f269"/>
                </a:cxn>
                <a:cxn ang="f150">
                  <a:pos x="f270" y="f271"/>
                </a:cxn>
                <a:cxn ang="f150">
                  <a:pos x="f270" y="f272"/>
                </a:cxn>
                <a:cxn ang="f150">
                  <a:pos x="f270" y="f273"/>
                </a:cxn>
                <a:cxn ang="f150">
                  <a:pos x="f274" y="f275"/>
                </a:cxn>
                <a:cxn ang="f150">
                  <a:pos x="f274" y="f276"/>
                </a:cxn>
                <a:cxn ang="f150">
                  <a:pos x="f277" y="f278"/>
                </a:cxn>
                <a:cxn ang="f150">
                  <a:pos x="f239" y="f240"/>
                </a:cxn>
              </a:cxnLst>
              <a:rect l="f235" t="f238" r="f236" b="f237"/>
              <a:pathLst>
                <a:path w="107" h="241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0" y="f14"/>
                    <a:pt x="f10" y="f1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5" y="f26"/>
                    <a:pt x="f23" y="f27"/>
                    <a:pt x="f28" y="f29"/>
                  </a:cubicBezTo>
                  <a:cubicBezTo>
                    <a:pt x="f30" y="f31"/>
                    <a:pt x="f10" y="f32"/>
                    <a:pt x="f33" y="f28"/>
                  </a:cubicBezTo>
                  <a:cubicBezTo>
                    <a:pt x="f34" y="f5"/>
                    <a:pt x="f35" y="f36"/>
                    <a:pt x="f37" y="f21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6" y="f41"/>
                    <a:pt x="f44" y="f45"/>
                    <a:pt x="f46" y="f21"/>
                  </a:cubicBezTo>
                  <a:cubicBezTo>
                    <a:pt x="f47" y="f23"/>
                    <a:pt x="f48" y="f23"/>
                    <a:pt x="f24" y="f30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6" y="f55"/>
                    <a:pt x="f51" y="f56"/>
                  </a:cubicBezTo>
                  <a:cubicBezTo>
                    <a:pt x="f20" y="f57"/>
                    <a:pt x="f58" y="f59"/>
                    <a:pt x="f60" y="f61"/>
                  </a:cubicBezTo>
                  <a:cubicBezTo>
                    <a:pt x="f62" y="f20"/>
                    <a:pt x="f63" y="f15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3" y="f68"/>
                    <a:pt x="f69" y="f9"/>
                    <a:pt x="f69" y="f7"/>
                  </a:cubicBezTo>
                  <a:cubicBezTo>
                    <a:pt x="f57" y="f9"/>
                    <a:pt x="f70" y="f11"/>
                    <a:pt x="f71" y="f72"/>
                  </a:cubicBezTo>
                  <a:cubicBezTo>
                    <a:pt x="f73" y="f67"/>
                    <a:pt x="f74" y="f75"/>
                    <a:pt x="f74" y="f76"/>
                  </a:cubicBezTo>
                  <a:cubicBezTo>
                    <a:pt x="f74" y="f77"/>
                    <a:pt x="f74" y="f78"/>
                    <a:pt x="f74" y="f79"/>
                  </a:cubicBezTo>
                  <a:cubicBezTo>
                    <a:pt x="f74" y="f80"/>
                    <a:pt x="f74" y="f81"/>
                    <a:pt x="f74" y="f82"/>
                  </a:cubicBezTo>
                  <a:cubicBezTo>
                    <a:pt x="f83" y="f84"/>
                    <a:pt x="f85" y="f86"/>
                    <a:pt x="f85" y="f87"/>
                  </a:cubicBezTo>
                  <a:cubicBezTo>
                    <a:pt x="f85" y="f88"/>
                    <a:pt x="f85" y="f89"/>
                    <a:pt x="f85" y="f90"/>
                  </a:cubicBezTo>
                  <a:cubicBezTo>
                    <a:pt x="f85" y="f91"/>
                    <a:pt x="f92" y="f72"/>
                    <a:pt x="f93" y="f94"/>
                  </a:cubicBezTo>
                  <a:cubicBezTo>
                    <a:pt x="f95" y="f96"/>
                    <a:pt x="f9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4" name="Freeform 374">
              <a:extLst>
                <a:ext uri="{FF2B5EF4-FFF2-40B4-BE49-F238E27FC236}">
                  <a16:creationId xmlns:a16="http://schemas.microsoft.com/office/drawing/2014/main" id="{E8008C26-DB60-E294-C71A-6B4C1905B2CB}"/>
                </a:ext>
              </a:extLst>
            </p:cNvPr>
            <p:cNvSpPr/>
            <p:nvPr/>
          </p:nvSpPr>
          <p:spPr>
            <a:xfrm>
              <a:off x="11349651" y="5164412"/>
              <a:ext cx="300042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21"/>
                <a:gd name="f8" fmla="val 6"/>
                <a:gd name="f9" fmla="val 68"/>
                <a:gd name="f10" fmla="val 7"/>
                <a:gd name="f11" fmla="val 28"/>
                <a:gd name="f12" fmla="val 53"/>
                <a:gd name="f13" fmla="val 61"/>
                <a:gd name="f14" fmla="val 12"/>
                <a:gd name="f15" fmla="val 69"/>
                <a:gd name="f16" fmla="val 24"/>
                <a:gd name="f17" fmla="val 77"/>
                <a:gd name="f18" fmla="val 37"/>
                <a:gd name="f19" fmla="val 85"/>
                <a:gd name="f20" fmla="val 49"/>
                <a:gd name="f21" fmla="val 93"/>
                <a:gd name="f22" fmla="val 102"/>
                <a:gd name="f23" fmla="val 75"/>
                <a:gd name="f24" fmla="val 118"/>
                <a:gd name="f25" fmla="val 134"/>
                <a:gd name="f26" fmla="val 25"/>
                <a:gd name="f27" fmla="val 150"/>
                <a:gd name="f28" fmla="val 187"/>
                <a:gd name="f29" fmla="val 17"/>
                <a:gd name="f30" fmla="val 66"/>
                <a:gd name="f31" fmla="val 198"/>
                <a:gd name="f32" fmla="val 70"/>
                <a:gd name="f33" fmla="+- 0 0 -90"/>
                <a:gd name="f34" fmla="*/ f3 1 207"/>
                <a:gd name="f35" fmla="*/ f4 1 12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07"/>
                <a:gd name="f44" fmla="*/ f40 1 121"/>
                <a:gd name="f45" fmla="*/ 6 f41 1"/>
                <a:gd name="f46" fmla="*/ 121 f40 1"/>
                <a:gd name="f47" fmla="*/ 53 f41 1"/>
                <a:gd name="f48" fmla="*/ 0 f40 1"/>
                <a:gd name="f49" fmla="*/ 77 f41 1"/>
                <a:gd name="f50" fmla="*/ 37 f40 1"/>
                <a:gd name="f51" fmla="*/ 102 f41 1"/>
                <a:gd name="f52" fmla="*/ 75 f40 1"/>
                <a:gd name="f53" fmla="*/ 150 f41 1"/>
                <a:gd name="f54" fmla="*/ 198 f41 1"/>
                <a:gd name="f55" fmla="+- f42 0 f1"/>
                <a:gd name="f56" fmla="*/ f45 1 207"/>
                <a:gd name="f57" fmla="*/ f46 1 121"/>
                <a:gd name="f58" fmla="*/ f47 1 207"/>
                <a:gd name="f59" fmla="*/ f48 1 121"/>
                <a:gd name="f60" fmla="*/ f49 1 207"/>
                <a:gd name="f61" fmla="*/ f50 1 121"/>
                <a:gd name="f62" fmla="*/ f51 1 207"/>
                <a:gd name="f63" fmla="*/ f52 1 121"/>
                <a:gd name="f64" fmla="*/ f53 1 207"/>
                <a:gd name="f65" fmla="*/ f54 1 207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3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87"/>
                </a:cxn>
                <a:cxn ang="f55">
                  <a:pos x="f93" y="f85"/>
                </a:cxn>
                <a:cxn ang="f55">
                  <a:pos x="f84" y="f85"/>
                </a:cxn>
              </a:cxnLst>
              <a:rect l="f80" t="f83" r="f81" b="f82"/>
              <a:pathLst>
                <a:path w="207" h="12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3"/>
                    <a:pt x="f22" y="f23"/>
                  </a:cubicBezTo>
                  <a:cubicBezTo>
                    <a:pt x="f24" y="f20"/>
                    <a:pt x="f25" y="f26"/>
                    <a:pt x="f27" y="f5"/>
                  </a:cubicBezTo>
                  <a:cubicBezTo>
                    <a:pt x="f28" y="f29"/>
                    <a:pt x="f6" y="f30"/>
                    <a:pt x="f31" y="f7"/>
                  </a:cubicBezTo>
                  <a:cubicBezTo>
                    <a:pt x="f25" y="f7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5" name="Freeform 375">
              <a:extLst>
                <a:ext uri="{FF2B5EF4-FFF2-40B4-BE49-F238E27FC236}">
                  <a16:creationId xmlns:a16="http://schemas.microsoft.com/office/drawing/2014/main" id="{97A1C66F-3BCA-A0B9-8400-31B76E603160}"/>
                </a:ext>
              </a:extLst>
            </p:cNvPr>
            <p:cNvSpPr/>
            <p:nvPr/>
          </p:nvSpPr>
          <p:spPr>
            <a:xfrm>
              <a:off x="8989036" y="3607079"/>
              <a:ext cx="223835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78"/>
                <a:gd name="f8" fmla="val 2"/>
                <a:gd name="f9" fmla="val 119"/>
                <a:gd name="f10" fmla="val 36"/>
                <a:gd name="f11" fmla="val 121"/>
                <a:gd name="f12" fmla="val 79"/>
                <a:gd name="f13" fmla="val 35"/>
                <a:gd name="f14" fmla="val 1"/>
                <a:gd name="f15" fmla="val 77"/>
                <a:gd name="f16" fmla="val 34"/>
                <a:gd name="f17" fmla="val 37"/>
                <a:gd name="f18" fmla="val 69"/>
                <a:gd name="f19" fmla="val 73"/>
                <a:gd name="f20" fmla="val 66"/>
                <a:gd name="f21" fmla="val 62"/>
                <a:gd name="f22" fmla="val 59"/>
                <a:gd name="f23" fmla="val 53"/>
                <a:gd name="f24" fmla="val 61"/>
                <a:gd name="f25" fmla="val 44"/>
                <a:gd name="f26" fmla="val 64"/>
                <a:gd name="f27" fmla="val 43"/>
                <a:gd name="f28" fmla="val 71"/>
                <a:gd name="f29" fmla="val 80"/>
                <a:gd name="f30" fmla="val 45"/>
                <a:gd name="f31" fmla="val 90"/>
                <a:gd name="f32" fmla="val 101"/>
                <a:gd name="f33" fmla="val 47"/>
                <a:gd name="f34" fmla="val 112"/>
                <a:gd name="f35" fmla="val 48"/>
                <a:gd name="f36" fmla="val 116"/>
                <a:gd name="f37" fmla="val 52"/>
                <a:gd name="f38" fmla="val 122"/>
                <a:gd name="f39" fmla="val 56"/>
                <a:gd name="f40" fmla="val 123"/>
                <a:gd name="f41" fmla="val 124"/>
                <a:gd name="f42" fmla="val 68"/>
                <a:gd name="f43" fmla="val 118"/>
                <a:gd name="f44" fmla="val 82"/>
                <a:gd name="f45" fmla="val 97"/>
                <a:gd name="f46" fmla="val 96"/>
                <a:gd name="f47" fmla="val 75"/>
                <a:gd name="f48" fmla="val 110"/>
                <a:gd name="f49" fmla="val 114"/>
                <a:gd name="f50" fmla="val 113"/>
                <a:gd name="f51" fmla="val 40"/>
                <a:gd name="f52" fmla="val 107"/>
                <a:gd name="f53" fmla="val 100"/>
                <a:gd name="f54" fmla="val 31"/>
                <a:gd name="f55" fmla="val 94"/>
                <a:gd name="f56" fmla="val 41"/>
                <a:gd name="f57" fmla="val 83"/>
                <a:gd name="f58" fmla="val 51"/>
                <a:gd name="f59" fmla="val 76"/>
                <a:gd name="f60" fmla="+- 0 0 -90"/>
                <a:gd name="f61" fmla="*/ f3 1 155"/>
                <a:gd name="f62" fmla="*/ f4 1 155"/>
                <a:gd name="f63" fmla="val f5"/>
                <a:gd name="f64" fmla="val f6"/>
                <a:gd name="f65" fmla="*/ f60 f0 1"/>
                <a:gd name="f66" fmla="+- f64 0 f63"/>
                <a:gd name="f67" fmla="*/ f65 1 f2"/>
                <a:gd name="f68" fmla="*/ f66 1 155"/>
                <a:gd name="f69" fmla="*/ 78 f66 1"/>
                <a:gd name="f70" fmla="*/ 2 f66 1"/>
                <a:gd name="f71" fmla="*/ 155 f66 1"/>
                <a:gd name="f72" fmla="*/ 79 f66 1"/>
                <a:gd name="f73" fmla="*/ 1 f66 1"/>
                <a:gd name="f74" fmla="*/ 77 f66 1"/>
                <a:gd name="f75" fmla="*/ 69 f66 1"/>
                <a:gd name="f76" fmla="*/ 73 f66 1"/>
                <a:gd name="f77" fmla="*/ 53 f66 1"/>
                <a:gd name="f78" fmla="*/ 61 f66 1"/>
                <a:gd name="f79" fmla="*/ 44 f66 1"/>
                <a:gd name="f80" fmla="*/ 80 f66 1"/>
                <a:gd name="f81" fmla="*/ 47 f66 1"/>
                <a:gd name="f82" fmla="*/ 112 f66 1"/>
                <a:gd name="f83" fmla="*/ 56 f66 1"/>
                <a:gd name="f84" fmla="*/ 123 f66 1"/>
                <a:gd name="f85" fmla="*/ 68 f66 1"/>
                <a:gd name="f86" fmla="*/ 118 f66 1"/>
                <a:gd name="f87" fmla="*/ 110 f66 1"/>
                <a:gd name="f88" fmla="*/ 107 f66 1"/>
                <a:gd name="f89" fmla="*/ 36 f66 1"/>
                <a:gd name="f90" fmla="*/ 90 f66 1"/>
                <a:gd name="f91" fmla="*/ 41 f66 1"/>
                <a:gd name="f92" fmla="+- f67 0 f1"/>
                <a:gd name="f93" fmla="*/ f69 1 155"/>
                <a:gd name="f94" fmla="*/ f70 1 155"/>
                <a:gd name="f95" fmla="*/ f71 1 155"/>
                <a:gd name="f96" fmla="*/ f72 1 155"/>
                <a:gd name="f97" fmla="*/ f73 1 155"/>
                <a:gd name="f98" fmla="*/ f74 1 155"/>
                <a:gd name="f99" fmla="*/ f75 1 155"/>
                <a:gd name="f100" fmla="*/ f76 1 155"/>
                <a:gd name="f101" fmla="*/ f77 1 155"/>
                <a:gd name="f102" fmla="*/ f78 1 155"/>
                <a:gd name="f103" fmla="*/ f79 1 155"/>
                <a:gd name="f104" fmla="*/ f80 1 155"/>
                <a:gd name="f105" fmla="*/ f81 1 155"/>
                <a:gd name="f106" fmla="*/ f82 1 155"/>
                <a:gd name="f107" fmla="*/ f83 1 155"/>
                <a:gd name="f108" fmla="*/ f84 1 155"/>
                <a:gd name="f109" fmla="*/ f85 1 155"/>
                <a:gd name="f110" fmla="*/ f86 1 155"/>
                <a:gd name="f111" fmla="*/ f87 1 155"/>
                <a:gd name="f112" fmla="*/ f88 1 155"/>
                <a:gd name="f113" fmla="*/ f89 1 155"/>
                <a:gd name="f114" fmla="*/ f90 1 155"/>
                <a:gd name="f115" fmla="*/ f91 1 155"/>
                <a:gd name="f116" fmla="*/ 0 1 f68"/>
                <a:gd name="f117" fmla="*/ f64 1 f68"/>
                <a:gd name="f118" fmla="*/ f93 1 f68"/>
                <a:gd name="f119" fmla="*/ f94 1 f68"/>
                <a:gd name="f120" fmla="*/ f95 1 f68"/>
                <a:gd name="f121" fmla="*/ f96 1 f68"/>
                <a:gd name="f122" fmla="*/ f97 1 f68"/>
                <a:gd name="f123" fmla="*/ f98 1 f68"/>
                <a:gd name="f124" fmla="*/ f99 1 f68"/>
                <a:gd name="f125" fmla="*/ f100 1 f68"/>
                <a:gd name="f126" fmla="*/ f101 1 f68"/>
                <a:gd name="f127" fmla="*/ f102 1 f68"/>
                <a:gd name="f128" fmla="*/ f103 1 f68"/>
                <a:gd name="f129" fmla="*/ f104 1 f68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8"/>
                <a:gd name="f135" fmla="*/ f110 1 f68"/>
                <a:gd name="f136" fmla="*/ f111 1 f68"/>
                <a:gd name="f137" fmla="*/ f112 1 f68"/>
                <a:gd name="f138" fmla="*/ f113 1 f68"/>
                <a:gd name="f139" fmla="*/ f114 1 f68"/>
                <a:gd name="f140" fmla="*/ f115 1 f68"/>
                <a:gd name="f141" fmla="*/ f116 f61 1"/>
                <a:gd name="f142" fmla="*/ f117 f61 1"/>
                <a:gd name="f143" fmla="*/ f117 f62 1"/>
                <a:gd name="f144" fmla="*/ f116 f62 1"/>
                <a:gd name="f145" fmla="*/ f118 f61 1"/>
                <a:gd name="f146" fmla="*/ f119 f62 1"/>
                <a:gd name="f147" fmla="*/ f120 f61 1"/>
                <a:gd name="f148" fmla="*/ f118 f62 1"/>
                <a:gd name="f149" fmla="*/ f121 f61 1"/>
                <a:gd name="f150" fmla="*/ f120 f62 1"/>
                <a:gd name="f151" fmla="*/ f122 f61 1"/>
                <a:gd name="f152" fmla="*/ f123 f62 1"/>
                <a:gd name="f153" fmla="*/ f124 f61 1"/>
                <a:gd name="f154" fmla="*/ f125 f62 1"/>
                <a:gd name="f155" fmla="*/ f126 f61 1"/>
                <a:gd name="f156" fmla="*/ f127 f62 1"/>
                <a:gd name="f157" fmla="*/ f128 f61 1"/>
                <a:gd name="f158" fmla="*/ f129 f62 1"/>
                <a:gd name="f159" fmla="*/ f130 f61 1"/>
                <a:gd name="f160" fmla="*/ f131 f62 1"/>
                <a:gd name="f161" fmla="*/ f132 f61 1"/>
                <a:gd name="f162" fmla="*/ f133 f62 1"/>
                <a:gd name="f163" fmla="*/ f134 f61 1"/>
                <a:gd name="f164" fmla="*/ f135 f62 1"/>
                <a:gd name="f165" fmla="*/ f136 f61 1"/>
                <a:gd name="f166" fmla="*/ f126 f62 1"/>
                <a:gd name="f167" fmla="*/ f137 f61 1"/>
                <a:gd name="f168" fmla="*/ f138 f62 1"/>
                <a:gd name="f169" fmla="*/ f139 f61 1"/>
                <a:gd name="f170" fmla="*/ f14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45" y="f146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4"/>
                </a:cxn>
                <a:cxn ang="f92">
                  <a:pos x="f165" y="f166"/>
                </a:cxn>
                <a:cxn ang="f92">
                  <a:pos x="f167" y="f168"/>
                </a:cxn>
                <a:cxn ang="f92">
                  <a:pos x="f169" y="f170"/>
                </a:cxn>
                <a:cxn ang="f92">
                  <a:pos x="f153" y="f154"/>
                </a:cxn>
              </a:cxnLst>
              <a:rect l="f141" t="f144" r="f142" b="f143"/>
              <a:pathLst>
                <a:path w="155" h="155">
                  <a:moveTo>
                    <a:pt x="f7" y="f8"/>
                  </a:moveTo>
                  <a:cubicBezTo>
                    <a:pt x="f9" y="f5"/>
                    <a:pt x="f6" y="f10"/>
                    <a:pt x="f6" y="f7"/>
                  </a:cubicBezTo>
                  <a:cubicBezTo>
                    <a:pt x="f6" y="f11"/>
                    <a:pt x="f11" y="f6"/>
                    <a:pt x="f12" y="f6"/>
                  </a:cubicBezTo>
                  <a:cubicBezTo>
                    <a:pt x="f13" y="f6"/>
                    <a:pt x="f5" y="f11"/>
                    <a:pt x="f14" y="f15"/>
                  </a:cubicBezTo>
                  <a:cubicBezTo>
                    <a:pt x="f8" y="f16"/>
                    <a:pt x="f17" y="f14"/>
                    <a:pt x="f7" y="f8"/>
                  </a:cubicBezTo>
                  <a:close/>
                  <a:moveTo>
                    <a:pt x="f18" y="f19"/>
                  </a:moveTo>
                  <a:cubicBezTo>
                    <a:pt x="f20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5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22" y="f41"/>
                    <a:pt x="f20" y="f11"/>
                    <a:pt x="f42" y="f43"/>
                  </a:cubicBezTo>
                  <a:cubicBezTo>
                    <a:pt x="f44" y="f45"/>
                    <a:pt x="f46" y="f47"/>
                    <a:pt x="f48" y="f23"/>
                  </a:cubicBezTo>
                  <a:cubicBezTo>
                    <a:pt x="f49" y="f33"/>
                    <a:pt x="f50" y="f51"/>
                    <a:pt x="f52" y="f10"/>
                  </a:cubicBezTo>
                  <a:cubicBezTo>
                    <a:pt x="f53" y="f54"/>
                    <a:pt x="f55" y="f16"/>
                    <a:pt x="f31" y="f56"/>
                  </a:cubicBezTo>
                  <a:cubicBezTo>
                    <a:pt x="f57" y="f58"/>
                    <a:pt x="f59" y="f21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6" name="Freeform 376">
              <a:extLst>
                <a:ext uri="{FF2B5EF4-FFF2-40B4-BE49-F238E27FC236}">
                  <a16:creationId xmlns:a16="http://schemas.microsoft.com/office/drawing/2014/main" id="{9425B46C-FBEF-F5C1-F2E7-28C6EB731798}"/>
                </a:ext>
              </a:extLst>
            </p:cNvPr>
            <p:cNvSpPr/>
            <p:nvPr/>
          </p:nvSpPr>
          <p:spPr>
            <a:xfrm>
              <a:off x="9582765" y="5178704"/>
              <a:ext cx="13334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299"/>
                <a:gd name="f8" fmla="val 20"/>
                <a:gd name="f9" fmla="val 298"/>
                <a:gd name="f10" fmla="val 266"/>
                <a:gd name="f11" fmla="val 235"/>
                <a:gd name="f12" fmla="val 203"/>
                <a:gd name="f13" fmla="val 167"/>
                <a:gd name="f14" fmla="val 131"/>
                <a:gd name="f15" fmla="val 95"/>
                <a:gd name="f16" fmla="val 81"/>
                <a:gd name="f17" fmla="val 7"/>
                <a:gd name="f18" fmla="val 5"/>
                <a:gd name="f19" fmla="val 4"/>
                <a:gd name="f20" fmla="val 80"/>
                <a:gd name="f21" fmla="val 16"/>
                <a:gd name="f22" fmla="val 53"/>
                <a:gd name="f23" fmla="val 31"/>
                <a:gd name="f24" fmla="val 27"/>
                <a:gd name="f25" fmla="val 46"/>
                <a:gd name="f26" fmla="val 61"/>
                <a:gd name="f27" fmla="val 76"/>
                <a:gd name="f28" fmla="val 84"/>
                <a:gd name="f29" fmla="val 79"/>
                <a:gd name="f30" fmla="val 72"/>
                <a:gd name="f31" fmla="val 98"/>
                <a:gd name="f32" fmla="val 115"/>
                <a:gd name="f33" fmla="val 132"/>
                <a:gd name="f34" fmla="val 184"/>
                <a:gd name="f35" fmla="val 236"/>
                <a:gd name="f36" fmla="val 288"/>
                <a:gd name="f37" fmla="val 296"/>
                <a:gd name="f38" fmla="val 70"/>
                <a:gd name="f39" fmla="val 62"/>
                <a:gd name="f40" fmla="val 48"/>
                <a:gd name="f41" fmla="val 35"/>
                <a:gd name="f42" fmla="+- 0 0 -90"/>
                <a:gd name="f43" fmla="*/ f3 1 92"/>
                <a:gd name="f44" fmla="*/ f4 1 29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2"/>
                <a:gd name="f53" fmla="*/ f49 1 299"/>
                <a:gd name="f54" fmla="*/ 20 f50 1"/>
                <a:gd name="f55" fmla="*/ 298 f49 1"/>
                <a:gd name="f56" fmla="*/ 203 f49 1"/>
                <a:gd name="f57" fmla="*/ 95 f49 1"/>
                <a:gd name="f58" fmla="*/ 7 f50 1"/>
                <a:gd name="f59" fmla="*/ 81 f49 1"/>
                <a:gd name="f60" fmla="*/ 0 f50 1"/>
                <a:gd name="f61" fmla="*/ 80 f49 1"/>
                <a:gd name="f62" fmla="*/ 46 f50 1"/>
                <a:gd name="f63" fmla="*/ 0 f49 1"/>
                <a:gd name="f64" fmla="*/ 92 f50 1"/>
                <a:gd name="f65" fmla="*/ 72 f50 1"/>
                <a:gd name="f66" fmla="*/ 132 f49 1"/>
                <a:gd name="f67" fmla="*/ 288 f49 1"/>
                <a:gd name="f68" fmla="*/ 62 f50 1"/>
                <a:gd name="f69" fmla="*/ 299 f49 1"/>
                <a:gd name="f70" fmla="+- f51 0 f1"/>
                <a:gd name="f71" fmla="*/ f54 1 92"/>
                <a:gd name="f72" fmla="*/ f55 1 299"/>
                <a:gd name="f73" fmla="*/ f56 1 299"/>
                <a:gd name="f74" fmla="*/ f57 1 299"/>
                <a:gd name="f75" fmla="*/ f58 1 92"/>
                <a:gd name="f76" fmla="*/ f59 1 299"/>
                <a:gd name="f77" fmla="*/ f60 1 92"/>
                <a:gd name="f78" fmla="*/ f61 1 299"/>
                <a:gd name="f79" fmla="*/ f62 1 92"/>
                <a:gd name="f80" fmla="*/ f63 1 299"/>
                <a:gd name="f81" fmla="*/ f64 1 92"/>
                <a:gd name="f82" fmla="*/ f65 1 92"/>
                <a:gd name="f83" fmla="*/ f66 1 299"/>
                <a:gd name="f84" fmla="*/ f67 1 299"/>
                <a:gd name="f85" fmla="*/ f68 1 92"/>
                <a:gd name="f86" fmla="*/ f69 1 299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2"/>
                <a:gd name="f103" fmla="*/ f83 1 f53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3 1"/>
                <a:gd name="f123" fmla="*/ f103 f44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1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18"/>
                </a:cxn>
                <a:cxn ang="f70">
                  <a:pos x="f122" y="f116"/>
                </a:cxn>
                <a:cxn ang="f70">
                  <a:pos x="f122" y="f123"/>
                </a:cxn>
                <a:cxn ang="f70">
                  <a:pos x="f122" y="f124"/>
                </a:cxn>
                <a:cxn ang="f70">
                  <a:pos x="f125" y="f126"/>
                </a:cxn>
                <a:cxn ang="f70">
                  <a:pos x="f111" y="f112"/>
                </a:cxn>
              </a:cxnLst>
              <a:rect l="f107" t="f110" r="f108" b="f109"/>
              <a:pathLst>
                <a:path w="92" h="29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8" y="f16"/>
                    <a:pt x="f17" y="f16"/>
                  </a:cubicBezTo>
                  <a:cubicBezTo>
                    <a:pt x="f18" y="f16"/>
                    <a:pt x="f19" y="f16"/>
                    <a:pt x="f5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4"/>
                    <a:pt x="f27" y="f22"/>
                    <a:pt x="f6" y="f20"/>
                  </a:cubicBezTo>
                  <a:cubicBezTo>
                    <a:pt x="f28" y="f16"/>
                    <a:pt x="f29" y="f16"/>
                    <a:pt x="f30" y="f16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30" y="f35"/>
                    <a:pt x="f30" y="f36"/>
                  </a:cubicBezTo>
                  <a:cubicBezTo>
                    <a:pt x="f30" y="f37"/>
                    <a:pt x="f38" y="f7"/>
                    <a:pt x="f39" y="f7"/>
                  </a:cubicBezTo>
                  <a:cubicBezTo>
                    <a:pt x="f40" y="f9"/>
                    <a:pt x="f41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7" name="Freeform 377">
              <a:extLst>
                <a:ext uri="{FF2B5EF4-FFF2-40B4-BE49-F238E27FC236}">
                  <a16:creationId xmlns:a16="http://schemas.microsoft.com/office/drawing/2014/main" id="{8D8EE976-67F9-585F-1C65-4DA5EAE639F5}"/>
                </a:ext>
              </a:extLst>
            </p:cNvPr>
            <p:cNvSpPr/>
            <p:nvPr/>
          </p:nvSpPr>
          <p:spPr>
            <a:xfrm>
              <a:off x="8996973" y="4488140"/>
              <a:ext cx="223835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154"/>
                <a:gd name="f8" fmla="val 2"/>
                <a:gd name="f9" fmla="val 76"/>
                <a:gd name="f10" fmla="val 34"/>
                <a:gd name="f11" fmla="val 78"/>
                <a:gd name="f12" fmla="val 122"/>
                <a:gd name="f13" fmla="val 77"/>
                <a:gd name="f14" fmla="val 121"/>
                <a:gd name="f15" fmla="val 153"/>
                <a:gd name="f16" fmla="val 33"/>
                <a:gd name="f17" fmla="val 1"/>
                <a:gd name="f18" fmla="val 120"/>
                <a:gd name="f19" fmla="val 97"/>
                <a:gd name="f20" fmla="val 83"/>
                <a:gd name="f21" fmla="val 102"/>
                <a:gd name="f22" fmla="val 87"/>
                <a:gd name="f23" fmla="val 107"/>
                <a:gd name="f24" fmla="val 92"/>
                <a:gd name="f25" fmla="val 112"/>
                <a:gd name="f26" fmla="val 99"/>
                <a:gd name="f27" fmla="val 113"/>
                <a:gd name="f28" fmla="val 116"/>
                <a:gd name="f29" fmla="val 110"/>
                <a:gd name="f30" fmla="val 119"/>
                <a:gd name="f31" fmla="val 103"/>
                <a:gd name="f32" fmla="val 111"/>
                <a:gd name="f33" fmla="val 94"/>
                <a:gd name="f34" fmla="val 106"/>
                <a:gd name="f35" fmla="val 88"/>
                <a:gd name="f36" fmla="val 101"/>
                <a:gd name="f37" fmla="val 82"/>
                <a:gd name="f38" fmla="val 96"/>
                <a:gd name="f39" fmla="val 69"/>
                <a:gd name="f40" fmla="val 109"/>
                <a:gd name="f41" fmla="val 62"/>
                <a:gd name="f42" fmla="val 115"/>
                <a:gd name="f43" fmla="val 55"/>
                <a:gd name="f44" fmla="val 48"/>
                <a:gd name="f45" fmla="val 118"/>
                <a:gd name="f46" fmla="val 42"/>
                <a:gd name="f47" fmla="val 37"/>
                <a:gd name="f48" fmla="val 31"/>
                <a:gd name="f49" fmla="val 39"/>
                <a:gd name="f50" fmla="val 89"/>
                <a:gd name="f51" fmla="val 44"/>
                <a:gd name="f52" fmla="val 50"/>
                <a:gd name="f53" fmla="val 56"/>
                <a:gd name="f54" fmla="val 75"/>
                <a:gd name="f55" fmla="val 53"/>
                <a:gd name="f56" fmla="val 72"/>
                <a:gd name="f57" fmla="val 51"/>
                <a:gd name="f58" fmla="val 70"/>
                <a:gd name="f59" fmla="val 67"/>
                <a:gd name="f60" fmla="val 45"/>
                <a:gd name="f61" fmla="val 65"/>
                <a:gd name="f62" fmla="val 40"/>
                <a:gd name="f63" fmla="val 32"/>
                <a:gd name="f64" fmla="val 38"/>
                <a:gd name="f65" fmla="val 36"/>
                <a:gd name="f66" fmla="val 43"/>
                <a:gd name="f67" fmla="val 59"/>
                <a:gd name="f68" fmla="val 49"/>
                <a:gd name="f69" fmla="val 54"/>
                <a:gd name="f70" fmla="val 71"/>
                <a:gd name="f71" fmla="val 84"/>
                <a:gd name="f72" fmla="val 90"/>
                <a:gd name="f73" fmla="val 114"/>
                <a:gd name="f74" fmla="+- 0 0 -90"/>
                <a:gd name="f75" fmla="*/ f3 1 155"/>
                <a:gd name="f76" fmla="*/ f4 1 15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55"/>
                <a:gd name="f85" fmla="*/ f81 1 154"/>
                <a:gd name="f86" fmla="*/ 2 f82 1"/>
                <a:gd name="f87" fmla="*/ 76 f81 1"/>
                <a:gd name="f88" fmla="*/ 78 f82 1"/>
                <a:gd name="f89" fmla="*/ 0 f81 1"/>
                <a:gd name="f90" fmla="*/ 154 f82 1"/>
                <a:gd name="f91" fmla="*/ 77 f81 1"/>
                <a:gd name="f92" fmla="*/ 77 f82 1"/>
                <a:gd name="f93" fmla="*/ 153 f81 1"/>
                <a:gd name="f94" fmla="*/ 97 f81 1"/>
                <a:gd name="f95" fmla="*/ 92 f82 1"/>
                <a:gd name="f96" fmla="*/ 112 f81 1"/>
                <a:gd name="f97" fmla="*/ 113 f82 1"/>
                <a:gd name="f98" fmla="*/ 116 f81 1"/>
                <a:gd name="f99" fmla="*/ 111 f82 1"/>
                <a:gd name="f100" fmla="*/ 94 f81 1"/>
                <a:gd name="f101" fmla="*/ 96 f82 1"/>
                <a:gd name="f102" fmla="*/ 115 f82 1"/>
                <a:gd name="f103" fmla="*/ 55 f81 1"/>
                <a:gd name="f104" fmla="*/ 112 f82 1"/>
                <a:gd name="f105" fmla="*/ 37 f81 1"/>
                <a:gd name="f106" fmla="*/ 94 f82 1"/>
                <a:gd name="f107" fmla="*/ 39 f81 1"/>
                <a:gd name="f108" fmla="*/ 56 f81 1"/>
                <a:gd name="f109" fmla="*/ 70 f82 1"/>
                <a:gd name="f110" fmla="*/ 48 f81 1"/>
                <a:gd name="f111" fmla="*/ 62 f82 1"/>
                <a:gd name="f112" fmla="*/ 40 f81 1"/>
                <a:gd name="f113" fmla="*/ 42 f82 1"/>
                <a:gd name="f114" fmla="*/ 38 f81 1"/>
                <a:gd name="f115" fmla="*/ 43 f82 1"/>
                <a:gd name="f116" fmla="*/ 59 f81 1"/>
                <a:gd name="f117" fmla="*/ 59 f82 1"/>
                <a:gd name="f118" fmla="*/ 96 f81 1"/>
                <a:gd name="f119" fmla="*/ 114 f81 1"/>
                <a:gd name="f120" fmla="+- f83 0 f1"/>
                <a:gd name="f121" fmla="*/ f86 1 155"/>
                <a:gd name="f122" fmla="*/ f87 1 154"/>
                <a:gd name="f123" fmla="*/ f88 1 155"/>
                <a:gd name="f124" fmla="*/ f89 1 154"/>
                <a:gd name="f125" fmla="*/ f90 1 155"/>
                <a:gd name="f126" fmla="*/ f91 1 154"/>
                <a:gd name="f127" fmla="*/ f92 1 155"/>
                <a:gd name="f128" fmla="*/ f93 1 154"/>
                <a:gd name="f129" fmla="*/ f94 1 154"/>
                <a:gd name="f130" fmla="*/ f95 1 155"/>
                <a:gd name="f131" fmla="*/ f96 1 154"/>
                <a:gd name="f132" fmla="*/ f97 1 155"/>
                <a:gd name="f133" fmla="*/ f98 1 154"/>
                <a:gd name="f134" fmla="*/ f99 1 155"/>
                <a:gd name="f135" fmla="*/ f100 1 154"/>
                <a:gd name="f136" fmla="*/ f101 1 155"/>
                <a:gd name="f137" fmla="*/ f102 1 155"/>
                <a:gd name="f138" fmla="*/ f103 1 154"/>
                <a:gd name="f139" fmla="*/ f104 1 155"/>
                <a:gd name="f140" fmla="*/ f105 1 154"/>
                <a:gd name="f141" fmla="*/ f106 1 155"/>
                <a:gd name="f142" fmla="*/ f107 1 154"/>
                <a:gd name="f143" fmla="*/ f108 1 154"/>
                <a:gd name="f144" fmla="*/ f109 1 155"/>
                <a:gd name="f145" fmla="*/ f110 1 154"/>
                <a:gd name="f146" fmla="*/ f111 1 155"/>
                <a:gd name="f147" fmla="*/ f112 1 154"/>
                <a:gd name="f148" fmla="*/ f113 1 155"/>
                <a:gd name="f149" fmla="*/ f114 1 154"/>
                <a:gd name="f150" fmla="*/ f115 1 155"/>
                <a:gd name="f151" fmla="*/ f116 1 154"/>
                <a:gd name="f152" fmla="*/ f117 1 155"/>
                <a:gd name="f153" fmla="*/ f118 1 154"/>
                <a:gd name="f154" fmla="*/ f119 1 154"/>
                <a:gd name="f155" fmla="*/ 0 1 f84"/>
                <a:gd name="f156" fmla="*/ f78 1 f84"/>
                <a:gd name="f157" fmla="*/ 0 1 f85"/>
                <a:gd name="f158" fmla="*/ f79 1 f85"/>
                <a:gd name="f159" fmla="*/ f121 1 f84"/>
                <a:gd name="f160" fmla="*/ f122 1 f85"/>
                <a:gd name="f161" fmla="*/ f123 1 f84"/>
                <a:gd name="f162" fmla="*/ f124 1 f85"/>
                <a:gd name="f163" fmla="*/ f125 1 f84"/>
                <a:gd name="f164" fmla="*/ f126 1 f85"/>
                <a:gd name="f165" fmla="*/ f127 1 f84"/>
                <a:gd name="f166" fmla="*/ f128 1 f85"/>
                <a:gd name="f167" fmla="*/ f129 1 f85"/>
                <a:gd name="f168" fmla="*/ f130 1 f84"/>
                <a:gd name="f169" fmla="*/ f131 1 f85"/>
                <a:gd name="f170" fmla="*/ f132 1 f84"/>
                <a:gd name="f171" fmla="*/ f133 1 f85"/>
                <a:gd name="f172" fmla="*/ f134 1 f84"/>
                <a:gd name="f173" fmla="*/ f135 1 f85"/>
                <a:gd name="f174" fmla="*/ f136 1 f84"/>
                <a:gd name="f175" fmla="*/ f137 1 f84"/>
                <a:gd name="f176" fmla="*/ f138 1 f85"/>
                <a:gd name="f177" fmla="*/ f139 1 f84"/>
                <a:gd name="f178" fmla="*/ f140 1 f85"/>
                <a:gd name="f179" fmla="*/ f141 1 f84"/>
                <a:gd name="f180" fmla="*/ f142 1 f85"/>
                <a:gd name="f181" fmla="*/ f143 1 f85"/>
                <a:gd name="f182" fmla="*/ f144 1 f84"/>
                <a:gd name="f183" fmla="*/ f145 1 f85"/>
                <a:gd name="f184" fmla="*/ f146 1 f84"/>
                <a:gd name="f185" fmla="*/ f147 1 f85"/>
                <a:gd name="f186" fmla="*/ f148 1 f84"/>
                <a:gd name="f187" fmla="*/ f149 1 f85"/>
                <a:gd name="f188" fmla="*/ f150 1 f84"/>
                <a:gd name="f189" fmla="*/ f151 1 f85"/>
                <a:gd name="f190" fmla="*/ f152 1 f84"/>
                <a:gd name="f191" fmla="*/ f153 1 f85"/>
                <a:gd name="f192" fmla="*/ f154 1 f85"/>
                <a:gd name="f193" fmla="*/ f155 f75 1"/>
                <a:gd name="f194" fmla="*/ f156 f75 1"/>
                <a:gd name="f195" fmla="*/ f158 f76 1"/>
                <a:gd name="f196" fmla="*/ f157 f76 1"/>
                <a:gd name="f197" fmla="*/ f159 f75 1"/>
                <a:gd name="f198" fmla="*/ f160 f76 1"/>
                <a:gd name="f199" fmla="*/ f161 f75 1"/>
                <a:gd name="f200" fmla="*/ f162 f76 1"/>
                <a:gd name="f201" fmla="*/ f163 f75 1"/>
                <a:gd name="f202" fmla="*/ f164 f76 1"/>
                <a:gd name="f203" fmla="*/ f165 f75 1"/>
                <a:gd name="f204" fmla="*/ f166 f76 1"/>
                <a:gd name="f205" fmla="*/ f167 f76 1"/>
                <a:gd name="f206" fmla="*/ f168 f75 1"/>
                <a:gd name="f207" fmla="*/ f169 f76 1"/>
                <a:gd name="f208" fmla="*/ f170 f75 1"/>
                <a:gd name="f209" fmla="*/ f171 f76 1"/>
                <a:gd name="f210" fmla="*/ f172 f75 1"/>
                <a:gd name="f211" fmla="*/ f173 f76 1"/>
                <a:gd name="f212" fmla="*/ f174 f75 1"/>
                <a:gd name="f213" fmla="*/ f175 f75 1"/>
                <a:gd name="f214" fmla="*/ f176 f76 1"/>
                <a:gd name="f215" fmla="*/ f177 f75 1"/>
                <a:gd name="f216" fmla="*/ f178 f76 1"/>
                <a:gd name="f217" fmla="*/ f179 f75 1"/>
                <a:gd name="f218" fmla="*/ f180 f76 1"/>
                <a:gd name="f219" fmla="*/ f181 f76 1"/>
                <a:gd name="f220" fmla="*/ f182 f75 1"/>
                <a:gd name="f221" fmla="*/ f183 f76 1"/>
                <a:gd name="f222" fmla="*/ f184 f75 1"/>
                <a:gd name="f223" fmla="*/ f185 f76 1"/>
                <a:gd name="f224" fmla="*/ f186 f75 1"/>
                <a:gd name="f225" fmla="*/ f187 f76 1"/>
                <a:gd name="f226" fmla="*/ f188 f75 1"/>
                <a:gd name="f227" fmla="*/ f189 f76 1"/>
                <a:gd name="f228" fmla="*/ f190 f75 1"/>
                <a:gd name="f229" fmla="*/ f191 f76 1"/>
                <a:gd name="f230" fmla="*/ f192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7" y="f198"/>
                </a:cxn>
                <a:cxn ang="f120">
                  <a:pos x="f199" y="f200"/>
                </a:cxn>
                <a:cxn ang="f120">
                  <a:pos x="f201" y="f202"/>
                </a:cxn>
                <a:cxn ang="f120">
                  <a:pos x="f203" y="f204"/>
                </a:cxn>
                <a:cxn ang="f120">
                  <a:pos x="f197" y="f198"/>
                </a:cxn>
                <a:cxn ang="f120">
                  <a:pos x="f199" y="f205"/>
                </a:cxn>
                <a:cxn ang="f120">
                  <a:pos x="f206" y="f207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02"/>
                </a:cxn>
                <a:cxn ang="f120">
                  <a:pos x="f213" y="f214"/>
                </a:cxn>
                <a:cxn ang="f120">
                  <a:pos x="f215" y="f216"/>
                </a:cxn>
                <a:cxn ang="f120">
                  <a:pos x="f217" y="f218"/>
                </a:cxn>
                <a:cxn ang="f120">
                  <a:pos x="f199" y="f219"/>
                </a:cxn>
                <a:cxn ang="f120">
                  <a:pos x="f220" y="f221"/>
                </a:cxn>
                <a:cxn ang="f120">
                  <a:pos x="f222" y="f223"/>
                </a:cxn>
                <a:cxn ang="f120">
                  <a:pos x="f224" y="f225"/>
                </a:cxn>
                <a:cxn ang="f120">
                  <a:pos x="f226" y="f227"/>
                </a:cxn>
                <a:cxn ang="f120">
                  <a:pos x="f228" y="f202"/>
                </a:cxn>
                <a:cxn ang="f120">
                  <a:pos x="f224" y="f229"/>
                </a:cxn>
                <a:cxn ang="f120">
                  <a:pos x="f226" y="f209"/>
                </a:cxn>
                <a:cxn ang="f120">
                  <a:pos x="f222" y="f230"/>
                </a:cxn>
                <a:cxn ang="f120">
                  <a:pos x="f199" y="f205"/>
                </a:cxn>
              </a:cxnLst>
              <a:rect l="f193" t="f196" r="f194" b="f195"/>
              <a:pathLst>
                <a:path w="155" h="154">
                  <a:moveTo>
                    <a:pt x="f8" y="f9"/>
                  </a:moveTo>
                  <a:cubicBezTo>
                    <a:pt x="f5" y="f10"/>
                    <a:pt x="f10" y="f5"/>
                    <a:pt x="f11" y="f5"/>
                  </a:cubicBezTo>
                  <a:cubicBezTo>
                    <a:pt x="f12" y="f5"/>
                    <a:pt x="f6" y="f10"/>
                    <a:pt x="f7" y="f13"/>
                  </a:cubicBezTo>
                  <a:cubicBezTo>
                    <a:pt x="f7" y="f14"/>
                    <a:pt x="f14" y="f7"/>
                    <a:pt x="f13" y="f15"/>
                  </a:cubicBezTo>
                  <a:cubicBezTo>
                    <a:pt x="f16" y="f15"/>
                    <a:pt x="f17" y="f18"/>
                    <a:pt x="f8" y="f9"/>
                  </a:cubicBezTo>
                  <a:close/>
                  <a:moveTo>
                    <a:pt x="f11" y="f19"/>
                  </a:moveTo>
                  <a:cubicBezTo>
                    <a:pt x="f20" y="f21"/>
                    <a:pt x="f22" y="f23"/>
                    <a:pt x="f24" y="f25"/>
                  </a:cubicBezTo>
                  <a:cubicBezTo>
                    <a:pt x="f26" y="f18"/>
                    <a:pt x="f23" y="f12"/>
                    <a:pt x="f27" y="f28"/>
                  </a:cubicBezTo>
                  <a:cubicBezTo>
                    <a:pt x="f1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13"/>
                  </a:cubicBezTo>
                  <a:cubicBezTo>
                    <a:pt x="f31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25" y="f47"/>
                  </a:cubicBezTo>
                  <a:cubicBezTo>
                    <a:pt x="f34" y="f48"/>
                    <a:pt x="f26" y="f16"/>
                    <a:pt x="f33" y="f49"/>
                  </a:cubicBezTo>
                  <a:cubicBezTo>
                    <a:pt x="f50" y="f51"/>
                    <a:pt x="f20" y="f52"/>
                    <a:pt x="f11" y="f53"/>
                  </a:cubicBezTo>
                  <a:cubicBezTo>
                    <a:pt x="f54" y="f55"/>
                    <a:pt x="f56" y="f57"/>
                    <a:pt x="f58" y="f44"/>
                  </a:cubicBezTo>
                  <a:cubicBezTo>
                    <a:pt x="f59" y="f60"/>
                    <a:pt x="f61" y="f46"/>
                    <a:pt x="f41" y="f62"/>
                  </a:cubicBezTo>
                  <a:cubicBezTo>
                    <a:pt x="f43" y="f63"/>
                    <a:pt x="f44" y="f63"/>
                    <a:pt x="f46" y="f64"/>
                  </a:cubicBezTo>
                  <a:cubicBezTo>
                    <a:pt x="f65" y="f51"/>
                    <a:pt x="f65" y="f57"/>
                    <a:pt x="f66" y="f67"/>
                  </a:cubicBezTo>
                  <a:cubicBezTo>
                    <a:pt x="f68" y="f61"/>
                    <a:pt x="f69" y="f70"/>
                    <a:pt x="f67" y="f13"/>
                  </a:cubicBezTo>
                  <a:cubicBezTo>
                    <a:pt x="f55" y="f71"/>
                    <a:pt x="f44" y="f72"/>
                    <a:pt x="f46" y="f38"/>
                  </a:cubicBezTo>
                  <a:cubicBezTo>
                    <a:pt x="f65" y="f31"/>
                    <a:pt x="f65" y="f32"/>
                    <a:pt x="f66" y="f28"/>
                  </a:cubicBezTo>
                  <a:cubicBezTo>
                    <a:pt x="f68" y="f14"/>
                    <a:pt x="f53" y="f18"/>
                    <a:pt x="f41" y="f73"/>
                  </a:cubicBezTo>
                  <a:cubicBezTo>
                    <a:pt x="f59" y="f40"/>
                    <a:pt x="f56" y="f31"/>
                    <a:pt x="f11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8" name="Freeform 378">
              <a:extLst>
                <a:ext uri="{FF2B5EF4-FFF2-40B4-BE49-F238E27FC236}">
                  <a16:creationId xmlns:a16="http://schemas.microsoft.com/office/drawing/2014/main" id="{831109AE-807C-6209-5A47-361C6585CDDA}"/>
                </a:ext>
              </a:extLst>
            </p:cNvPr>
            <p:cNvSpPr/>
            <p:nvPr/>
          </p:nvSpPr>
          <p:spPr>
            <a:xfrm>
              <a:off x="10320951" y="6404247"/>
              <a:ext cx="6143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5"/>
                <a:gd name="f7" fmla="val 29"/>
                <a:gd name="f8" fmla="val 26"/>
                <a:gd name="f9" fmla="val 9"/>
                <a:gd name="f10" fmla="val 18"/>
                <a:gd name="f11" fmla="val 27"/>
                <a:gd name="f12" fmla="val 2"/>
                <a:gd name="f13" fmla="val 32"/>
                <a:gd name="f14" fmla="val 34"/>
                <a:gd name="f15" fmla="val 99"/>
                <a:gd name="f16" fmla="val 165"/>
                <a:gd name="f17" fmla="val 230"/>
                <a:gd name="f18" fmla="val 282"/>
                <a:gd name="f19" fmla="val 334"/>
                <a:gd name="f20" fmla="val 386"/>
                <a:gd name="f21" fmla="val 394"/>
                <a:gd name="f22" fmla="val 399"/>
                <a:gd name="f23" fmla="val 404"/>
                <a:gd name="f24" fmla="val 8"/>
                <a:gd name="f25" fmla="val 410"/>
                <a:gd name="f26" fmla="val 15"/>
                <a:gd name="f27" fmla="val 417"/>
                <a:gd name="f28" fmla="val 21"/>
                <a:gd name="f29" fmla="val 283"/>
                <a:gd name="f30" fmla="val 143"/>
                <a:gd name="f31" fmla="val 28"/>
                <a:gd name="f32" fmla="val 1"/>
                <a:gd name="f33" fmla="+- 0 0 -90"/>
                <a:gd name="f34" fmla="*/ f3 1 425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25"/>
                <a:gd name="f44" fmla="*/ f40 1 29"/>
                <a:gd name="f45" fmla="*/ 0 f41 1"/>
                <a:gd name="f46" fmla="*/ 26 f40 1"/>
                <a:gd name="f47" fmla="*/ 27 f41 1"/>
                <a:gd name="f48" fmla="*/ 2 f40 1"/>
                <a:gd name="f49" fmla="*/ 34 f41 1"/>
                <a:gd name="f50" fmla="*/ 0 f40 1"/>
                <a:gd name="f51" fmla="*/ 230 f41 1"/>
                <a:gd name="f52" fmla="*/ 386 f41 1"/>
                <a:gd name="f53" fmla="*/ 404 f41 1"/>
                <a:gd name="f54" fmla="*/ 8 f40 1"/>
                <a:gd name="f55" fmla="*/ 425 f41 1"/>
                <a:gd name="f56" fmla="*/ 29 f40 1"/>
                <a:gd name="f57" fmla="*/ 2 f41 1"/>
                <a:gd name="f58" fmla="+- f42 0 f1"/>
                <a:gd name="f59" fmla="*/ f45 1 425"/>
                <a:gd name="f60" fmla="*/ f46 1 29"/>
                <a:gd name="f61" fmla="*/ f47 1 425"/>
                <a:gd name="f62" fmla="*/ f48 1 29"/>
                <a:gd name="f63" fmla="*/ f49 1 425"/>
                <a:gd name="f64" fmla="*/ f50 1 29"/>
                <a:gd name="f65" fmla="*/ f51 1 425"/>
                <a:gd name="f66" fmla="*/ f52 1 425"/>
                <a:gd name="f67" fmla="*/ f53 1 425"/>
                <a:gd name="f68" fmla="*/ f54 1 29"/>
                <a:gd name="f69" fmla="*/ f55 1 425"/>
                <a:gd name="f70" fmla="*/ f56 1 29"/>
                <a:gd name="f71" fmla="*/ f57 1 425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4"/>
                <a:gd name="f80" fmla="*/ f63 1 f43"/>
                <a:gd name="f81" fmla="*/ f64 1 f44"/>
                <a:gd name="f82" fmla="*/ f65 1 f43"/>
                <a:gd name="f83" fmla="*/ f66 1 f43"/>
                <a:gd name="f84" fmla="*/ f67 1 f43"/>
                <a:gd name="f85" fmla="*/ f68 1 f44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5 1"/>
                <a:gd name="f97" fmla="*/ f80 f34 1"/>
                <a:gd name="f98" fmla="*/ f81 f35 1"/>
                <a:gd name="f99" fmla="*/ f82 f34 1"/>
                <a:gd name="f100" fmla="*/ f83 f34 1"/>
                <a:gd name="f101" fmla="*/ f84 f34 1"/>
                <a:gd name="f102" fmla="*/ f85 f35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98"/>
                </a:cxn>
                <a:cxn ang="f58">
                  <a:pos x="f100" y="f98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93" y="f94"/>
                </a:cxn>
              </a:cxnLst>
              <a:rect l="f89" t="f92" r="f90" b="f91"/>
              <a:pathLst>
                <a:path w="425" h="29">
                  <a:moveTo>
                    <a:pt x="f5" y="f8"/>
                  </a:moveTo>
                  <a:cubicBezTo>
                    <a:pt x="f9" y="f10"/>
                    <a:pt x="f10" y="f9"/>
                    <a:pt x="f11" y="f12"/>
                  </a:cubicBezTo>
                  <a:cubicBezTo>
                    <a:pt x="f7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2"/>
                    <a:pt x="f23" y="f24"/>
                  </a:cubicBezTo>
                  <a:cubicBezTo>
                    <a:pt x="f25" y="f26"/>
                    <a:pt x="f27" y="f28"/>
                    <a:pt x="f6" y="f7"/>
                  </a:cubicBezTo>
                  <a:cubicBezTo>
                    <a:pt x="f29" y="f7"/>
                    <a:pt x="f30" y="f7"/>
                    <a:pt x="f12" y="f7"/>
                  </a:cubicBezTo>
                  <a:cubicBezTo>
                    <a:pt x="f12" y="f31"/>
                    <a:pt x="f32" y="f11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69" name="Freeform 379">
              <a:extLst>
                <a:ext uri="{FF2B5EF4-FFF2-40B4-BE49-F238E27FC236}">
                  <a16:creationId xmlns:a16="http://schemas.microsoft.com/office/drawing/2014/main" id="{638E3DCF-C407-3471-A1AB-BE8640E4E8E6}"/>
                </a:ext>
              </a:extLst>
            </p:cNvPr>
            <p:cNvSpPr/>
            <p:nvPr/>
          </p:nvSpPr>
          <p:spPr>
            <a:xfrm>
              <a:off x="10516212" y="5380311"/>
              <a:ext cx="200025" cy="328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228"/>
                <a:gd name="f8" fmla="val 137"/>
                <a:gd name="f9" fmla="val 27"/>
                <a:gd name="f10" fmla="val 103"/>
                <a:gd name="f11" fmla="val 71"/>
                <a:gd name="f12" fmla="val 37"/>
                <a:gd name="f13" fmla="val 94"/>
                <a:gd name="f14" fmla="val 161"/>
                <a:gd name="f15" fmla="val 24"/>
                <a:gd name="f16" fmla="val 13"/>
                <a:gd name="f17" fmla="val 152"/>
                <a:gd name="f18" fmla="val 77"/>
                <a:gd name="f19" fmla="val 5"/>
                <a:gd name="f20" fmla="val 8"/>
                <a:gd name="f21" fmla="val 12"/>
                <a:gd name="f22" fmla="val 46"/>
                <a:gd name="f23" fmla="val 80"/>
                <a:gd name="f24" fmla="val 114"/>
                <a:gd name="f25" fmla="val 132"/>
                <a:gd name="f26" fmla="val 7"/>
                <a:gd name="f27" fmla="+- 0 0 -90"/>
                <a:gd name="f28" fmla="*/ f3 1 138"/>
                <a:gd name="f29" fmla="*/ f4 1 2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8"/>
                <a:gd name="f38" fmla="*/ f34 1 228"/>
                <a:gd name="f39" fmla="*/ 137 f35 1"/>
                <a:gd name="f40" fmla="*/ 27 f34 1"/>
                <a:gd name="f41" fmla="*/ 37 f35 1"/>
                <a:gd name="f42" fmla="*/ 228 f34 1"/>
                <a:gd name="f43" fmla="*/ 0 f35 1"/>
                <a:gd name="f44" fmla="*/ 0 f34 1"/>
                <a:gd name="f45" fmla="*/ 12 f35 1"/>
                <a:gd name="f46" fmla="*/ 114 f35 1"/>
                <a:gd name="f47" fmla="+- f36 0 f1"/>
                <a:gd name="f48" fmla="*/ f39 1 138"/>
                <a:gd name="f49" fmla="*/ f40 1 228"/>
                <a:gd name="f50" fmla="*/ f41 1 138"/>
                <a:gd name="f51" fmla="*/ f42 1 228"/>
                <a:gd name="f52" fmla="*/ f43 1 138"/>
                <a:gd name="f53" fmla="*/ f44 1 228"/>
                <a:gd name="f54" fmla="*/ f45 1 138"/>
                <a:gd name="f55" fmla="*/ f46 1 13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38" h="2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7"/>
                  </a:cubicBezTo>
                  <a:cubicBezTo>
                    <a:pt x="f15" y="f7"/>
                    <a:pt x="f16" y="f7"/>
                    <a:pt x="f5" y="f7"/>
                  </a:cubicBezTo>
                  <a:cubicBezTo>
                    <a:pt x="f5" y="f17"/>
                    <a:pt x="f5" y="f18"/>
                    <a:pt x="f5" y="f5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6" y="f2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0" name="Freeform 380">
              <a:extLst>
                <a:ext uri="{FF2B5EF4-FFF2-40B4-BE49-F238E27FC236}">
                  <a16:creationId xmlns:a16="http://schemas.microsoft.com/office/drawing/2014/main" id="{9DF68612-31BE-C1B6-BD6D-ADFA6F5C8EAC}"/>
                </a:ext>
              </a:extLst>
            </p:cNvPr>
            <p:cNvSpPr/>
            <p:nvPr/>
          </p:nvSpPr>
          <p:spPr>
            <a:xfrm>
              <a:off x="10713064" y="3710260"/>
              <a:ext cx="155576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93"/>
                <a:gd name="f8" fmla="val 62"/>
                <a:gd name="f9" fmla="val 83"/>
                <a:gd name="f10" fmla="val 43"/>
                <a:gd name="f11" fmla="val 25"/>
                <a:gd name="f12" fmla="val 15"/>
                <a:gd name="f13" fmla="val 66"/>
                <a:gd name="f14" fmla="val 8"/>
                <a:gd name="f15" fmla="val 75"/>
                <a:gd name="f16" fmla="val 4"/>
                <a:gd name="f17" fmla="val 84"/>
                <a:gd name="f18" fmla="val 1"/>
                <a:gd name="f19" fmla="val 93"/>
                <a:gd name="f20" fmla="val 99"/>
                <a:gd name="f21" fmla="val 7"/>
                <a:gd name="f22" fmla="val 104"/>
                <a:gd name="f23" fmla="val 12"/>
                <a:gd name="f24" fmla="val 107"/>
                <a:gd name="f25" fmla="val 19"/>
                <a:gd name="f26" fmla="val 53"/>
                <a:gd name="f27" fmla="val 80"/>
                <a:gd name="f28" fmla="val 121"/>
                <a:gd name="f29" fmla="val 98"/>
                <a:gd name="f30" fmla="val 129"/>
                <a:gd name="f31" fmla="val 85"/>
                <a:gd name="f32" fmla="val 73"/>
                <a:gd name="f33" fmla="val 61"/>
                <a:gd name="f34" fmla="val 49"/>
                <a:gd name="f35" fmla="val 48"/>
                <a:gd name="f36" fmla="val 47"/>
                <a:gd name="f37" fmla="val 45"/>
                <a:gd name="f38" fmla="val 130"/>
                <a:gd name="f39" fmla="val 143"/>
                <a:gd name="f40" fmla="val 156"/>
                <a:gd name="f41" fmla="val 169"/>
                <a:gd name="f42" fmla="val 184"/>
                <a:gd name="f43" fmla="val 35"/>
                <a:gd name="f44" fmla="val 20"/>
                <a:gd name="f45" fmla="val 192"/>
                <a:gd name="f46" fmla="val 10"/>
                <a:gd name="f47" fmla="val 191"/>
                <a:gd name="f48" fmla="val 174"/>
                <a:gd name="f49" fmla="val 150"/>
                <a:gd name="f50" fmla="val 125"/>
                <a:gd name="f51" fmla="val 2"/>
                <a:gd name="f52" fmla="val 102"/>
                <a:gd name="f53" fmla="val 89"/>
                <a:gd name="f54" fmla="val 24"/>
                <a:gd name="f55" fmla="val 36"/>
                <a:gd name="f56" fmla="+- 0 0 -90"/>
                <a:gd name="f57" fmla="*/ f3 1 108"/>
                <a:gd name="f58" fmla="*/ f4 1 193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08"/>
                <a:gd name="f67" fmla="*/ f63 1 193"/>
                <a:gd name="f68" fmla="*/ 62 f64 1"/>
                <a:gd name="f69" fmla="*/ 83 f63 1"/>
                <a:gd name="f70" fmla="*/ 25 f63 1"/>
                <a:gd name="f71" fmla="*/ 75 f64 1"/>
                <a:gd name="f72" fmla="*/ 4 f63 1"/>
                <a:gd name="f73" fmla="*/ 99 f64 1"/>
                <a:gd name="f74" fmla="*/ 7 f63 1"/>
                <a:gd name="f75" fmla="*/ 108 f64 1"/>
                <a:gd name="f76" fmla="*/ 107 f64 1"/>
                <a:gd name="f77" fmla="*/ 108 f63 1"/>
                <a:gd name="f78" fmla="*/ 85 f64 1"/>
                <a:gd name="f79" fmla="*/ 129 f63 1"/>
                <a:gd name="f80" fmla="*/ 49 f64 1"/>
                <a:gd name="f81" fmla="*/ 45 f64 1"/>
                <a:gd name="f82" fmla="*/ 130 f63 1"/>
                <a:gd name="f83" fmla="*/ 169 f63 1"/>
                <a:gd name="f84" fmla="*/ 20 f64 1"/>
                <a:gd name="f85" fmla="*/ 192 f63 1"/>
                <a:gd name="f86" fmla="*/ 0 f64 1"/>
                <a:gd name="f87" fmla="*/ 174 f63 1"/>
                <a:gd name="f88" fmla="*/ 2 f64 1"/>
                <a:gd name="f89" fmla="*/ 102 f63 1"/>
                <a:gd name="f90" fmla="*/ 24 f64 1"/>
                <a:gd name="f91" fmla="+- f65 0 f1"/>
                <a:gd name="f92" fmla="*/ f68 1 108"/>
                <a:gd name="f93" fmla="*/ f69 1 193"/>
                <a:gd name="f94" fmla="*/ f70 1 193"/>
                <a:gd name="f95" fmla="*/ f71 1 108"/>
                <a:gd name="f96" fmla="*/ f72 1 193"/>
                <a:gd name="f97" fmla="*/ f73 1 108"/>
                <a:gd name="f98" fmla="*/ f74 1 193"/>
                <a:gd name="f99" fmla="*/ f75 1 108"/>
                <a:gd name="f100" fmla="*/ f76 1 108"/>
                <a:gd name="f101" fmla="*/ f77 1 193"/>
                <a:gd name="f102" fmla="*/ f78 1 108"/>
                <a:gd name="f103" fmla="*/ f79 1 193"/>
                <a:gd name="f104" fmla="*/ f80 1 108"/>
                <a:gd name="f105" fmla="*/ f81 1 108"/>
                <a:gd name="f106" fmla="*/ f82 1 193"/>
                <a:gd name="f107" fmla="*/ f83 1 193"/>
                <a:gd name="f108" fmla="*/ f84 1 108"/>
                <a:gd name="f109" fmla="*/ f85 1 193"/>
                <a:gd name="f110" fmla="*/ f86 1 108"/>
                <a:gd name="f111" fmla="*/ f87 1 193"/>
                <a:gd name="f112" fmla="*/ f88 1 108"/>
                <a:gd name="f113" fmla="*/ f89 1 193"/>
                <a:gd name="f114" fmla="*/ f90 1 108"/>
                <a:gd name="f115" fmla="*/ 0 1 f66"/>
                <a:gd name="f116" fmla="*/ f60 1 f66"/>
                <a:gd name="f117" fmla="*/ 0 1 f67"/>
                <a:gd name="f118" fmla="*/ f61 1 f67"/>
                <a:gd name="f119" fmla="*/ f92 1 f66"/>
                <a:gd name="f120" fmla="*/ f93 1 f67"/>
                <a:gd name="f121" fmla="*/ f94 1 f67"/>
                <a:gd name="f122" fmla="*/ f95 1 f66"/>
                <a:gd name="f123" fmla="*/ f96 1 f67"/>
                <a:gd name="f124" fmla="*/ f97 1 f66"/>
                <a:gd name="f125" fmla="*/ f98 1 f67"/>
                <a:gd name="f126" fmla="*/ f99 1 f66"/>
                <a:gd name="f127" fmla="*/ f100 1 f66"/>
                <a:gd name="f128" fmla="*/ f101 1 f67"/>
                <a:gd name="f129" fmla="*/ f102 1 f66"/>
                <a:gd name="f130" fmla="*/ f103 1 f67"/>
                <a:gd name="f131" fmla="*/ f104 1 f66"/>
                <a:gd name="f132" fmla="*/ f105 1 f66"/>
                <a:gd name="f133" fmla="*/ f106 1 f67"/>
                <a:gd name="f134" fmla="*/ f107 1 f67"/>
                <a:gd name="f135" fmla="*/ f108 1 f66"/>
                <a:gd name="f136" fmla="*/ f109 1 f67"/>
                <a:gd name="f137" fmla="*/ f110 1 f66"/>
                <a:gd name="f138" fmla="*/ f111 1 f67"/>
                <a:gd name="f139" fmla="*/ f112 1 f66"/>
                <a:gd name="f140" fmla="*/ f113 1 f67"/>
                <a:gd name="f141" fmla="*/ f114 1 f66"/>
                <a:gd name="f142" fmla="*/ f115 f57 1"/>
                <a:gd name="f143" fmla="*/ f116 f57 1"/>
                <a:gd name="f144" fmla="*/ f118 f58 1"/>
                <a:gd name="f145" fmla="*/ f117 f58 1"/>
                <a:gd name="f146" fmla="*/ f119 f57 1"/>
                <a:gd name="f147" fmla="*/ f120 f58 1"/>
                <a:gd name="f148" fmla="*/ f121 f58 1"/>
                <a:gd name="f149" fmla="*/ f122 f57 1"/>
                <a:gd name="f150" fmla="*/ f123 f58 1"/>
                <a:gd name="f151" fmla="*/ f124 f57 1"/>
                <a:gd name="f152" fmla="*/ f125 f58 1"/>
                <a:gd name="f153" fmla="*/ f126 f57 1"/>
                <a:gd name="f154" fmla="*/ f127 f57 1"/>
                <a:gd name="f155" fmla="*/ f128 f58 1"/>
                <a:gd name="f156" fmla="*/ f129 f57 1"/>
                <a:gd name="f157" fmla="*/ f130 f58 1"/>
                <a:gd name="f158" fmla="*/ f131 f57 1"/>
                <a:gd name="f159" fmla="*/ f132 f57 1"/>
                <a:gd name="f160" fmla="*/ f133 f58 1"/>
                <a:gd name="f161" fmla="*/ f134 f58 1"/>
                <a:gd name="f162" fmla="*/ f135 f57 1"/>
                <a:gd name="f163" fmla="*/ f136 f58 1"/>
                <a:gd name="f164" fmla="*/ f137 f57 1"/>
                <a:gd name="f165" fmla="*/ f138 f58 1"/>
                <a:gd name="f166" fmla="*/ f139 f57 1"/>
                <a:gd name="f167" fmla="*/ f140 f58 1"/>
                <a:gd name="f168" fmla="*/ f14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48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7"/>
                </a:cxn>
                <a:cxn ang="f91">
                  <a:pos x="f159" y="f160"/>
                </a:cxn>
                <a:cxn ang="f91">
                  <a:pos x="f159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47"/>
                </a:cxn>
                <a:cxn ang="f91">
                  <a:pos x="f146" y="f147"/>
                </a:cxn>
              </a:cxnLst>
              <a:rect l="f142" t="f145" r="f143" b="f144"/>
              <a:pathLst>
                <a:path w="108" h="193">
                  <a:moveTo>
                    <a:pt x="f8" y="f9"/>
                  </a:moveTo>
                  <a:cubicBezTo>
                    <a:pt x="f8" y="f8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3"/>
                    <a:pt x="f24" y="f25"/>
                    <a:pt x="f6" y="f11"/>
                  </a:cubicBezTo>
                  <a:cubicBezTo>
                    <a:pt x="f6" y="f26"/>
                    <a:pt x="f6" y="f27"/>
                    <a:pt x="f24" y="f6"/>
                  </a:cubicBezTo>
                  <a:cubicBezTo>
                    <a:pt x="f24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5" y="f30"/>
                    <a:pt x="f36" y="f30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37" y="f42"/>
                    <a:pt x="f43" y="f7"/>
                    <a:pt x="f44" y="f45"/>
                  </a:cubicBezTo>
                  <a:cubicBezTo>
                    <a:pt x="f46" y="f47"/>
                    <a:pt x="f18" y="f42"/>
                    <a:pt x="f5" y="f48"/>
                  </a:cubicBezTo>
                  <a:cubicBezTo>
                    <a:pt x="f5" y="f49"/>
                    <a:pt x="f5" y="f50"/>
                    <a:pt x="f51" y="f52"/>
                  </a:cubicBezTo>
                  <a:cubicBezTo>
                    <a:pt x="f51" y="f53"/>
                    <a:pt x="f23" y="f9"/>
                    <a:pt x="f54" y="f9"/>
                  </a:cubicBezTo>
                  <a:cubicBezTo>
                    <a:pt x="f55" y="f9"/>
                    <a:pt x="f35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1" name="Freeform 381">
              <a:extLst>
                <a:ext uri="{FF2B5EF4-FFF2-40B4-BE49-F238E27FC236}">
                  <a16:creationId xmlns:a16="http://schemas.microsoft.com/office/drawing/2014/main" id="{0F85014F-442B-6673-3A6D-54156930F17A}"/>
                </a:ext>
              </a:extLst>
            </p:cNvPr>
            <p:cNvSpPr/>
            <p:nvPr/>
          </p:nvSpPr>
          <p:spPr>
            <a:xfrm>
              <a:off x="9739923" y="6072466"/>
              <a:ext cx="26193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317"/>
                <a:gd name="f8" fmla="val 61"/>
                <a:gd name="f9" fmla="val 120"/>
                <a:gd name="f10" fmla="val 66"/>
                <a:gd name="f11" fmla="val 132"/>
                <a:gd name="f12" fmla="val 198"/>
                <a:gd name="f13" fmla="val 147"/>
                <a:gd name="f14" fmla="val 113"/>
                <a:gd name="f15" fmla="val 78"/>
                <a:gd name="f16" fmla="val 82"/>
                <a:gd name="f17" fmla="val 212"/>
                <a:gd name="f18" fmla="val 86"/>
                <a:gd name="f19" fmla="val 224"/>
                <a:gd name="f20" fmla="val 90"/>
                <a:gd name="f21" fmla="val 236"/>
                <a:gd name="f22" fmla="val 97"/>
                <a:gd name="f23" fmla="val 257"/>
                <a:gd name="f24" fmla="val 104"/>
                <a:gd name="f25" fmla="val 278"/>
                <a:gd name="f26" fmla="val 111"/>
                <a:gd name="f27" fmla="val 300"/>
                <a:gd name="f28" fmla="val 306"/>
                <a:gd name="f29" fmla="val 312"/>
                <a:gd name="f30" fmla="val 106"/>
                <a:gd name="f31" fmla="val 314"/>
                <a:gd name="f32" fmla="val 99"/>
                <a:gd name="f33" fmla="val 95"/>
                <a:gd name="f34" fmla="val 93"/>
                <a:gd name="f35" fmla="val 85"/>
                <a:gd name="f36" fmla="val 280"/>
                <a:gd name="f37" fmla="val 255"/>
                <a:gd name="f38" fmla="val 70"/>
                <a:gd name="f39" fmla="val 230"/>
                <a:gd name="f40" fmla="val 69"/>
                <a:gd name="f41" fmla="val 227"/>
                <a:gd name="f42" fmla="val 68"/>
                <a:gd name="f43" fmla="val 225"/>
                <a:gd name="f44" fmla="val 64"/>
                <a:gd name="f45" fmla="val 222"/>
                <a:gd name="f46" fmla="val 62"/>
                <a:gd name="f47" fmla="val 229"/>
                <a:gd name="f48" fmla="val 60"/>
                <a:gd name="f49" fmla="val 57"/>
                <a:gd name="f50" fmla="val 243"/>
                <a:gd name="f51" fmla="val 51"/>
                <a:gd name="f52" fmla="val 264"/>
                <a:gd name="f53" fmla="val 44"/>
                <a:gd name="f54" fmla="val 285"/>
                <a:gd name="f55" fmla="val 37"/>
                <a:gd name="f56" fmla="val 35"/>
                <a:gd name="f57" fmla="val 309"/>
                <a:gd name="f58" fmla="val 31"/>
                <a:gd name="f59" fmla="val 313"/>
                <a:gd name="f60" fmla="val 27"/>
                <a:gd name="f61" fmla="val 25"/>
                <a:gd name="f62" fmla="val 315"/>
                <a:gd name="f63" fmla="val 21"/>
                <a:gd name="f64" fmla="val 311"/>
                <a:gd name="f65" fmla="val 19"/>
                <a:gd name="f66" fmla="val 308"/>
                <a:gd name="f67" fmla="val 18"/>
                <a:gd name="f68" fmla="val 307"/>
                <a:gd name="f69" fmla="val 304"/>
                <a:gd name="f70" fmla="val 302"/>
                <a:gd name="f71" fmla="val 26"/>
                <a:gd name="f72" fmla="val 282"/>
                <a:gd name="f73" fmla="val 33"/>
                <a:gd name="f74" fmla="val 261"/>
                <a:gd name="f75" fmla="val 40"/>
                <a:gd name="f76" fmla="val 240"/>
                <a:gd name="f77" fmla="val 48"/>
                <a:gd name="f78" fmla="val 214"/>
                <a:gd name="f79" fmla="val 53"/>
                <a:gd name="f80" fmla="val 199"/>
                <a:gd name="f81" fmla="val 1"/>
                <a:gd name="f82" fmla="val 194"/>
                <a:gd name="f83" fmla="val 190"/>
                <a:gd name="f84" fmla="val 186"/>
                <a:gd name="f85" fmla="val 112"/>
                <a:gd name="f86" fmla="val 168"/>
                <a:gd name="f87" fmla="val 169"/>
                <a:gd name="f88" fmla="val 178"/>
                <a:gd name="f89" fmla="val 175"/>
                <a:gd name="f90" fmla="val 124"/>
                <a:gd name="f91" fmla="val 74"/>
                <a:gd name="f92" fmla="val 24"/>
                <a:gd name="f93" fmla="val 14"/>
                <a:gd name="f94" fmla="val 166"/>
                <a:gd name="f95" fmla="val 12"/>
                <a:gd name="f96" fmla="val 158"/>
                <a:gd name="f97" fmla="val 13"/>
                <a:gd name="f98" fmla="val 17"/>
                <a:gd name="f99" fmla="val 8"/>
                <a:gd name="f100" fmla="val 3"/>
                <a:gd name="f101" fmla="val 10"/>
                <a:gd name="f102" fmla="+- 0 0 -90"/>
                <a:gd name="f103" fmla="*/ f3 1 181"/>
                <a:gd name="f104" fmla="*/ f4 1 317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81"/>
                <a:gd name="f113" fmla="*/ f109 1 317"/>
                <a:gd name="f114" fmla="*/ 0 f110 1"/>
                <a:gd name="f115" fmla="*/ 0 f109 1"/>
                <a:gd name="f116" fmla="*/ 181 f110 1"/>
                <a:gd name="f117" fmla="*/ 198 f109 1"/>
                <a:gd name="f118" fmla="*/ 78 f110 1"/>
                <a:gd name="f119" fmla="*/ 90 f110 1"/>
                <a:gd name="f120" fmla="*/ 236 f109 1"/>
                <a:gd name="f121" fmla="*/ 111 f110 1"/>
                <a:gd name="f122" fmla="*/ 300 f109 1"/>
                <a:gd name="f123" fmla="*/ 106 f110 1"/>
                <a:gd name="f124" fmla="*/ 314 f109 1"/>
                <a:gd name="f125" fmla="*/ 93 f110 1"/>
                <a:gd name="f126" fmla="*/ 306 f109 1"/>
                <a:gd name="f127" fmla="*/ 70 f110 1"/>
                <a:gd name="f128" fmla="*/ 230 f109 1"/>
                <a:gd name="f129" fmla="*/ 64 f110 1"/>
                <a:gd name="f130" fmla="*/ 222 f109 1"/>
                <a:gd name="f131" fmla="*/ 57 f110 1"/>
                <a:gd name="f132" fmla="*/ 243 f109 1"/>
                <a:gd name="f133" fmla="*/ 37 f110 1"/>
                <a:gd name="f134" fmla="*/ 27 f110 1"/>
                <a:gd name="f135" fmla="*/ 19 f110 1"/>
                <a:gd name="f136" fmla="*/ 308 f109 1"/>
                <a:gd name="f137" fmla="*/ 302 f109 1"/>
                <a:gd name="f138" fmla="*/ 40 f110 1"/>
                <a:gd name="f139" fmla="*/ 240 f109 1"/>
                <a:gd name="f140" fmla="*/ 53 f110 1"/>
                <a:gd name="f141" fmla="*/ 199 f109 1"/>
                <a:gd name="f142" fmla="*/ 1 f110 1"/>
                <a:gd name="f143" fmla="*/ 186 f109 1"/>
                <a:gd name="f144" fmla="*/ 168 f110 1"/>
                <a:gd name="f145" fmla="*/ 169 f110 1"/>
                <a:gd name="f146" fmla="*/ 175 f109 1"/>
                <a:gd name="f147" fmla="*/ 24 f109 1"/>
                <a:gd name="f148" fmla="*/ 158 f110 1"/>
                <a:gd name="f149" fmla="*/ 13 f109 1"/>
                <a:gd name="f150" fmla="*/ 17 f110 1"/>
                <a:gd name="f151" fmla="+- f111 0 f1"/>
                <a:gd name="f152" fmla="*/ f114 1 181"/>
                <a:gd name="f153" fmla="*/ f115 1 317"/>
                <a:gd name="f154" fmla="*/ f116 1 181"/>
                <a:gd name="f155" fmla="*/ f117 1 317"/>
                <a:gd name="f156" fmla="*/ f118 1 181"/>
                <a:gd name="f157" fmla="*/ f119 1 181"/>
                <a:gd name="f158" fmla="*/ f120 1 317"/>
                <a:gd name="f159" fmla="*/ f121 1 181"/>
                <a:gd name="f160" fmla="*/ f122 1 317"/>
                <a:gd name="f161" fmla="*/ f123 1 181"/>
                <a:gd name="f162" fmla="*/ f124 1 317"/>
                <a:gd name="f163" fmla="*/ f125 1 181"/>
                <a:gd name="f164" fmla="*/ f126 1 317"/>
                <a:gd name="f165" fmla="*/ f127 1 181"/>
                <a:gd name="f166" fmla="*/ f128 1 317"/>
                <a:gd name="f167" fmla="*/ f129 1 181"/>
                <a:gd name="f168" fmla="*/ f130 1 317"/>
                <a:gd name="f169" fmla="*/ f131 1 181"/>
                <a:gd name="f170" fmla="*/ f132 1 317"/>
                <a:gd name="f171" fmla="*/ f133 1 181"/>
                <a:gd name="f172" fmla="*/ f134 1 181"/>
                <a:gd name="f173" fmla="*/ f135 1 181"/>
                <a:gd name="f174" fmla="*/ f136 1 317"/>
                <a:gd name="f175" fmla="*/ f137 1 317"/>
                <a:gd name="f176" fmla="*/ f138 1 181"/>
                <a:gd name="f177" fmla="*/ f139 1 317"/>
                <a:gd name="f178" fmla="*/ f140 1 181"/>
                <a:gd name="f179" fmla="*/ f141 1 317"/>
                <a:gd name="f180" fmla="*/ f142 1 181"/>
                <a:gd name="f181" fmla="*/ f143 1 317"/>
                <a:gd name="f182" fmla="*/ f144 1 181"/>
                <a:gd name="f183" fmla="*/ f145 1 181"/>
                <a:gd name="f184" fmla="*/ f146 1 317"/>
                <a:gd name="f185" fmla="*/ f147 1 317"/>
                <a:gd name="f186" fmla="*/ f148 1 181"/>
                <a:gd name="f187" fmla="*/ f149 1 317"/>
                <a:gd name="f188" fmla="*/ f150 1 181"/>
                <a:gd name="f189" fmla="*/ 0 1 f112"/>
                <a:gd name="f190" fmla="*/ f106 1 f112"/>
                <a:gd name="f191" fmla="*/ 0 1 f113"/>
                <a:gd name="f192" fmla="*/ f107 1 f113"/>
                <a:gd name="f193" fmla="*/ f152 1 f112"/>
                <a:gd name="f194" fmla="*/ f153 1 f113"/>
                <a:gd name="f195" fmla="*/ f154 1 f112"/>
                <a:gd name="f196" fmla="*/ f155 1 f113"/>
                <a:gd name="f197" fmla="*/ f156 1 f112"/>
                <a:gd name="f198" fmla="*/ f157 1 f112"/>
                <a:gd name="f199" fmla="*/ f158 1 f113"/>
                <a:gd name="f200" fmla="*/ f159 1 f112"/>
                <a:gd name="f201" fmla="*/ f160 1 f113"/>
                <a:gd name="f202" fmla="*/ f161 1 f112"/>
                <a:gd name="f203" fmla="*/ f162 1 f113"/>
                <a:gd name="f204" fmla="*/ f163 1 f112"/>
                <a:gd name="f205" fmla="*/ f164 1 f113"/>
                <a:gd name="f206" fmla="*/ f165 1 f112"/>
                <a:gd name="f207" fmla="*/ f166 1 f113"/>
                <a:gd name="f208" fmla="*/ f167 1 f112"/>
                <a:gd name="f209" fmla="*/ f168 1 f113"/>
                <a:gd name="f210" fmla="*/ f169 1 f112"/>
                <a:gd name="f211" fmla="*/ f170 1 f113"/>
                <a:gd name="f212" fmla="*/ f171 1 f112"/>
                <a:gd name="f213" fmla="*/ f172 1 f112"/>
                <a:gd name="f214" fmla="*/ f173 1 f112"/>
                <a:gd name="f215" fmla="*/ f174 1 f113"/>
                <a:gd name="f216" fmla="*/ f175 1 f113"/>
                <a:gd name="f217" fmla="*/ f176 1 f112"/>
                <a:gd name="f218" fmla="*/ f177 1 f113"/>
                <a:gd name="f219" fmla="*/ f178 1 f112"/>
                <a:gd name="f220" fmla="*/ f179 1 f113"/>
                <a:gd name="f221" fmla="*/ f180 1 f112"/>
                <a:gd name="f222" fmla="*/ f181 1 f113"/>
                <a:gd name="f223" fmla="*/ f182 1 f112"/>
                <a:gd name="f224" fmla="*/ f183 1 f112"/>
                <a:gd name="f225" fmla="*/ f184 1 f113"/>
                <a:gd name="f226" fmla="*/ f185 1 f113"/>
                <a:gd name="f227" fmla="*/ f186 1 f112"/>
                <a:gd name="f228" fmla="*/ f187 1 f113"/>
                <a:gd name="f229" fmla="*/ f188 1 f112"/>
                <a:gd name="f230" fmla="*/ f189 f103 1"/>
                <a:gd name="f231" fmla="*/ f190 f103 1"/>
                <a:gd name="f232" fmla="*/ f192 f104 1"/>
                <a:gd name="f233" fmla="*/ f191 f104 1"/>
                <a:gd name="f234" fmla="*/ f193 f103 1"/>
                <a:gd name="f235" fmla="*/ f194 f104 1"/>
                <a:gd name="f236" fmla="*/ f195 f103 1"/>
                <a:gd name="f237" fmla="*/ f196 f104 1"/>
                <a:gd name="f238" fmla="*/ f197 f103 1"/>
                <a:gd name="f239" fmla="*/ f198 f103 1"/>
                <a:gd name="f240" fmla="*/ f199 f104 1"/>
                <a:gd name="f241" fmla="*/ f200 f103 1"/>
                <a:gd name="f242" fmla="*/ f201 f104 1"/>
                <a:gd name="f243" fmla="*/ f202 f103 1"/>
                <a:gd name="f244" fmla="*/ f203 f104 1"/>
                <a:gd name="f245" fmla="*/ f204 f103 1"/>
                <a:gd name="f246" fmla="*/ f205 f104 1"/>
                <a:gd name="f247" fmla="*/ f206 f103 1"/>
                <a:gd name="f248" fmla="*/ f207 f104 1"/>
                <a:gd name="f249" fmla="*/ f208 f103 1"/>
                <a:gd name="f250" fmla="*/ f209 f104 1"/>
                <a:gd name="f251" fmla="*/ f210 f103 1"/>
                <a:gd name="f252" fmla="*/ f211 f104 1"/>
                <a:gd name="f253" fmla="*/ f212 f103 1"/>
                <a:gd name="f254" fmla="*/ f213 f103 1"/>
                <a:gd name="f255" fmla="*/ f214 f103 1"/>
                <a:gd name="f256" fmla="*/ f215 f104 1"/>
                <a:gd name="f257" fmla="*/ f216 f104 1"/>
                <a:gd name="f258" fmla="*/ f217 f103 1"/>
                <a:gd name="f259" fmla="*/ f218 f104 1"/>
                <a:gd name="f260" fmla="*/ f219 f103 1"/>
                <a:gd name="f261" fmla="*/ f220 f104 1"/>
                <a:gd name="f262" fmla="*/ f221 f103 1"/>
                <a:gd name="f263" fmla="*/ f222 f104 1"/>
                <a:gd name="f264" fmla="*/ f223 f103 1"/>
                <a:gd name="f265" fmla="*/ f224 f103 1"/>
                <a:gd name="f266" fmla="*/ f225 f104 1"/>
                <a:gd name="f267" fmla="*/ f226 f104 1"/>
                <a:gd name="f268" fmla="*/ f227 f103 1"/>
                <a:gd name="f269" fmla="*/ f228 f104 1"/>
                <a:gd name="f270" fmla="*/ f229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4" y="f235"/>
                </a:cxn>
                <a:cxn ang="f151">
                  <a:pos x="f236" y="f235"/>
                </a:cxn>
                <a:cxn ang="f151">
                  <a:pos x="f236" y="f237"/>
                </a:cxn>
                <a:cxn ang="f151">
                  <a:pos x="f238" y="f237"/>
                </a:cxn>
                <a:cxn ang="f151">
                  <a:pos x="f239" y="f240"/>
                </a:cxn>
                <a:cxn ang="f151">
                  <a:pos x="f241" y="f242"/>
                </a:cxn>
                <a:cxn ang="f151">
                  <a:pos x="f243" y="f244"/>
                </a:cxn>
                <a:cxn ang="f151">
                  <a:pos x="f245" y="f246"/>
                </a:cxn>
                <a:cxn ang="f151">
                  <a:pos x="f247" y="f248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46"/>
                </a:cxn>
                <a:cxn ang="f151">
                  <a:pos x="f254" y="f244"/>
                </a:cxn>
                <a:cxn ang="f151">
                  <a:pos x="f255" y="f256"/>
                </a:cxn>
                <a:cxn ang="f151">
                  <a:pos x="f255" y="f257"/>
                </a:cxn>
                <a:cxn ang="f151">
                  <a:pos x="f258" y="f259"/>
                </a:cxn>
                <a:cxn ang="f151">
                  <a:pos x="f260" y="f261"/>
                </a:cxn>
                <a:cxn ang="f151">
                  <a:pos x="f262" y="f261"/>
                </a:cxn>
                <a:cxn ang="f151">
                  <a:pos x="f262" y="f263"/>
                </a:cxn>
                <a:cxn ang="f151">
                  <a:pos x="f264" y="f263"/>
                </a:cxn>
                <a:cxn ang="f151">
                  <a:pos x="f265" y="f266"/>
                </a:cxn>
                <a:cxn ang="f151">
                  <a:pos x="f265" y="f267"/>
                </a:cxn>
                <a:cxn ang="f151">
                  <a:pos x="f268" y="f269"/>
                </a:cxn>
                <a:cxn ang="f151">
                  <a:pos x="f270" y="f269"/>
                </a:cxn>
                <a:cxn ang="f151">
                  <a:pos x="f234" y="f235"/>
                </a:cxn>
              </a:cxnLst>
              <a:rect l="f230" t="f233" r="f231" b="f232"/>
              <a:pathLst>
                <a:path w="181" h="31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4" y="f28"/>
                    <a:pt x="f14" y="f29"/>
                    <a:pt x="f30" y="f31"/>
                  </a:cubicBezTo>
                  <a:cubicBezTo>
                    <a:pt x="f32" y="f7"/>
                    <a:pt x="f33" y="f29"/>
                    <a:pt x="f34" y="f28"/>
                  </a:cubicBezTo>
                  <a:cubicBezTo>
                    <a:pt x="f35" y="f36"/>
                    <a:pt x="f15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21"/>
                    <a:pt x="f49" y="f50"/>
                  </a:cubicBezTo>
                  <a:cubicBezTo>
                    <a:pt x="f51" y="f52"/>
                    <a:pt x="f53" y="f54"/>
                    <a:pt x="f55" y="f28"/>
                  </a:cubicBezTo>
                  <a:cubicBezTo>
                    <a:pt x="f56" y="f57"/>
                    <a:pt x="f58" y="f59"/>
                    <a:pt x="f60" y="f31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7" y="f69"/>
                    <a:pt x="f65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3" y="f41"/>
                    <a:pt x="f77" y="f78"/>
                    <a:pt x="f79" y="f80"/>
                  </a:cubicBezTo>
                  <a:cubicBezTo>
                    <a:pt x="f56" y="f80"/>
                    <a:pt x="f65" y="f80"/>
                    <a:pt x="f81" y="f80"/>
                  </a:cubicBezTo>
                  <a:cubicBezTo>
                    <a:pt x="f81" y="f82"/>
                    <a:pt x="f81" y="f83"/>
                    <a:pt x="f81" y="f84"/>
                  </a:cubicBezTo>
                  <a:cubicBezTo>
                    <a:pt x="f49" y="f84"/>
                    <a:pt x="f85" y="f84"/>
                    <a:pt x="f86" y="f84"/>
                  </a:cubicBezTo>
                  <a:cubicBezTo>
                    <a:pt x="f87" y="f6"/>
                    <a:pt x="f87" y="f88"/>
                    <a:pt x="f87" y="f89"/>
                  </a:cubicBezTo>
                  <a:cubicBezTo>
                    <a:pt x="f87" y="f90"/>
                    <a:pt x="f87" y="f91"/>
                    <a:pt x="f87" y="f92"/>
                  </a:cubicBezTo>
                  <a:cubicBezTo>
                    <a:pt x="f87" y="f93"/>
                    <a:pt x="f94" y="f95"/>
                    <a:pt x="f96" y="f97"/>
                  </a:cubicBezTo>
                  <a:cubicBezTo>
                    <a:pt x="f26" y="f97"/>
                    <a:pt x="f44" y="f97"/>
                    <a:pt x="f98" y="f97"/>
                  </a:cubicBezTo>
                  <a:cubicBezTo>
                    <a:pt x="f99" y="f97"/>
                    <a:pt x="f100" y="f101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2" name="Freeform 382">
              <a:extLst>
                <a:ext uri="{FF2B5EF4-FFF2-40B4-BE49-F238E27FC236}">
                  <a16:creationId xmlns:a16="http://schemas.microsoft.com/office/drawing/2014/main" id="{CE7339E0-0646-F2EA-02CF-57B146204BAC}"/>
                </a:ext>
              </a:extLst>
            </p:cNvPr>
            <p:cNvSpPr/>
            <p:nvPr/>
          </p:nvSpPr>
          <p:spPr>
            <a:xfrm>
              <a:off x="10409849" y="3710260"/>
              <a:ext cx="153984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193"/>
                <a:gd name="f8" fmla="val 20"/>
                <a:gd name="f9" fmla="val 4"/>
                <a:gd name="f10" fmla="val 33"/>
                <a:gd name="f11" fmla="val 45"/>
                <a:gd name="f12" fmla="val 9"/>
                <a:gd name="f13" fmla="val 46"/>
                <a:gd name="f14" fmla="val 23"/>
                <a:gd name="f15" fmla="val 39"/>
                <a:gd name="f16" fmla="val 56"/>
                <a:gd name="f17" fmla="val 73"/>
                <a:gd name="f18" fmla="val 80"/>
                <a:gd name="f19" fmla="val 48"/>
                <a:gd name="f20" fmla="val 83"/>
                <a:gd name="f21" fmla="val 65"/>
                <a:gd name="f22" fmla="val 82"/>
                <a:gd name="f23" fmla="val 75"/>
                <a:gd name="f24" fmla="val 84"/>
                <a:gd name="f25" fmla="val 96"/>
                <a:gd name="f26" fmla="val 105"/>
                <a:gd name="f27" fmla="val 89"/>
                <a:gd name="f28" fmla="val 106"/>
                <a:gd name="f29" fmla="val 100"/>
                <a:gd name="f30" fmla="val 125"/>
                <a:gd name="f31" fmla="val 150"/>
                <a:gd name="f32" fmla="val 176"/>
                <a:gd name="f33" fmla="val 186"/>
                <a:gd name="f34" fmla="val 95"/>
                <a:gd name="f35" fmla="val 192"/>
                <a:gd name="f36" fmla="val 72"/>
                <a:gd name="f37" fmla="val 191"/>
                <a:gd name="f38" fmla="val 63"/>
                <a:gd name="f39" fmla="val 182"/>
                <a:gd name="f40" fmla="val 171"/>
                <a:gd name="f41" fmla="val 62"/>
                <a:gd name="f42" fmla="val 158"/>
                <a:gd name="f43" fmla="val 144"/>
                <a:gd name="f44" fmla="val 129"/>
                <a:gd name="f45" fmla="val 50"/>
                <a:gd name="f46" fmla="val 38"/>
                <a:gd name="f47" fmla="val 26"/>
                <a:gd name="f48" fmla="val 1"/>
                <a:gd name="f49" fmla="val 121"/>
                <a:gd name="f50" fmla="val 104"/>
                <a:gd name="f51" fmla="val 81"/>
                <a:gd name="f52" fmla="val 58"/>
                <a:gd name="f53" fmla="val 35"/>
                <a:gd name="f54" fmla="val 31"/>
                <a:gd name="f55" fmla="val 27"/>
                <a:gd name="f56" fmla="val 8"/>
                <a:gd name="f57" fmla="val 17"/>
                <a:gd name="f58" fmla="val 14"/>
                <a:gd name="f59" fmla="val 10"/>
                <a:gd name="f60" fmla="+- 0 0 -90"/>
                <a:gd name="f61" fmla="*/ f3 1 107"/>
                <a:gd name="f62" fmla="*/ f4 1 193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07"/>
                <a:gd name="f71" fmla="*/ f67 1 193"/>
                <a:gd name="f72" fmla="*/ 20 f68 1"/>
                <a:gd name="f73" fmla="*/ 4 f67 1"/>
                <a:gd name="f74" fmla="*/ 46 f68 1"/>
                <a:gd name="f75" fmla="*/ 23 f67 1"/>
                <a:gd name="f76" fmla="*/ 73 f67 1"/>
                <a:gd name="f77" fmla="*/ 56 f68 1"/>
                <a:gd name="f78" fmla="*/ 83 f67 1"/>
                <a:gd name="f79" fmla="*/ 84 f68 1"/>
                <a:gd name="f80" fmla="*/ 106 f68 1"/>
                <a:gd name="f81" fmla="*/ 100 f67 1"/>
                <a:gd name="f82" fmla="*/ 176 f67 1"/>
                <a:gd name="f83" fmla="*/ 83 f68 1"/>
                <a:gd name="f84" fmla="*/ 192 f67 1"/>
                <a:gd name="f85" fmla="*/ 63 f68 1"/>
                <a:gd name="f86" fmla="*/ 171 f67 1"/>
                <a:gd name="f87" fmla="*/ 129 f67 1"/>
                <a:gd name="f88" fmla="*/ 26 f68 1"/>
                <a:gd name="f89" fmla="*/ 1 f68 1"/>
                <a:gd name="f90" fmla="*/ 104 f67 1"/>
                <a:gd name="f91" fmla="*/ 0 f68 1"/>
                <a:gd name="f92" fmla="*/ 35 f67 1"/>
                <a:gd name="f93" fmla="+- f69 0 f1"/>
                <a:gd name="f94" fmla="*/ f72 1 107"/>
                <a:gd name="f95" fmla="*/ f73 1 193"/>
                <a:gd name="f96" fmla="*/ f74 1 107"/>
                <a:gd name="f97" fmla="*/ f75 1 193"/>
                <a:gd name="f98" fmla="*/ f76 1 193"/>
                <a:gd name="f99" fmla="*/ f77 1 107"/>
                <a:gd name="f100" fmla="*/ f78 1 193"/>
                <a:gd name="f101" fmla="*/ f79 1 107"/>
                <a:gd name="f102" fmla="*/ f80 1 107"/>
                <a:gd name="f103" fmla="*/ f81 1 193"/>
                <a:gd name="f104" fmla="*/ f82 1 193"/>
                <a:gd name="f105" fmla="*/ f83 1 107"/>
                <a:gd name="f106" fmla="*/ f84 1 193"/>
                <a:gd name="f107" fmla="*/ f85 1 107"/>
                <a:gd name="f108" fmla="*/ f86 1 193"/>
                <a:gd name="f109" fmla="*/ f87 1 193"/>
                <a:gd name="f110" fmla="*/ f88 1 107"/>
                <a:gd name="f111" fmla="*/ f89 1 107"/>
                <a:gd name="f112" fmla="*/ f90 1 193"/>
                <a:gd name="f113" fmla="*/ f91 1 107"/>
                <a:gd name="f114" fmla="*/ f92 1 193"/>
                <a:gd name="f115" fmla="*/ 0 1 f70"/>
                <a:gd name="f116" fmla="*/ f64 1 f70"/>
                <a:gd name="f117" fmla="*/ 0 1 f71"/>
                <a:gd name="f118" fmla="*/ f65 1 f71"/>
                <a:gd name="f119" fmla="*/ f94 1 f70"/>
                <a:gd name="f120" fmla="*/ f95 1 f71"/>
                <a:gd name="f121" fmla="*/ f96 1 f70"/>
                <a:gd name="f122" fmla="*/ f97 1 f71"/>
                <a:gd name="f123" fmla="*/ f98 1 f71"/>
                <a:gd name="f124" fmla="*/ f99 1 f70"/>
                <a:gd name="f125" fmla="*/ f100 1 f71"/>
                <a:gd name="f126" fmla="*/ f101 1 f70"/>
                <a:gd name="f127" fmla="*/ f102 1 f70"/>
                <a:gd name="f128" fmla="*/ f103 1 f71"/>
                <a:gd name="f129" fmla="*/ f104 1 f71"/>
                <a:gd name="f130" fmla="*/ f105 1 f70"/>
                <a:gd name="f131" fmla="*/ f106 1 f71"/>
                <a:gd name="f132" fmla="*/ f107 1 f70"/>
                <a:gd name="f133" fmla="*/ f108 1 f71"/>
                <a:gd name="f134" fmla="*/ f109 1 f71"/>
                <a:gd name="f135" fmla="*/ f110 1 f70"/>
                <a:gd name="f136" fmla="*/ f111 1 f70"/>
                <a:gd name="f137" fmla="*/ f112 1 f71"/>
                <a:gd name="f138" fmla="*/ f113 1 f70"/>
                <a:gd name="f139" fmla="*/ f114 1 f71"/>
                <a:gd name="f140" fmla="*/ f115 f61 1"/>
                <a:gd name="f141" fmla="*/ f116 f61 1"/>
                <a:gd name="f142" fmla="*/ f118 f62 1"/>
                <a:gd name="f143" fmla="*/ f117 f62 1"/>
                <a:gd name="f144" fmla="*/ f119 f61 1"/>
                <a:gd name="f145" fmla="*/ f120 f62 1"/>
                <a:gd name="f146" fmla="*/ f121 f61 1"/>
                <a:gd name="f147" fmla="*/ f122 f62 1"/>
                <a:gd name="f148" fmla="*/ f123 f62 1"/>
                <a:gd name="f149" fmla="*/ f124 f61 1"/>
                <a:gd name="f150" fmla="*/ f125 f62 1"/>
                <a:gd name="f151" fmla="*/ f126 f61 1"/>
                <a:gd name="f152" fmla="*/ f127 f61 1"/>
                <a:gd name="f153" fmla="*/ f128 f62 1"/>
                <a:gd name="f154" fmla="*/ f129 f62 1"/>
                <a:gd name="f155" fmla="*/ f130 f61 1"/>
                <a:gd name="f156" fmla="*/ f131 f62 1"/>
                <a:gd name="f157" fmla="*/ f132 f61 1"/>
                <a:gd name="f158" fmla="*/ f133 f62 1"/>
                <a:gd name="f159" fmla="*/ f134 f62 1"/>
                <a:gd name="f160" fmla="*/ f135 f61 1"/>
                <a:gd name="f161" fmla="*/ f136 f61 1"/>
                <a:gd name="f162" fmla="*/ f137 f62 1"/>
                <a:gd name="f163" fmla="*/ f138 f61 1"/>
                <a:gd name="f164" fmla="*/ f13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6" y="f148"/>
                </a:cxn>
                <a:cxn ang="f93">
                  <a:pos x="f149" y="f150"/>
                </a:cxn>
                <a:cxn ang="f93">
                  <a:pos x="f151" y="f150"/>
                </a:cxn>
                <a:cxn ang="f93">
                  <a:pos x="f152" y="f153"/>
                </a:cxn>
                <a:cxn ang="f93">
                  <a:pos x="f152" y="f154"/>
                </a:cxn>
                <a:cxn ang="f93">
                  <a:pos x="f155" y="f156"/>
                </a:cxn>
                <a:cxn ang="f93">
                  <a:pos x="f157" y="f158"/>
                </a:cxn>
                <a:cxn ang="f93">
                  <a:pos x="f157" y="f159"/>
                </a:cxn>
                <a:cxn ang="f93">
                  <a:pos x="f160" y="f159"/>
                </a:cxn>
                <a:cxn ang="f93">
                  <a:pos x="f161" y="f162"/>
                </a:cxn>
                <a:cxn ang="f93">
                  <a:pos x="f163" y="f164"/>
                </a:cxn>
                <a:cxn ang="f93">
                  <a:pos x="f161" y="f147"/>
                </a:cxn>
                <a:cxn ang="f93">
                  <a:pos x="f144" y="f145"/>
                </a:cxn>
              </a:cxnLst>
              <a:rect l="f140" t="f143" r="f141" b="f142"/>
              <a:pathLst>
                <a:path w="107" h="193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3" y="f15"/>
                    <a:pt x="f13" y="f16"/>
                    <a:pt x="f13" y="f17"/>
                  </a:cubicBezTo>
                  <a:cubicBezTo>
                    <a:pt x="f13" y="f18"/>
                    <a:pt x="f19" y="f20"/>
                    <a:pt x="f16" y="f20"/>
                  </a:cubicBezTo>
                  <a:cubicBezTo>
                    <a:pt x="f21" y="f22"/>
                    <a:pt x="f23" y="f22"/>
                    <a:pt x="f24" y="f20"/>
                  </a:cubicBezTo>
                  <a:cubicBezTo>
                    <a:pt x="f25" y="f20"/>
                    <a:pt x="f26" y="f27"/>
                    <a:pt x="f28" y="f29"/>
                  </a:cubicBezTo>
                  <a:cubicBezTo>
                    <a:pt x="f6" y="f30"/>
                    <a:pt x="f6" y="f31"/>
                    <a:pt x="f28" y="f32"/>
                  </a:cubicBezTo>
                  <a:cubicBezTo>
                    <a:pt x="f28" y="f33"/>
                    <a:pt x="f34" y="f7"/>
                    <a:pt x="f20" y="f35"/>
                  </a:cubicBezTo>
                  <a:cubicBezTo>
                    <a:pt x="f36" y="f37"/>
                    <a:pt x="f38" y="f39"/>
                    <a:pt x="f38" y="f40"/>
                  </a:cubicBezTo>
                  <a:cubicBezTo>
                    <a:pt x="f41" y="f42"/>
                    <a:pt x="f38" y="f43"/>
                    <a:pt x="f38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12" y="f44"/>
                    <a:pt x="f48" y="f49"/>
                    <a:pt x="f48" y="f50"/>
                  </a:cubicBezTo>
                  <a:cubicBezTo>
                    <a:pt x="f48" y="f51"/>
                    <a:pt x="f5" y="f52"/>
                    <a:pt x="f5" y="f53"/>
                  </a:cubicBezTo>
                  <a:cubicBezTo>
                    <a:pt x="f5" y="f54"/>
                    <a:pt x="f48" y="f55"/>
                    <a:pt x="f48" y="f14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3" name="Freeform 383">
              <a:extLst>
                <a:ext uri="{FF2B5EF4-FFF2-40B4-BE49-F238E27FC236}">
                  <a16:creationId xmlns:a16="http://schemas.microsoft.com/office/drawing/2014/main" id="{CEA0CDD4-6022-60C8-7B38-F9FD1856B5C3}"/>
                </a:ext>
              </a:extLst>
            </p:cNvPr>
            <p:cNvSpPr/>
            <p:nvPr/>
          </p:nvSpPr>
          <p:spPr>
            <a:xfrm>
              <a:off x="11251225" y="5356500"/>
              <a:ext cx="49212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30"/>
                <a:gd name="f8" fmla="val 3"/>
                <a:gd name="f9" fmla="val 114"/>
                <a:gd name="f10" fmla="val 225"/>
                <a:gd name="f11" fmla="val 335"/>
                <a:gd name="f12" fmla="val 21"/>
                <a:gd name="f13" fmla="val 333"/>
                <a:gd name="f14" fmla="val 312"/>
                <a:gd name="f15" fmla="val 217"/>
                <a:gd name="f16" fmla="val 122"/>
                <a:gd name="f17" fmla="val 27"/>
                <a:gd name="f18" fmla="val 7"/>
                <a:gd name="f19" fmla="+- 0 0 -90"/>
                <a:gd name="f20" fmla="*/ f3 1 340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40"/>
                <a:gd name="f30" fmla="*/ f26 1 30"/>
                <a:gd name="f31" fmla="*/ 3 f27 1"/>
                <a:gd name="f32" fmla="*/ 0 f26 1"/>
                <a:gd name="f33" fmla="*/ 335 f27 1"/>
                <a:gd name="f34" fmla="*/ 312 f27 1"/>
                <a:gd name="f35" fmla="*/ 30 f26 1"/>
                <a:gd name="f36" fmla="*/ 27 f27 1"/>
                <a:gd name="f37" fmla="+- f28 0 f1"/>
                <a:gd name="f38" fmla="*/ f31 1 340"/>
                <a:gd name="f39" fmla="*/ f32 1 30"/>
                <a:gd name="f40" fmla="*/ f33 1 340"/>
                <a:gd name="f41" fmla="*/ f34 1 340"/>
                <a:gd name="f42" fmla="*/ f35 1 30"/>
                <a:gd name="f43" fmla="*/ f36 1 34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3" y="f62"/>
                </a:cxn>
                <a:cxn ang="f37">
                  <a:pos x="f58" y="f59"/>
                </a:cxn>
              </a:cxnLst>
              <a:rect l="f54" t="f57" r="f55" b="f56"/>
              <a:pathLst>
                <a:path w="340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4" name="Freeform 384">
              <a:extLst>
                <a:ext uri="{FF2B5EF4-FFF2-40B4-BE49-F238E27FC236}">
                  <a16:creationId xmlns:a16="http://schemas.microsoft.com/office/drawing/2014/main" id="{9EB1AC38-B4C5-37F5-FA32-F5205EC58ECB}"/>
                </a:ext>
              </a:extLst>
            </p:cNvPr>
            <p:cNvSpPr/>
            <p:nvPr/>
          </p:nvSpPr>
          <p:spPr>
            <a:xfrm>
              <a:off x="9457346" y="5324752"/>
              <a:ext cx="130173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97"/>
                <a:gd name="f8" fmla="val 45"/>
                <a:gd name="f9" fmla="val 60"/>
                <a:gd name="f10" fmla="val 27"/>
                <a:gd name="f11" fmla="val 75"/>
                <a:gd name="f12" fmla="val 53"/>
                <a:gd name="f13" fmla="val 79"/>
                <a:gd name="f14" fmla="val 83"/>
                <a:gd name="f15" fmla="val 80"/>
                <a:gd name="f16" fmla="val 78"/>
                <a:gd name="f17" fmla="val 81"/>
                <a:gd name="f18" fmla="val 71"/>
                <a:gd name="f19" fmla="val 82"/>
                <a:gd name="f20" fmla="val 120"/>
                <a:gd name="f21" fmla="val 158"/>
                <a:gd name="f22" fmla="val 54"/>
                <a:gd name="f23" fmla="val 37"/>
                <a:gd name="f24" fmla="val 19"/>
                <a:gd name="f25" fmla="val 159"/>
                <a:gd name="f26" fmla="val 121"/>
                <a:gd name="f27" fmla="val 13"/>
                <a:gd name="f28" fmla="val 7"/>
                <a:gd name="f29" fmla="val 15"/>
                <a:gd name="f30" fmla="val 30"/>
                <a:gd name="f31" fmla="+- 0 0 -90"/>
                <a:gd name="f32" fmla="*/ f3 1 90"/>
                <a:gd name="f33" fmla="*/ f4 1 19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0"/>
                <a:gd name="f42" fmla="*/ f38 1 197"/>
                <a:gd name="f43" fmla="*/ 45 f39 1"/>
                <a:gd name="f44" fmla="*/ 0 f38 1"/>
                <a:gd name="f45" fmla="*/ 90 f39 1"/>
                <a:gd name="f46" fmla="*/ 79 f38 1"/>
                <a:gd name="f47" fmla="*/ 71 f39 1"/>
                <a:gd name="f48" fmla="*/ 82 f38 1"/>
                <a:gd name="f49" fmla="*/ 197 f38 1"/>
                <a:gd name="f50" fmla="*/ 19 f39 1"/>
                <a:gd name="f51" fmla="*/ 81 f38 1"/>
                <a:gd name="f52" fmla="*/ 0 f39 1"/>
                <a:gd name="f53" fmla="*/ 80 f38 1"/>
                <a:gd name="f54" fmla="+- f40 0 f1"/>
                <a:gd name="f55" fmla="*/ f43 1 90"/>
                <a:gd name="f56" fmla="*/ f44 1 197"/>
                <a:gd name="f57" fmla="*/ f45 1 90"/>
                <a:gd name="f58" fmla="*/ f46 1 197"/>
                <a:gd name="f59" fmla="*/ f47 1 90"/>
                <a:gd name="f60" fmla="*/ f48 1 197"/>
                <a:gd name="f61" fmla="*/ f49 1 197"/>
                <a:gd name="f62" fmla="*/ f50 1 90"/>
                <a:gd name="f63" fmla="*/ f51 1 197"/>
                <a:gd name="f64" fmla="*/ f52 1 90"/>
                <a:gd name="f65" fmla="*/ f53 1 19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89" y="f91"/>
                </a:cxn>
                <a:cxn ang="f54">
                  <a:pos x="f92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90" h="19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4" y="f25"/>
                    <a:pt x="f24" y="f26"/>
                    <a:pt x="f24" y="f17"/>
                  </a:cubicBezTo>
                  <a:cubicBezTo>
                    <a:pt x="f27" y="f17"/>
                    <a:pt x="f28" y="f17"/>
                    <a:pt x="f5" y="f15"/>
                  </a:cubicBezTo>
                  <a:cubicBezTo>
                    <a:pt x="f29" y="f12"/>
                    <a:pt x="f30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5" name="Freeform 385">
              <a:extLst>
                <a:ext uri="{FF2B5EF4-FFF2-40B4-BE49-F238E27FC236}">
                  <a16:creationId xmlns:a16="http://schemas.microsoft.com/office/drawing/2014/main" id="{D1ED5D5B-31BF-B3D7-5E67-BCBBA7424609}"/>
                </a:ext>
              </a:extLst>
            </p:cNvPr>
            <p:cNvSpPr/>
            <p:nvPr/>
          </p:nvSpPr>
          <p:spPr>
            <a:xfrm>
              <a:off x="8731861" y="3529291"/>
              <a:ext cx="217490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87"/>
                <a:gd name="f8" fmla="val 6"/>
                <a:gd name="f9" fmla="val 48"/>
                <a:gd name="f10" fmla="val 12"/>
                <a:gd name="f11" fmla="val 16"/>
                <a:gd name="f12" fmla="val 41"/>
                <a:gd name="f13" fmla="val 52"/>
                <a:gd name="f14" fmla="val 17"/>
                <a:gd name="f15" fmla="val 63"/>
                <a:gd name="f16" fmla="val 35"/>
                <a:gd name="f17" fmla="val 76"/>
                <a:gd name="f18" fmla="val 54"/>
                <a:gd name="f19" fmla="val 88"/>
                <a:gd name="f20" fmla="val 36"/>
                <a:gd name="f21" fmla="val 99"/>
                <a:gd name="f22" fmla="val 18"/>
                <a:gd name="f23" fmla="val 110"/>
                <a:gd name="f24" fmla="val 1"/>
                <a:gd name="f25" fmla="val 137"/>
                <a:gd name="f26" fmla="val 13"/>
                <a:gd name="f27" fmla="val 44"/>
                <a:gd name="f28" fmla="val 146"/>
                <a:gd name="f29" fmla="val 53"/>
                <a:gd name="f30" fmla="+- 0 0 -90"/>
                <a:gd name="f31" fmla="*/ f3 1 151"/>
                <a:gd name="f32" fmla="*/ f4 1 8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51"/>
                <a:gd name="f41" fmla="*/ f37 1 87"/>
                <a:gd name="f42" fmla="*/ 6 f38 1"/>
                <a:gd name="f43" fmla="*/ 87 f37 1"/>
                <a:gd name="f44" fmla="*/ 41 f38 1"/>
                <a:gd name="f45" fmla="*/ 0 f37 1"/>
                <a:gd name="f46" fmla="*/ 76 f38 1"/>
                <a:gd name="f47" fmla="*/ 54 f37 1"/>
                <a:gd name="f48" fmla="*/ 110 f38 1"/>
                <a:gd name="f49" fmla="*/ 1 f37 1"/>
                <a:gd name="f50" fmla="*/ 146 f38 1"/>
                <a:gd name="f51" fmla="+- f39 0 f1"/>
                <a:gd name="f52" fmla="*/ f42 1 151"/>
                <a:gd name="f53" fmla="*/ f43 1 87"/>
                <a:gd name="f54" fmla="*/ f44 1 151"/>
                <a:gd name="f55" fmla="*/ f45 1 87"/>
                <a:gd name="f56" fmla="*/ f46 1 151"/>
                <a:gd name="f57" fmla="*/ f47 1 87"/>
                <a:gd name="f58" fmla="*/ f48 1 151"/>
                <a:gd name="f59" fmla="*/ f49 1 87"/>
                <a:gd name="f60" fmla="*/ f50 1 151"/>
                <a:gd name="f61" fmla="*/ 0 1 f40"/>
                <a:gd name="f62" fmla="*/ f34 1 f40"/>
                <a:gd name="f63" fmla="*/ 0 1 f41"/>
                <a:gd name="f64" fmla="*/ f35 1 f41"/>
                <a:gd name="f65" fmla="*/ f52 1 f40"/>
                <a:gd name="f66" fmla="*/ f53 1 f41"/>
                <a:gd name="f67" fmla="*/ f54 1 f40"/>
                <a:gd name="f68" fmla="*/ f55 1 f41"/>
                <a:gd name="f69" fmla="*/ f56 1 f40"/>
                <a:gd name="f70" fmla="*/ f57 1 f41"/>
                <a:gd name="f71" fmla="*/ f58 1 f40"/>
                <a:gd name="f72" fmla="*/ f59 1 f41"/>
                <a:gd name="f73" fmla="*/ f60 1 f40"/>
                <a:gd name="f74" fmla="*/ f61 f31 1"/>
                <a:gd name="f75" fmla="*/ f62 f31 1"/>
                <a:gd name="f76" fmla="*/ f64 f32 1"/>
                <a:gd name="f77" fmla="*/ f63 f32 1"/>
                <a:gd name="f78" fmla="*/ f65 f31 1"/>
                <a:gd name="f79" fmla="*/ f66 f32 1"/>
                <a:gd name="f80" fmla="*/ f67 f31 1"/>
                <a:gd name="f81" fmla="*/ f68 f32 1"/>
                <a:gd name="f82" fmla="*/ f69 f31 1"/>
                <a:gd name="f83" fmla="*/ f70 f32 1"/>
                <a:gd name="f84" fmla="*/ f71 f31 1"/>
                <a:gd name="f85" fmla="*/ f72 f32 1"/>
                <a:gd name="f86" fmla="*/ f7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79"/>
                </a:cxn>
                <a:cxn ang="f51">
                  <a:pos x="f78" y="f79"/>
                </a:cxn>
              </a:cxnLst>
              <a:rect l="f74" t="f77" r="f75" b="f76"/>
              <a:pathLst>
                <a:path w="151" h="8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6" y="f27"/>
                    <a:pt x="f28" y="f7"/>
                  </a:cubicBezTo>
                  <a:cubicBezTo>
                    <a:pt x="f21" y="f7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6" name="Freeform 386">
              <a:extLst>
                <a:ext uri="{FF2B5EF4-FFF2-40B4-BE49-F238E27FC236}">
                  <a16:creationId xmlns:a16="http://schemas.microsoft.com/office/drawing/2014/main" id="{9B03248E-1B04-2F9F-2EA5-0F89308CE0A5}"/>
                </a:ext>
              </a:extLst>
            </p:cNvPr>
            <p:cNvSpPr/>
            <p:nvPr/>
          </p:nvSpPr>
          <p:spPr>
            <a:xfrm>
              <a:off x="8746153" y="4407179"/>
              <a:ext cx="21272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"/>
                <a:gd name="f7" fmla="val 87"/>
                <a:gd name="f8" fmla="val 141"/>
                <a:gd name="f9" fmla="val 95"/>
                <a:gd name="f10" fmla="val 48"/>
                <a:gd name="f11" fmla="val 2"/>
                <a:gd name="f12" fmla="val 53"/>
                <a:gd name="f13" fmla="val 1"/>
                <a:gd name="f14" fmla="val 21"/>
                <a:gd name="f15" fmla="val 36"/>
                <a:gd name="f16" fmla="val 18"/>
                <a:gd name="f17" fmla="val 59"/>
                <a:gd name="f18" fmla="val 35"/>
                <a:gd name="f19" fmla="val 71"/>
                <a:gd name="f20" fmla="val 54"/>
                <a:gd name="f21" fmla="val 83"/>
                <a:gd name="f22" fmla="val 106"/>
                <a:gd name="f23" fmla="val 134"/>
                <a:gd name="f24" fmla="val 13"/>
                <a:gd name="f25" fmla="val 47"/>
                <a:gd name="f26" fmla="+- 0 0 -90"/>
                <a:gd name="f27" fmla="*/ f3 1 147"/>
                <a:gd name="f28" fmla="*/ f4 1 8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47"/>
                <a:gd name="f37" fmla="*/ f33 1 87"/>
                <a:gd name="f38" fmla="*/ 141 f34 1"/>
                <a:gd name="f39" fmla="*/ 87 f33 1"/>
                <a:gd name="f40" fmla="*/ 2 f34 1"/>
                <a:gd name="f41" fmla="*/ 36 f34 1"/>
                <a:gd name="f42" fmla="*/ 0 f33 1"/>
                <a:gd name="f43" fmla="*/ 71 f34 1"/>
                <a:gd name="f44" fmla="*/ 54 f33 1"/>
                <a:gd name="f45" fmla="*/ 106 f34 1"/>
                <a:gd name="f46" fmla="*/ 1 f33 1"/>
                <a:gd name="f47" fmla="+- f35 0 f1"/>
                <a:gd name="f48" fmla="*/ f38 1 147"/>
                <a:gd name="f49" fmla="*/ f39 1 87"/>
                <a:gd name="f50" fmla="*/ f40 1 147"/>
                <a:gd name="f51" fmla="*/ f41 1 147"/>
                <a:gd name="f52" fmla="*/ f42 1 87"/>
                <a:gd name="f53" fmla="*/ f43 1 147"/>
                <a:gd name="f54" fmla="*/ f44 1 87"/>
                <a:gd name="f55" fmla="*/ f45 1 147"/>
                <a:gd name="f56" fmla="*/ f46 1 8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6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7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9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147" h="8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15"/>
                    <a:pt x="f9" y="f16"/>
                    <a:pt x="f22" y="f13"/>
                  </a:cubicBezTo>
                  <a:cubicBezTo>
                    <a:pt x="f23" y="f24"/>
                    <a:pt x="f6" y="f2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7" name="Freeform 387">
              <a:extLst>
                <a:ext uri="{FF2B5EF4-FFF2-40B4-BE49-F238E27FC236}">
                  <a16:creationId xmlns:a16="http://schemas.microsoft.com/office/drawing/2014/main" id="{105E78CF-7910-418D-15A7-EC572B33F610}"/>
                </a:ext>
              </a:extLst>
            </p:cNvPr>
            <p:cNvSpPr/>
            <p:nvPr/>
          </p:nvSpPr>
          <p:spPr>
            <a:xfrm>
              <a:off x="10319360" y="6458224"/>
              <a:ext cx="615948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6"/>
                <a:gd name="f7" fmla="val 21"/>
                <a:gd name="f8" fmla="val 142"/>
                <a:gd name="f9" fmla="val 284"/>
                <a:gd name="f10" fmla="val 424"/>
                <a:gd name="f11" fmla="val 15"/>
                <a:gd name="f12" fmla="val 418"/>
                <a:gd name="f13" fmla="val 404"/>
                <a:gd name="f14" fmla="val 368"/>
                <a:gd name="f15" fmla="val 332"/>
                <a:gd name="f16" fmla="val 20"/>
                <a:gd name="f17" fmla="val 295"/>
                <a:gd name="f18" fmla="val 205"/>
                <a:gd name="f19" fmla="val 114"/>
                <a:gd name="f20" fmla="val 24"/>
                <a:gd name="f21" fmla="val 9"/>
                <a:gd name="f22" fmla="val 3"/>
                <a:gd name="f23" fmla="val 16"/>
                <a:gd name="f24" fmla="+- 0 0 -90"/>
                <a:gd name="f25" fmla="*/ f3 1 426"/>
                <a:gd name="f26" fmla="*/ f4 1 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26"/>
                <a:gd name="f35" fmla="*/ f31 1 21"/>
                <a:gd name="f36" fmla="*/ 0 f32 1"/>
                <a:gd name="f37" fmla="*/ 0 f31 1"/>
                <a:gd name="f38" fmla="*/ 426 f32 1"/>
                <a:gd name="f39" fmla="*/ 404 f32 1"/>
                <a:gd name="f40" fmla="*/ 21 f31 1"/>
                <a:gd name="f41" fmla="*/ 295 f32 1"/>
                <a:gd name="f42" fmla="*/ 20 f31 1"/>
                <a:gd name="f43" fmla="*/ 24 f32 1"/>
                <a:gd name="f44" fmla="+- f33 0 f1"/>
                <a:gd name="f45" fmla="*/ f36 1 426"/>
                <a:gd name="f46" fmla="*/ f37 1 21"/>
                <a:gd name="f47" fmla="*/ f38 1 426"/>
                <a:gd name="f48" fmla="*/ f39 1 426"/>
                <a:gd name="f49" fmla="*/ f40 1 21"/>
                <a:gd name="f50" fmla="*/ f41 1 426"/>
                <a:gd name="f51" fmla="*/ f42 1 21"/>
                <a:gd name="f52" fmla="*/ f43 1 426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4"/>
                <a:gd name="f61" fmla="*/ f49 1 f35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5 1"/>
                <a:gd name="f73" fmla="*/ f61 f26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6" y="f73"/>
                </a:cxn>
                <a:cxn ang="f44">
                  <a:pos x="f69" y="f70"/>
                </a:cxn>
              </a:cxnLst>
              <a:rect l="f65" t="f68" r="f66" b="f67"/>
              <a:pathLst>
                <a:path w="426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7" y="f16"/>
                  </a:cubicBezTo>
                  <a:cubicBezTo>
                    <a:pt x="f18" y="f16"/>
                    <a:pt x="f19" y="f7"/>
                    <a:pt x="f20" y="f7"/>
                  </a:cubicBezTo>
                  <a:cubicBezTo>
                    <a:pt x="f21" y="f7"/>
                    <a:pt x="f22" y="f2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8" name="Freeform 388">
              <a:extLst>
                <a:ext uri="{FF2B5EF4-FFF2-40B4-BE49-F238E27FC236}">
                  <a16:creationId xmlns:a16="http://schemas.microsoft.com/office/drawing/2014/main" id="{A3F1C78E-5C03-2A85-B82B-7A85450BF92C}"/>
                </a:ext>
              </a:extLst>
            </p:cNvPr>
            <p:cNvSpPr/>
            <p:nvPr/>
          </p:nvSpPr>
          <p:spPr>
            <a:xfrm>
              <a:off x="10784497" y="5112026"/>
              <a:ext cx="147639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01"/>
                <a:gd name="f8" fmla="val 51"/>
                <a:gd name="f9" fmla="val 79"/>
                <a:gd name="f10" fmla="val 80"/>
                <a:gd name="f11" fmla="val 22"/>
                <a:gd name="f12" fmla="val 1"/>
                <a:gd name="f13" fmla="val 49"/>
                <a:gd name="f14" fmla="val 23"/>
                <a:gd name="f15" fmla="val 52"/>
                <a:gd name="f16" fmla="+- 0 0 -90"/>
                <a:gd name="f17" fmla="*/ f3 1 102"/>
                <a:gd name="f18" fmla="*/ f4 1 10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"/>
                <a:gd name="f27" fmla="*/ f23 1 101"/>
                <a:gd name="f28" fmla="*/ 101 f24 1"/>
                <a:gd name="f29" fmla="*/ 51 f23 1"/>
                <a:gd name="f30" fmla="*/ 51 f24 1"/>
                <a:gd name="f31" fmla="*/ 101 f23 1"/>
                <a:gd name="f32" fmla="*/ 1 f24 1"/>
                <a:gd name="f33" fmla="*/ 49 f23 1"/>
                <a:gd name="f34" fmla="*/ 52 f24 1"/>
                <a:gd name="f35" fmla="*/ 0 f23 1"/>
                <a:gd name="f36" fmla="+- f25 0 f1"/>
                <a:gd name="f37" fmla="*/ f28 1 102"/>
                <a:gd name="f38" fmla="*/ f29 1 101"/>
                <a:gd name="f39" fmla="*/ f30 1 102"/>
                <a:gd name="f40" fmla="*/ f31 1 101"/>
                <a:gd name="f41" fmla="*/ f32 1 102"/>
                <a:gd name="f42" fmla="*/ f33 1 101"/>
                <a:gd name="f43" fmla="*/ f34 1 102"/>
                <a:gd name="f44" fmla="*/ f35 1 10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2" h="10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12" y="f13"/>
                  </a:cubicBezTo>
                  <a:cubicBezTo>
                    <a:pt x="f12" y="f11"/>
                    <a:pt x="f14" y="f5"/>
                    <a:pt x="f15" y="f5"/>
                  </a:cubicBezTo>
                  <a:cubicBezTo>
                    <a:pt x="f10" y="f5"/>
                    <a:pt x="f6" y="f11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79" name="Freeform 389">
              <a:extLst>
                <a:ext uri="{FF2B5EF4-FFF2-40B4-BE49-F238E27FC236}">
                  <a16:creationId xmlns:a16="http://schemas.microsoft.com/office/drawing/2014/main" id="{0FC82F01-C402-C029-2E33-DF559B2707EE}"/>
                </a:ext>
              </a:extLst>
            </p:cNvPr>
            <p:cNvSpPr/>
            <p:nvPr/>
          </p:nvSpPr>
          <p:spPr>
            <a:xfrm>
              <a:off x="9671663" y="3692804"/>
              <a:ext cx="206370" cy="11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81"/>
                <a:gd name="f8" fmla="val 73"/>
                <a:gd name="f9" fmla="val 50"/>
                <a:gd name="f10" fmla="val 84"/>
                <a:gd name="f11" fmla="val 33"/>
                <a:gd name="f12" fmla="val 95"/>
                <a:gd name="f13" fmla="val 16"/>
                <a:gd name="f14" fmla="val 105"/>
                <a:gd name="f15" fmla="val 1"/>
                <a:gd name="f16" fmla="val 130"/>
                <a:gd name="f17" fmla="val 10"/>
                <a:gd name="f18" fmla="val 42"/>
                <a:gd name="f19" fmla="val 138"/>
                <a:gd name="f20" fmla="val 52"/>
                <a:gd name="f21" fmla="val 8"/>
                <a:gd name="f22" fmla="val 15"/>
                <a:gd name="f23" fmla="val 12"/>
                <a:gd name="f24" fmla="val 41"/>
                <a:gd name="f25" fmla="val 51"/>
                <a:gd name="f26" fmla="val 17"/>
                <a:gd name="f27" fmla="val 62"/>
                <a:gd name="f28" fmla="+- 0 0 -90"/>
                <a:gd name="f29" fmla="*/ f3 1 143"/>
                <a:gd name="f30" fmla="*/ f4 1 8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43"/>
                <a:gd name="f39" fmla="*/ f35 1 81"/>
                <a:gd name="f40" fmla="*/ 73 f36 1"/>
                <a:gd name="f41" fmla="*/ 50 f35 1"/>
                <a:gd name="f42" fmla="*/ 105 f36 1"/>
                <a:gd name="f43" fmla="*/ 1 f35 1"/>
                <a:gd name="f44" fmla="*/ 138 f36 1"/>
                <a:gd name="f45" fmla="*/ 81 f35 1"/>
                <a:gd name="f46" fmla="*/ 8 f36 1"/>
                <a:gd name="f47" fmla="*/ 41 f36 1"/>
                <a:gd name="f48" fmla="*/ 0 f35 1"/>
                <a:gd name="f49" fmla="+- f37 0 f1"/>
                <a:gd name="f50" fmla="*/ f40 1 143"/>
                <a:gd name="f51" fmla="*/ f41 1 81"/>
                <a:gd name="f52" fmla="*/ f42 1 143"/>
                <a:gd name="f53" fmla="*/ f43 1 81"/>
                <a:gd name="f54" fmla="*/ f44 1 143"/>
                <a:gd name="f55" fmla="*/ f45 1 81"/>
                <a:gd name="f56" fmla="*/ f46 1 143"/>
                <a:gd name="f57" fmla="*/ f47 1 143"/>
                <a:gd name="f58" fmla="*/ f48 1 8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9"/>
                <a:gd name="f69" fmla="*/ f56 1 f38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30 1"/>
                <a:gd name="f82" fmla="*/ f69 f29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1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143" h="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7"/>
                  </a:cubicBezTo>
                  <a:cubicBezTo>
                    <a:pt x="f12" y="f7"/>
                    <a:pt x="f20" y="f7"/>
                    <a:pt x="f21" y="f7"/>
                  </a:cubicBezTo>
                  <a:cubicBezTo>
                    <a:pt x="f5" y="f9"/>
                    <a:pt x="f22" y="f23"/>
                    <a:pt x="f24" y="f5"/>
                  </a:cubicBezTo>
                  <a:cubicBezTo>
                    <a:pt x="f25" y="f26"/>
                    <a:pt x="f27" y="f11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0" name="Freeform 390">
              <a:extLst>
                <a:ext uri="{FF2B5EF4-FFF2-40B4-BE49-F238E27FC236}">
                  <a16:creationId xmlns:a16="http://schemas.microsoft.com/office/drawing/2014/main" id="{3144D551-9391-16E8-619D-C7363594E9D2}"/>
                </a:ext>
              </a:extLst>
            </p:cNvPr>
            <p:cNvSpPr/>
            <p:nvPr/>
          </p:nvSpPr>
          <p:spPr>
            <a:xfrm>
              <a:off x="9749451" y="3513417"/>
              <a:ext cx="20955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63"/>
                <a:gd name="f8" fmla="val 135"/>
                <a:gd name="f9" fmla="val 126"/>
                <a:gd name="f10" fmla="val 116"/>
                <a:gd name="f11" fmla="val 142"/>
                <a:gd name="f12" fmla="val 122"/>
                <a:gd name="f13" fmla="val 102"/>
                <a:gd name="f14" fmla="val 77"/>
                <a:gd name="f15" fmla="val 52"/>
                <a:gd name="f16" fmla="val 28"/>
                <a:gd name="f17" fmla="val 21"/>
                <a:gd name="f18" fmla="val 112"/>
                <a:gd name="f19" fmla="val 107"/>
                <a:gd name="f20" fmla="val 76"/>
                <a:gd name="f21" fmla="val 45"/>
                <a:gd name="f22" fmla="val 13"/>
                <a:gd name="f23" fmla="val 9"/>
                <a:gd name="f24" fmla="val 6"/>
                <a:gd name="f25" fmla="val 1"/>
                <a:gd name="f26" fmla="val 17"/>
                <a:gd name="f27" fmla="val 10"/>
                <a:gd name="f28" fmla="val 3"/>
                <a:gd name="f29" fmla="val 48"/>
                <a:gd name="f30" fmla="val 85"/>
                <a:gd name="f31" fmla="val 136"/>
                <a:gd name="f32" fmla="val 11"/>
                <a:gd name="f33" fmla="val 25"/>
                <a:gd name="f34" fmla="val 58"/>
                <a:gd name="f35" fmla="val 91"/>
                <a:gd name="f36" fmla="val 123"/>
                <a:gd name="f37" fmla="val 149"/>
                <a:gd name="f38" fmla="+- 0 0 -90"/>
                <a:gd name="f39" fmla="*/ f3 1 145"/>
                <a:gd name="f40" fmla="*/ f4 1 1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45"/>
                <a:gd name="f49" fmla="*/ f45 1 163"/>
                <a:gd name="f50" fmla="*/ 145 f46 1"/>
                <a:gd name="f51" fmla="*/ 163 f45 1"/>
                <a:gd name="f52" fmla="*/ 116 f46 1"/>
                <a:gd name="f53" fmla="*/ 102 f45 1"/>
                <a:gd name="f54" fmla="*/ 28 f45 1"/>
                <a:gd name="f55" fmla="*/ 107 f46 1"/>
                <a:gd name="f56" fmla="*/ 21 f45 1"/>
                <a:gd name="f57" fmla="*/ 13 f46 1"/>
                <a:gd name="f58" fmla="*/ 1 f46 1"/>
                <a:gd name="f59" fmla="*/ 10 f45 1"/>
                <a:gd name="f60" fmla="*/ 10 f46 1"/>
                <a:gd name="f61" fmla="*/ 1 f45 1"/>
                <a:gd name="f62" fmla="*/ 122 f46 1"/>
                <a:gd name="f63" fmla="*/ 25 f45 1"/>
                <a:gd name="f64" fmla="*/ 123 f45 1"/>
                <a:gd name="f65" fmla="+- f47 0 f1"/>
                <a:gd name="f66" fmla="*/ f50 1 145"/>
                <a:gd name="f67" fmla="*/ f51 1 163"/>
                <a:gd name="f68" fmla="*/ f52 1 145"/>
                <a:gd name="f69" fmla="*/ f53 1 163"/>
                <a:gd name="f70" fmla="*/ f54 1 163"/>
                <a:gd name="f71" fmla="*/ f55 1 145"/>
                <a:gd name="f72" fmla="*/ f56 1 163"/>
                <a:gd name="f73" fmla="*/ f57 1 145"/>
                <a:gd name="f74" fmla="*/ f58 1 145"/>
                <a:gd name="f75" fmla="*/ f59 1 163"/>
                <a:gd name="f76" fmla="*/ f60 1 145"/>
                <a:gd name="f77" fmla="*/ f61 1 163"/>
                <a:gd name="f78" fmla="*/ f62 1 145"/>
                <a:gd name="f79" fmla="*/ f63 1 163"/>
                <a:gd name="f80" fmla="*/ f64 1 163"/>
                <a:gd name="f81" fmla="*/ 0 1 f48"/>
                <a:gd name="f82" fmla="*/ f42 1 f48"/>
                <a:gd name="f83" fmla="*/ 0 1 f49"/>
                <a:gd name="f84" fmla="*/ f43 1 f49"/>
                <a:gd name="f85" fmla="*/ f66 1 f48"/>
                <a:gd name="f86" fmla="*/ f67 1 f49"/>
                <a:gd name="f87" fmla="*/ f68 1 f48"/>
                <a:gd name="f88" fmla="*/ f69 1 f49"/>
                <a:gd name="f89" fmla="*/ f70 1 f49"/>
                <a:gd name="f90" fmla="*/ f71 1 f48"/>
                <a:gd name="f91" fmla="*/ f72 1 f49"/>
                <a:gd name="f92" fmla="*/ f73 1 f48"/>
                <a:gd name="f93" fmla="*/ f74 1 f48"/>
                <a:gd name="f94" fmla="*/ f75 1 f49"/>
                <a:gd name="f95" fmla="*/ f76 1 f48"/>
                <a:gd name="f96" fmla="*/ f77 1 f49"/>
                <a:gd name="f97" fmla="*/ f78 1 f48"/>
                <a:gd name="f98" fmla="*/ f79 1 f49"/>
                <a:gd name="f99" fmla="*/ f80 1 f49"/>
                <a:gd name="f100" fmla="*/ f81 f39 1"/>
                <a:gd name="f101" fmla="*/ f82 f39 1"/>
                <a:gd name="f102" fmla="*/ f84 f40 1"/>
                <a:gd name="f103" fmla="*/ f83 f40 1"/>
                <a:gd name="f104" fmla="*/ f85 f39 1"/>
                <a:gd name="f105" fmla="*/ f86 f40 1"/>
                <a:gd name="f106" fmla="*/ f87 f39 1"/>
                <a:gd name="f107" fmla="*/ f88 f40 1"/>
                <a:gd name="f108" fmla="*/ f89 f40 1"/>
                <a:gd name="f109" fmla="*/ f90 f39 1"/>
                <a:gd name="f110" fmla="*/ f91 f40 1"/>
                <a:gd name="f111" fmla="*/ f92 f39 1"/>
                <a:gd name="f112" fmla="*/ f93 f39 1"/>
                <a:gd name="f113" fmla="*/ f94 f40 1"/>
                <a:gd name="f114" fmla="*/ f95 f39 1"/>
                <a:gd name="f115" fmla="*/ f96 f40 1"/>
                <a:gd name="f116" fmla="*/ f97 f39 1"/>
                <a:gd name="f117" fmla="*/ f98 f40 1"/>
                <a:gd name="f118" fmla="*/ f99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4" y="f105"/>
                </a:cxn>
                <a:cxn ang="f65">
                  <a:pos x="f106" y="f105"/>
                </a:cxn>
                <a:cxn ang="f65">
                  <a:pos x="f106" y="f107"/>
                </a:cxn>
                <a:cxn ang="f65">
                  <a:pos x="f106" y="f108"/>
                </a:cxn>
                <a:cxn ang="f65">
                  <a:pos x="f109" y="f110"/>
                </a:cxn>
                <a:cxn ang="f65">
                  <a:pos x="f111" y="f110"/>
                </a:cxn>
                <a:cxn ang="f65">
                  <a:pos x="f112" y="f110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5"/>
                </a:cxn>
                <a:cxn ang="f65">
                  <a:pos x="f104" y="f117"/>
                </a:cxn>
                <a:cxn ang="f65">
                  <a:pos x="f104" y="f118"/>
                </a:cxn>
                <a:cxn ang="f65">
                  <a:pos x="f104" y="f105"/>
                </a:cxn>
              </a:cxnLst>
              <a:rect l="f100" t="f103" r="f101" b="f102"/>
              <a:pathLst>
                <a:path w="145" h="16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10" y="f15"/>
                    <a:pt x="f10" y="f16"/>
                  </a:cubicBezTo>
                  <a:cubicBezTo>
                    <a:pt x="f10" y="f17"/>
                    <a:pt x="f18" y="f17"/>
                    <a:pt x="f19" y="f17"/>
                  </a:cubicBezTo>
                  <a:cubicBezTo>
                    <a:pt x="f20" y="f17"/>
                    <a:pt x="f21" y="f17"/>
                    <a:pt x="f22" y="f17"/>
                  </a:cubicBezTo>
                  <a:cubicBezTo>
                    <a:pt x="f23" y="f17"/>
                    <a:pt x="f24" y="f17"/>
                    <a:pt x="f25" y="f17"/>
                  </a:cubicBezTo>
                  <a:cubicBezTo>
                    <a:pt x="f25" y="f26"/>
                    <a:pt x="f25" y="f22"/>
                    <a:pt x="f25" y="f27"/>
                  </a:cubicBezTo>
                  <a:cubicBezTo>
                    <a:pt x="f5" y="f28"/>
                    <a:pt x="f28" y="f25"/>
                    <a:pt x="f27" y="f25"/>
                  </a:cubicBezTo>
                  <a:cubicBezTo>
                    <a:pt x="f29" y="f25"/>
                    <a:pt x="f30" y="f5"/>
                    <a:pt x="f12" y="f25"/>
                  </a:cubicBezTo>
                  <a:cubicBezTo>
                    <a:pt x="f31" y="f25"/>
                    <a:pt x="f6" y="f32"/>
                    <a:pt x="f6" y="f33"/>
                  </a:cubicBezTo>
                  <a:cubicBezTo>
                    <a:pt x="f6" y="f34"/>
                    <a:pt x="f6" y="f35"/>
                    <a:pt x="f6" y="f36"/>
                  </a:cubicBezTo>
                  <a:cubicBezTo>
                    <a:pt x="f6" y="f31"/>
                    <a:pt x="f6" y="f3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1" name="Freeform 391">
              <a:extLst>
                <a:ext uri="{FF2B5EF4-FFF2-40B4-BE49-F238E27FC236}">
                  <a16:creationId xmlns:a16="http://schemas.microsoft.com/office/drawing/2014/main" id="{37390D14-74C6-3548-3E38-C42223E19553}"/>
                </a:ext>
              </a:extLst>
            </p:cNvPr>
            <p:cNvSpPr/>
            <p:nvPr/>
          </p:nvSpPr>
          <p:spPr>
            <a:xfrm>
              <a:off x="9878034" y="3665811"/>
              <a:ext cx="193679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"/>
                <a:gd name="f7" fmla="val 116"/>
                <a:gd name="f8" fmla="val 75"/>
                <a:gd name="f9" fmla="val 69"/>
                <a:gd name="f10" fmla="val 46"/>
                <a:gd name="f11" fmla="val 24"/>
                <a:gd name="f12" fmla="val 1"/>
                <a:gd name="f13" fmla="val 76"/>
                <a:gd name="f14" fmla="val 77"/>
                <a:gd name="f15" fmla="val 80"/>
                <a:gd name="f16" fmla="val 2"/>
                <a:gd name="f17" fmla="val 83"/>
                <a:gd name="f18" fmla="val 5"/>
                <a:gd name="f19" fmla="val 85"/>
                <a:gd name="f20" fmla="val 8"/>
                <a:gd name="f21" fmla="val 98"/>
                <a:gd name="f22" fmla="val 32"/>
                <a:gd name="f23" fmla="val 111"/>
                <a:gd name="f24" fmla="val 55"/>
                <a:gd name="f25" fmla="val 123"/>
                <a:gd name="f26" fmla="val 100"/>
                <a:gd name="f27" fmla="val 115"/>
                <a:gd name="f28" fmla="val 101"/>
                <a:gd name="f29" fmla="val 52"/>
                <a:gd name="f30" fmla="val 28"/>
                <a:gd name="f31" fmla="val 10"/>
                <a:gd name="f32" fmla="val 7"/>
                <a:gd name="f33" fmla="val 74"/>
                <a:gd name="f34" fmla="val 17"/>
                <a:gd name="f35" fmla="val 71"/>
                <a:gd name="f36" fmla="val 26"/>
                <a:gd name="f37" fmla="val 42"/>
                <a:gd name="f38" fmla="val 57"/>
                <a:gd name="f39" fmla="val 72"/>
                <a:gd name="f40" fmla="val 70"/>
                <a:gd name="f41" fmla="val 73"/>
                <a:gd name="f42" fmla="+- 0 0 -90"/>
                <a:gd name="f43" fmla="*/ f3 1 133"/>
                <a:gd name="f44" fmla="*/ f4 1 11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33"/>
                <a:gd name="f53" fmla="*/ f49 1 116"/>
                <a:gd name="f54" fmla="*/ 75 f50 1"/>
                <a:gd name="f55" fmla="*/ 69 f49 1"/>
                <a:gd name="f56" fmla="*/ 1 f49 1"/>
                <a:gd name="f57" fmla="*/ 77 f50 1"/>
                <a:gd name="f58" fmla="*/ 0 f49 1"/>
                <a:gd name="f59" fmla="*/ 85 f50 1"/>
                <a:gd name="f60" fmla="*/ 8 f49 1"/>
                <a:gd name="f61" fmla="*/ 123 f50 1"/>
                <a:gd name="f62" fmla="*/ 80 f49 1"/>
                <a:gd name="f63" fmla="*/ 101 f50 1"/>
                <a:gd name="f64" fmla="*/ 115 f49 1"/>
                <a:gd name="f65" fmla="*/ 28 f50 1"/>
                <a:gd name="f66" fmla="*/ 7 f50 1"/>
                <a:gd name="f67" fmla="*/ 83 f49 1"/>
                <a:gd name="f68" fmla="*/ 26 f50 1"/>
                <a:gd name="f69" fmla="*/ 71 f49 1"/>
                <a:gd name="f70" fmla="*/ 72 f50 1"/>
                <a:gd name="f71" fmla="*/ 70 f49 1"/>
                <a:gd name="f72" fmla="+- f51 0 f1"/>
                <a:gd name="f73" fmla="*/ f54 1 133"/>
                <a:gd name="f74" fmla="*/ f55 1 116"/>
                <a:gd name="f75" fmla="*/ f56 1 116"/>
                <a:gd name="f76" fmla="*/ f57 1 133"/>
                <a:gd name="f77" fmla="*/ f58 1 116"/>
                <a:gd name="f78" fmla="*/ f59 1 133"/>
                <a:gd name="f79" fmla="*/ f60 1 116"/>
                <a:gd name="f80" fmla="*/ f61 1 133"/>
                <a:gd name="f81" fmla="*/ f62 1 116"/>
                <a:gd name="f82" fmla="*/ f63 1 133"/>
                <a:gd name="f83" fmla="*/ f64 1 116"/>
                <a:gd name="f84" fmla="*/ f65 1 133"/>
                <a:gd name="f85" fmla="*/ f66 1 133"/>
                <a:gd name="f86" fmla="*/ f67 1 116"/>
                <a:gd name="f87" fmla="*/ f68 1 133"/>
                <a:gd name="f88" fmla="*/ f69 1 116"/>
                <a:gd name="f89" fmla="*/ f70 1 133"/>
                <a:gd name="f90" fmla="*/ f71 1 116"/>
                <a:gd name="f91" fmla="*/ 0 1 f52"/>
                <a:gd name="f92" fmla="*/ f46 1 f52"/>
                <a:gd name="f93" fmla="*/ 0 1 f53"/>
                <a:gd name="f94" fmla="*/ f47 1 f53"/>
                <a:gd name="f95" fmla="*/ f73 1 f52"/>
                <a:gd name="f96" fmla="*/ f74 1 f53"/>
                <a:gd name="f97" fmla="*/ f75 1 f53"/>
                <a:gd name="f98" fmla="*/ f76 1 f52"/>
                <a:gd name="f99" fmla="*/ f77 1 f53"/>
                <a:gd name="f100" fmla="*/ f78 1 f52"/>
                <a:gd name="f101" fmla="*/ f79 1 f53"/>
                <a:gd name="f102" fmla="*/ f80 1 f52"/>
                <a:gd name="f103" fmla="*/ f81 1 f53"/>
                <a:gd name="f104" fmla="*/ f82 1 f52"/>
                <a:gd name="f105" fmla="*/ f83 1 f53"/>
                <a:gd name="f106" fmla="*/ f84 1 f52"/>
                <a:gd name="f107" fmla="*/ f85 1 f52"/>
                <a:gd name="f108" fmla="*/ f86 1 f53"/>
                <a:gd name="f109" fmla="*/ f87 1 f52"/>
                <a:gd name="f110" fmla="*/ f88 1 f53"/>
                <a:gd name="f111" fmla="*/ f89 1 f52"/>
                <a:gd name="f112" fmla="*/ f90 1 f53"/>
                <a:gd name="f113" fmla="*/ f91 f43 1"/>
                <a:gd name="f114" fmla="*/ f92 f43 1"/>
                <a:gd name="f115" fmla="*/ f94 f44 1"/>
                <a:gd name="f116" fmla="*/ f93 f44 1"/>
                <a:gd name="f117" fmla="*/ f95 f43 1"/>
                <a:gd name="f118" fmla="*/ f96 f44 1"/>
                <a:gd name="f119" fmla="*/ f97 f44 1"/>
                <a:gd name="f120" fmla="*/ f98 f43 1"/>
                <a:gd name="f121" fmla="*/ f99 f44 1"/>
                <a:gd name="f122" fmla="*/ f100 f43 1"/>
                <a:gd name="f123" fmla="*/ f101 f44 1"/>
                <a:gd name="f124" fmla="*/ f102 f43 1"/>
                <a:gd name="f125" fmla="*/ f103 f44 1"/>
                <a:gd name="f126" fmla="*/ f104 f43 1"/>
                <a:gd name="f127" fmla="*/ f105 f44 1"/>
                <a:gd name="f128" fmla="*/ f106 f43 1"/>
                <a:gd name="f129" fmla="*/ f107 f43 1"/>
                <a:gd name="f130" fmla="*/ f108 f44 1"/>
                <a:gd name="f131" fmla="*/ f109 f43 1"/>
                <a:gd name="f132" fmla="*/ f110 f44 1"/>
                <a:gd name="f133" fmla="*/ f111 f43 1"/>
                <a:gd name="f134" fmla="*/ f112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7" y="f118"/>
                </a:cxn>
                <a:cxn ang="f72">
                  <a:pos x="f117" y="f119"/>
                </a:cxn>
                <a:cxn ang="f72">
                  <a:pos x="f120" y="f121"/>
                </a:cxn>
                <a:cxn ang="f72">
                  <a:pos x="f122" y="f123"/>
                </a:cxn>
                <a:cxn ang="f72">
                  <a:pos x="f124" y="f125"/>
                </a:cxn>
                <a:cxn ang="f72">
                  <a:pos x="f126" y="f127"/>
                </a:cxn>
                <a:cxn ang="f72">
                  <a:pos x="f128" y="f127"/>
                </a:cxn>
                <a:cxn ang="f72">
                  <a:pos x="f129" y="f130"/>
                </a:cxn>
                <a:cxn ang="f72">
                  <a:pos x="f131" y="f132"/>
                </a:cxn>
                <a:cxn ang="f72">
                  <a:pos x="f133" y="f134"/>
                </a:cxn>
                <a:cxn ang="f72">
                  <a:pos x="f117" y="f118"/>
                </a:cxn>
              </a:cxnLst>
              <a:rect l="f113" t="f116" r="f114" b="f115"/>
              <a:pathLst>
                <a:path w="133" h="11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2"/>
                    <a:pt x="f14" y="f5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15"/>
                  </a:cubicBezTo>
                  <a:cubicBezTo>
                    <a:pt x="f6" y="f26"/>
                    <a:pt x="f25" y="f27"/>
                    <a:pt x="f28" y="f27"/>
                  </a:cubicBezTo>
                  <a:cubicBezTo>
                    <a:pt x="f14" y="f7"/>
                    <a:pt x="f29" y="f7"/>
                    <a:pt x="f30" y="f27"/>
                  </a:cubicBezTo>
                  <a:cubicBezTo>
                    <a:pt x="f31" y="f27"/>
                    <a:pt x="f5" y="f26"/>
                    <a:pt x="f32" y="f17"/>
                  </a:cubicBezTo>
                  <a:cubicBezTo>
                    <a:pt x="f31" y="f33"/>
                    <a:pt x="f34" y="f35"/>
                    <a:pt x="f36" y="f35"/>
                  </a:cubicBezTo>
                  <a:cubicBezTo>
                    <a:pt x="f37" y="f35"/>
                    <a:pt x="f38" y="f35"/>
                    <a:pt x="f39" y="f40"/>
                  </a:cubicBezTo>
                  <a:cubicBezTo>
                    <a:pt x="f41" y="f40"/>
                    <a:pt x="f33" y="f4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2" name="Freeform 392">
              <a:extLst>
                <a:ext uri="{FF2B5EF4-FFF2-40B4-BE49-F238E27FC236}">
                  <a16:creationId xmlns:a16="http://schemas.microsoft.com/office/drawing/2014/main" id="{C50C8B4E-E110-54D3-F0FC-D592C5983E39}"/>
                </a:ext>
              </a:extLst>
            </p:cNvPr>
            <p:cNvSpPr/>
            <p:nvPr/>
          </p:nvSpPr>
          <p:spPr>
            <a:xfrm>
              <a:off x="9800246" y="4694511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47"/>
                <a:gd name="f8" fmla="val 72"/>
                <a:gd name="f9" fmla="val 71"/>
                <a:gd name="f10" fmla="val 92"/>
                <a:gd name="f11" fmla="val 22"/>
                <a:gd name="f12" fmla="val 1"/>
                <a:gd name="f13" fmla="val 46"/>
                <a:gd name="f14" fmla="val 23"/>
                <a:gd name="f15" fmla="+- 0 0 -90"/>
                <a:gd name="f16" fmla="*/ f3 1 93"/>
                <a:gd name="f17" fmla="*/ f4 1 9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93"/>
                <a:gd name="f24" fmla="*/ 93 f21 1"/>
                <a:gd name="f25" fmla="*/ 47 f21 1"/>
                <a:gd name="f26" fmla="*/ 92 f21 1"/>
                <a:gd name="f27" fmla="*/ 1 f21 1"/>
                <a:gd name="f28" fmla="*/ 46 f21 1"/>
                <a:gd name="f29" fmla="+- f22 0 f1"/>
                <a:gd name="f30" fmla="*/ f24 1 93"/>
                <a:gd name="f31" fmla="*/ f25 1 93"/>
                <a:gd name="f32" fmla="*/ f26 1 93"/>
                <a:gd name="f33" fmla="*/ f27 1 93"/>
                <a:gd name="f34" fmla="*/ f28 1 9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8 f16 1"/>
                <a:gd name="f49" fmla="*/ f39 f17 1"/>
                <a:gd name="f50" fmla="*/ f40 f16 1"/>
                <a:gd name="f51" fmla="*/ f41 f17 1"/>
                <a:gd name="f52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6" y="f47"/>
                </a:cxn>
              </a:cxnLst>
              <a:rect l="f42" t="f45" r="f43" b="f44"/>
              <a:pathLst>
                <a:path w="93" h="93">
                  <a:moveTo>
                    <a:pt x="f6" y="f7"/>
                  </a:moveTo>
                  <a:cubicBezTo>
                    <a:pt x="f6" y="f8"/>
                    <a:pt x="f9" y="f6"/>
                    <a:pt x="f7" y="f10"/>
                  </a:cubicBezTo>
                  <a:cubicBezTo>
                    <a:pt x="f11" y="f10"/>
                    <a:pt x="f5" y="f9"/>
                    <a:pt x="f12" y="f13"/>
                  </a:cubicBezTo>
                  <a:cubicBezTo>
                    <a:pt x="f12" y="f11"/>
                    <a:pt x="f14" y="f5"/>
                    <a:pt x="f7" y="f12"/>
                  </a:cubicBezTo>
                  <a:cubicBezTo>
                    <a:pt x="f8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3" name="Freeform 393">
              <a:extLst>
                <a:ext uri="{FF2B5EF4-FFF2-40B4-BE49-F238E27FC236}">
                  <a16:creationId xmlns:a16="http://schemas.microsoft.com/office/drawing/2014/main" id="{C94E7FEC-29F8-516A-C356-8CBCB7D12469}"/>
                </a:ext>
              </a:extLst>
            </p:cNvPr>
            <p:cNvSpPr/>
            <p:nvPr/>
          </p:nvSpPr>
          <p:spPr>
            <a:xfrm>
              <a:off x="9976460" y="4696102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5"/>
                <a:gd name="f8" fmla="val 21"/>
                <a:gd name="f9" fmla="val 71"/>
                <a:gd name="f10" fmla="val 46"/>
                <a:gd name="f11" fmla="val 70"/>
                <a:gd name="f12" fmla="val 91"/>
                <a:gd name="f13" fmla="val 20"/>
                <a:gd name="f14" fmla="+- 0 0 -90"/>
                <a:gd name="f15" fmla="*/ f3 1 92"/>
                <a:gd name="f16" fmla="*/ f4 1 92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2"/>
                <a:gd name="f23" fmla="*/ 0 f20 1"/>
                <a:gd name="f24" fmla="*/ 45 f20 1"/>
                <a:gd name="f25" fmla="*/ 92 f20 1"/>
                <a:gd name="f26" fmla="*/ 46 f20 1"/>
                <a:gd name="f27" fmla="*/ 91 f20 1"/>
                <a:gd name="f28" fmla="+- f21 0 f1"/>
                <a:gd name="f29" fmla="*/ f23 1 92"/>
                <a:gd name="f30" fmla="*/ f24 1 92"/>
                <a:gd name="f31" fmla="*/ f25 1 92"/>
                <a:gd name="f32" fmla="*/ f26 1 92"/>
                <a:gd name="f33" fmla="*/ f27 1 92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7 f15 1"/>
                <a:gd name="f48" fmla="*/ f36 f16 1"/>
                <a:gd name="f49" fmla="*/ f38 f15 1"/>
                <a:gd name="f50" fmla="*/ f39 f16 1"/>
                <a:gd name="f51" fmla="*/ f4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47" y="f51"/>
                </a:cxn>
                <a:cxn ang="f28">
                  <a:pos x="f45" y="f46"/>
                </a:cxn>
              </a:cxnLst>
              <a:rect l="f41" t="f44" r="f42" b="f43"/>
              <a:pathLst>
                <a:path w="92" h="9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12"/>
                  </a:cubicBezTo>
                  <a:cubicBezTo>
                    <a:pt x="f13" y="f12"/>
                    <a:pt x="f5" y="f11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4" name="Freeform 394">
              <a:extLst>
                <a:ext uri="{FF2B5EF4-FFF2-40B4-BE49-F238E27FC236}">
                  <a16:creationId xmlns:a16="http://schemas.microsoft.com/office/drawing/2014/main" id="{A797BCCD-B136-E34C-F69C-0D718380EC5F}"/>
                </a:ext>
              </a:extLst>
            </p:cNvPr>
            <p:cNvSpPr/>
            <p:nvPr/>
          </p:nvSpPr>
          <p:spPr>
            <a:xfrm>
              <a:off x="11429021" y="5019946"/>
              <a:ext cx="133346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1"/>
                <a:gd name="f8" fmla="val 46"/>
                <a:gd name="f9" fmla="val 71"/>
                <a:gd name="f10" fmla="val 73"/>
                <a:gd name="f11" fmla="val 47"/>
                <a:gd name="f12" fmla="val 20"/>
                <a:gd name="f13" fmla="val 1"/>
                <a:gd name="f14" fmla="val 45"/>
                <a:gd name="f15" fmla="val 22"/>
                <a:gd name="f16" fmla="+- 0 0 -90"/>
                <a:gd name="f17" fmla="*/ f3 1 92"/>
                <a:gd name="f18" fmla="*/ f4 1 9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2"/>
                <a:gd name="f27" fmla="*/ f23 1 91"/>
                <a:gd name="f28" fmla="*/ 92 f24 1"/>
                <a:gd name="f29" fmla="*/ 46 f23 1"/>
                <a:gd name="f30" fmla="*/ 47 f24 1"/>
                <a:gd name="f31" fmla="*/ 91 f23 1"/>
                <a:gd name="f32" fmla="*/ 1 f24 1"/>
                <a:gd name="f33" fmla="*/ 45 f23 1"/>
                <a:gd name="f34" fmla="*/ 0 f23 1"/>
                <a:gd name="f35" fmla="+- f25 0 f1"/>
                <a:gd name="f36" fmla="*/ f28 1 92"/>
                <a:gd name="f37" fmla="*/ f29 1 91"/>
                <a:gd name="f38" fmla="*/ f30 1 92"/>
                <a:gd name="f39" fmla="*/ f31 1 91"/>
                <a:gd name="f40" fmla="*/ f32 1 92"/>
                <a:gd name="f41" fmla="*/ f33 1 91"/>
                <a:gd name="f42" fmla="*/ f34 1 91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59"/>
                </a:cxn>
              </a:cxnLst>
              <a:rect l="f54" t="f57" r="f55" b="f56"/>
              <a:pathLst>
                <a:path w="92" h="91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9"/>
                    <a:pt x="f13" y="f14"/>
                  </a:cubicBezTo>
                  <a:cubicBezTo>
                    <a:pt x="f13" y="f12"/>
                    <a:pt x="f15" y="f5"/>
                    <a:pt x="f11" y="f5"/>
                  </a:cubicBezTo>
                  <a:cubicBezTo>
                    <a:pt x="f10" y="f13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5" name="Freeform 395">
              <a:extLst>
                <a:ext uri="{FF2B5EF4-FFF2-40B4-BE49-F238E27FC236}">
                  <a16:creationId xmlns:a16="http://schemas.microsoft.com/office/drawing/2014/main" id="{ED56DCE3-8FD6-58C8-4AF5-E750899D8422}"/>
                </a:ext>
              </a:extLst>
            </p:cNvPr>
            <p:cNvSpPr/>
            <p:nvPr/>
          </p:nvSpPr>
          <p:spPr>
            <a:xfrm>
              <a:off x="9446236" y="4694511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3"/>
                <a:gd name="f8" fmla="val 1"/>
                <a:gd name="f9" fmla="val 46"/>
                <a:gd name="f10" fmla="val 22"/>
                <a:gd name="f11" fmla="val 19"/>
                <a:gd name="f12" fmla="val 72"/>
                <a:gd name="f13" fmla="val 48"/>
                <a:gd name="f14" fmla="val 91"/>
                <a:gd name="f15" fmla="val 70"/>
                <a:gd name="f16" fmla="val 20"/>
                <a:gd name="f17" fmla="+- 0 0 -90"/>
                <a:gd name="f18" fmla="*/ f3 1 92"/>
                <a:gd name="f19" fmla="*/ f4 1 9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2"/>
                <a:gd name="f28" fmla="*/ f24 1 93"/>
                <a:gd name="f29" fmla="*/ 1 f25 1"/>
                <a:gd name="f30" fmla="*/ 46 f24 1"/>
                <a:gd name="f31" fmla="*/ 46 f25 1"/>
                <a:gd name="f32" fmla="*/ 1 f24 1"/>
                <a:gd name="f33" fmla="*/ 92 f25 1"/>
                <a:gd name="f34" fmla="*/ 48 f24 1"/>
                <a:gd name="f35" fmla="*/ 92 f24 1"/>
                <a:gd name="f36" fmla="+- f26 0 f1"/>
                <a:gd name="f37" fmla="*/ f29 1 92"/>
                <a:gd name="f38" fmla="*/ f30 1 93"/>
                <a:gd name="f39" fmla="*/ f31 1 92"/>
                <a:gd name="f40" fmla="*/ f32 1 93"/>
                <a:gd name="f41" fmla="*/ f33 1 92"/>
                <a:gd name="f42" fmla="*/ f34 1 93"/>
                <a:gd name="f43" fmla="*/ f35 1 93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92" h="93">
                  <a:moveTo>
                    <a:pt x="f8" y="f9"/>
                  </a:moveTo>
                  <a:cubicBezTo>
                    <a:pt x="f5" y="f10"/>
                    <a:pt x="f11" y="f8"/>
                    <a:pt x="f9" y="f8"/>
                  </a:cubicBezTo>
                  <a:cubicBezTo>
                    <a:pt x="f12" y="f5"/>
                    <a:pt x="f6" y="f10"/>
                    <a:pt x="f6" y="f13"/>
                  </a:cubicBezTo>
                  <a:cubicBezTo>
                    <a:pt x="f14" y="f12"/>
                    <a:pt x="f15" y="f7"/>
                    <a:pt x="f9" y="f6"/>
                  </a:cubicBezTo>
                  <a:cubicBezTo>
                    <a:pt x="f16" y="f6"/>
                    <a:pt x="f8" y="f1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6" name="Freeform 396">
              <a:extLst>
                <a:ext uri="{FF2B5EF4-FFF2-40B4-BE49-F238E27FC236}">
                  <a16:creationId xmlns:a16="http://schemas.microsoft.com/office/drawing/2014/main" id="{B668F5E9-1795-0BF5-1E51-9F13BDE01AD4}"/>
                </a:ext>
              </a:extLst>
            </p:cNvPr>
            <p:cNvSpPr/>
            <p:nvPr/>
          </p:nvSpPr>
          <p:spPr>
            <a:xfrm>
              <a:off x="9620859" y="4694511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7"/>
                <a:gd name="f8" fmla="val 72"/>
                <a:gd name="f9" fmla="val 70"/>
                <a:gd name="f10" fmla="val 45"/>
                <a:gd name="f11" fmla="val 21"/>
                <a:gd name="f12" fmla="val 1"/>
                <a:gd name="f13" fmla="val 20"/>
                <a:gd name="f14" fmla="val 2"/>
                <a:gd name="f15" fmla="val 46"/>
                <a:gd name="f16" fmla="val 71"/>
                <a:gd name="f17" fmla="val 22"/>
                <a:gd name="f18" fmla="+- 0 0 -90"/>
                <a:gd name="f19" fmla="*/ f3 1 92"/>
                <a:gd name="f20" fmla="*/ f4 1 92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92"/>
                <a:gd name="f27" fmla="*/ 92 f24 1"/>
                <a:gd name="f28" fmla="*/ 47 f24 1"/>
                <a:gd name="f29" fmla="*/ 45 f24 1"/>
                <a:gd name="f30" fmla="*/ 0 f24 1"/>
                <a:gd name="f31" fmla="*/ 46 f24 1"/>
                <a:gd name="f32" fmla="*/ 1 f24 1"/>
                <a:gd name="f33" fmla="+- f25 0 f1"/>
                <a:gd name="f34" fmla="*/ f27 1 92"/>
                <a:gd name="f35" fmla="*/ f28 1 92"/>
                <a:gd name="f36" fmla="*/ f29 1 92"/>
                <a:gd name="f37" fmla="*/ f30 1 92"/>
                <a:gd name="f38" fmla="*/ f31 1 92"/>
                <a:gd name="f39" fmla="*/ f32 1 92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4 f19 1"/>
                <a:gd name="f55" fmla="*/ f42 f20 1"/>
                <a:gd name="f56" fmla="*/ f45 f19 1"/>
                <a:gd name="f57" fmla="*/ f46 f19 1"/>
                <a:gd name="f58" fmla="*/ f4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3"/>
                </a:cxn>
                <a:cxn ang="f33">
                  <a:pos x="f57" y="f58"/>
                </a:cxn>
                <a:cxn ang="f33">
                  <a:pos x="f52" y="f53"/>
                </a:cxn>
              </a:cxnLst>
              <a:rect l="f48" t="f51" r="f49" b="f50"/>
              <a:pathLst>
                <a:path w="92" h="92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12" y="f8"/>
                    <a:pt x="f5" y="f7"/>
                  </a:cubicBezTo>
                  <a:cubicBezTo>
                    <a:pt x="f5" y="f13"/>
                    <a:pt x="f13" y="f14"/>
                    <a:pt x="f15" y="f12"/>
                  </a:cubicBezTo>
                  <a:cubicBezTo>
                    <a:pt x="f16" y="f5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7" name="Freeform 397">
              <a:extLst>
                <a:ext uri="{FF2B5EF4-FFF2-40B4-BE49-F238E27FC236}">
                  <a16:creationId xmlns:a16="http://schemas.microsoft.com/office/drawing/2014/main" id="{FCFD84A9-C919-BFDA-9656-B68698576A4F}"/>
                </a:ext>
              </a:extLst>
            </p:cNvPr>
            <p:cNvSpPr/>
            <p:nvPr/>
          </p:nvSpPr>
          <p:spPr>
            <a:xfrm>
              <a:off x="10525740" y="3780111"/>
              <a:ext cx="217490" cy="207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44"/>
                <a:gd name="f8" fmla="val 87"/>
                <a:gd name="f9" fmla="val 17"/>
                <a:gd name="f10" fmla="val 60"/>
                <a:gd name="f11" fmla="val 101"/>
                <a:gd name="f12" fmla="val 80"/>
                <a:gd name="f13" fmla="val 73"/>
                <a:gd name="f14" fmla="val 64"/>
                <a:gd name="f15" fmla="val 102"/>
                <a:gd name="f16" fmla="val 43"/>
                <a:gd name="f17" fmla="val 23"/>
                <a:gd name="f18" fmla="val 3"/>
                <a:gd name="f19" fmla="val 6"/>
                <a:gd name="f20" fmla="val 4"/>
                <a:gd name="f21" fmla="val 15"/>
                <a:gd name="f22" fmla="val 55"/>
                <a:gd name="f23" fmla="val 96"/>
                <a:gd name="f24" fmla="val 137"/>
                <a:gd name="f25" fmla="val 140"/>
                <a:gd name="f26" fmla="val 145"/>
                <a:gd name="f27" fmla="val 2"/>
                <a:gd name="f28" fmla="val 147"/>
                <a:gd name="f29" fmla="val 5"/>
                <a:gd name="f30" fmla="val 149"/>
                <a:gd name="f31" fmla="val 7"/>
                <a:gd name="f32" fmla="val 11"/>
                <a:gd name="f33" fmla="val 14"/>
                <a:gd name="f34" fmla="val 16"/>
                <a:gd name="f35" fmla="val 142"/>
                <a:gd name="f36" fmla="val 124"/>
                <a:gd name="f37" fmla="val 106"/>
                <a:gd name="f38" fmla="+- 0 0 -90"/>
                <a:gd name="f39" fmla="*/ f3 1 150"/>
                <a:gd name="f40" fmla="*/ f4 1 144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50"/>
                <a:gd name="f49" fmla="*/ f45 1 144"/>
                <a:gd name="f50" fmla="*/ 87 f46 1"/>
                <a:gd name="f51" fmla="*/ 17 f45 1"/>
                <a:gd name="f52" fmla="*/ 144 f45 1"/>
                <a:gd name="f53" fmla="*/ 64 f46 1"/>
                <a:gd name="f54" fmla="*/ 3 f46 1"/>
                <a:gd name="f55" fmla="*/ 15 f46 1"/>
                <a:gd name="f56" fmla="*/ 0 f45 1"/>
                <a:gd name="f57" fmla="*/ 137 f46 1"/>
                <a:gd name="f58" fmla="*/ 147 f46 1"/>
                <a:gd name="f59" fmla="*/ 5 f45 1"/>
                <a:gd name="f60" fmla="*/ 150 f46 1"/>
                <a:gd name="f61" fmla="*/ 14 f45 1"/>
                <a:gd name="f62" fmla="*/ 142 f46 1"/>
                <a:gd name="f63" fmla="+- f47 0 f1"/>
                <a:gd name="f64" fmla="*/ f50 1 150"/>
                <a:gd name="f65" fmla="*/ f51 1 144"/>
                <a:gd name="f66" fmla="*/ f52 1 144"/>
                <a:gd name="f67" fmla="*/ f53 1 150"/>
                <a:gd name="f68" fmla="*/ f54 1 150"/>
                <a:gd name="f69" fmla="*/ f55 1 150"/>
                <a:gd name="f70" fmla="*/ f56 1 144"/>
                <a:gd name="f71" fmla="*/ f57 1 150"/>
                <a:gd name="f72" fmla="*/ f58 1 150"/>
                <a:gd name="f73" fmla="*/ f59 1 144"/>
                <a:gd name="f74" fmla="*/ f60 1 150"/>
                <a:gd name="f75" fmla="*/ f61 1 144"/>
                <a:gd name="f76" fmla="*/ f62 1 15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9"/>
                <a:gd name="f84" fmla="*/ f67 1 f48"/>
                <a:gd name="f85" fmla="*/ f68 1 f48"/>
                <a:gd name="f86" fmla="*/ f69 1 f48"/>
                <a:gd name="f87" fmla="*/ f70 1 f49"/>
                <a:gd name="f88" fmla="*/ f71 1 f48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40 1"/>
                <a:gd name="f101" fmla="*/ f84 f39 1"/>
                <a:gd name="f102" fmla="*/ f85 f39 1"/>
                <a:gd name="f103" fmla="*/ f86 f39 1"/>
                <a:gd name="f104" fmla="*/ f87 f40 1"/>
                <a:gd name="f105" fmla="*/ f88 f39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98" y="f100"/>
                </a:cxn>
                <a:cxn ang="f63">
                  <a:pos x="f101" y="f100"/>
                </a:cxn>
                <a:cxn ang="f63">
                  <a:pos x="f101" y="f99"/>
                </a:cxn>
                <a:cxn ang="f63">
                  <a:pos x="f102" y="f99"/>
                </a:cxn>
                <a:cxn ang="f63">
                  <a:pos x="f103" y="f104"/>
                </a:cxn>
                <a:cxn ang="f63">
                  <a:pos x="f105" y="f104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99"/>
                </a:cxn>
                <a:cxn ang="f63">
                  <a:pos x="f98" y="f99"/>
                </a:cxn>
              </a:cxnLst>
              <a:rect l="f94" t="f97" r="f95" b="f96"/>
              <a:pathLst>
                <a:path w="150" h="144">
                  <a:moveTo>
                    <a:pt x="f8" y="f9"/>
                  </a:moveTo>
                  <a:cubicBezTo>
                    <a:pt x="f8" y="f10"/>
                    <a:pt x="f8" y="f11"/>
                    <a:pt x="f8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4" y="f15"/>
                    <a:pt x="f14" y="f10"/>
                    <a:pt x="f14" y="f9"/>
                  </a:cubicBezTo>
                  <a:cubicBezTo>
                    <a:pt x="f16" y="f9"/>
                    <a:pt x="f17" y="f9"/>
                    <a:pt x="f18" y="f9"/>
                  </a:cubicBezTo>
                  <a:cubicBezTo>
                    <a:pt x="f5" y="f19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6" y="f32"/>
                    <a:pt x="f6" y="f33"/>
                  </a:cubicBezTo>
                  <a:cubicBezTo>
                    <a:pt x="f6" y="f34"/>
                    <a:pt x="f7" y="f9"/>
                    <a:pt x="f35" y="f9"/>
                  </a:cubicBezTo>
                  <a:cubicBezTo>
                    <a:pt x="f36" y="f9"/>
                    <a:pt x="f37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8" name="Freeform 398">
              <a:extLst>
                <a:ext uri="{FF2B5EF4-FFF2-40B4-BE49-F238E27FC236}">
                  <a16:creationId xmlns:a16="http://schemas.microsoft.com/office/drawing/2014/main" id="{2C29446B-18B9-D29A-F538-1BDC5CB07006}"/>
                </a:ext>
              </a:extLst>
            </p:cNvPr>
            <p:cNvSpPr/>
            <p:nvPr/>
          </p:nvSpPr>
          <p:spPr>
            <a:xfrm>
              <a:off x="9774853" y="6135962"/>
              <a:ext cx="155576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4"/>
                <a:gd name="f8" fmla="val 40"/>
                <a:gd name="f9" fmla="val 42"/>
                <a:gd name="f10" fmla="val 48"/>
                <a:gd name="f11" fmla="val 36"/>
                <a:gd name="f12" fmla="val 55"/>
                <a:gd name="f13" fmla="val 30"/>
                <a:gd name="f14" fmla="val 62"/>
                <a:gd name="f15" fmla="val 24"/>
                <a:gd name="f16" fmla="val 65"/>
                <a:gd name="f17" fmla="val 22"/>
                <a:gd name="f18" fmla="val 18"/>
                <a:gd name="f19" fmla="val 66"/>
                <a:gd name="f20" fmla="val 15"/>
                <a:gd name="f21" fmla="val 68"/>
                <a:gd name="f22" fmla="val 6"/>
                <a:gd name="f23" fmla="val 76"/>
                <a:gd name="f24" fmla="val 85"/>
                <a:gd name="f25" fmla="val 93"/>
                <a:gd name="f26" fmla="val 100"/>
                <a:gd name="f27" fmla="val 3"/>
                <a:gd name="f28" fmla="val 103"/>
                <a:gd name="f29" fmla="val 12"/>
                <a:gd name="f30" fmla="val 106"/>
                <a:gd name="f31" fmla="val 21"/>
                <a:gd name="f32" fmla="val 105"/>
                <a:gd name="f33" fmla="val 29"/>
                <a:gd name="f34" fmla="val 98"/>
                <a:gd name="f35" fmla="val 35"/>
                <a:gd name="f36" fmla="val 91"/>
                <a:gd name="f37" fmla="val 41"/>
                <a:gd name="f38" fmla="val 82"/>
                <a:gd name="f39" fmla="val 74"/>
                <a:gd name="f40" fmla="val 72"/>
                <a:gd name="f41" fmla="val 34"/>
                <a:gd name="f42" fmla="val 70"/>
                <a:gd name="f43" fmla="val 32"/>
                <a:gd name="f44" fmla="val 31"/>
                <a:gd name="f45" fmla="val 60"/>
                <a:gd name="f46" fmla="val 38"/>
                <a:gd name="f47" fmla="val 51"/>
                <a:gd name="f48" fmla="val 46"/>
                <a:gd name="f49" fmla="val 54"/>
                <a:gd name="f50" fmla="val 69"/>
                <a:gd name="f51" fmla="val 77"/>
                <a:gd name="f52" fmla="val 86"/>
                <a:gd name="f53" fmla="val 96"/>
                <a:gd name="f54" fmla="val 73"/>
                <a:gd name="f55" fmla="val 107"/>
                <a:gd name="f56" fmla="val 79"/>
                <a:gd name="f57" fmla="val 90"/>
                <a:gd name="f58" fmla="val 99"/>
                <a:gd name="f59" fmla="val 83"/>
                <a:gd name="f60" fmla="val 71"/>
                <a:gd name="f61" fmla="val 111"/>
                <a:gd name="f62" fmla="val 89"/>
                <a:gd name="f63" fmla="val 87"/>
                <a:gd name="f64" fmla="val 64"/>
                <a:gd name="f65" fmla="val 84"/>
                <a:gd name="f66" fmla="val 39"/>
                <a:gd name="f67" fmla="val 14"/>
                <a:gd name="f68" fmla="val 56"/>
                <a:gd name="f69" fmla="val 44"/>
                <a:gd name="f70" fmla="val 8"/>
                <a:gd name="f71" fmla="val 37"/>
                <a:gd name="f72" fmla="val 17"/>
                <a:gd name="f73" fmla="val 27"/>
                <a:gd name="f74" fmla="+- 0 0 -90"/>
                <a:gd name="f75" fmla="*/ f3 1 108"/>
                <a:gd name="f76" fmla="*/ f4 1 11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08"/>
                <a:gd name="f85" fmla="*/ f81 1 114"/>
                <a:gd name="f86" fmla="*/ 40 f82 1"/>
                <a:gd name="f87" fmla="*/ 42 f81 1"/>
                <a:gd name="f88" fmla="*/ 62 f82 1"/>
                <a:gd name="f89" fmla="*/ 24 f81 1"/>
                <a:gd name="f90" fmla="*/ 66 f82 1"/>
                <a:gd name="f91" fmla="*/ 15 f81 1"/>
                <a:gd name="f92" fmla="*/ 85 f82 1"/>
                <a:gd name="f93" fmla="*/ 0 f81 1"/>
                <a:gd name="f94" fmla="*/ 103 f82 1"/>
                <a:gd name="f95" fmla="*/ 12 f81 1"/>
                <a:gd name="f96" fmla="*/ 98 f82 1"/>
                <a:gd name="f97" fmla="*/ 35 f81 1"/>
                <a:gd name="f98" fmla="*/ 74 f82 1"/>
                <a:gd name="f99" fmla="*/ 68 f82 1"/>
                <a:gd name="f100" fmla="*/ 31 f81 1"/>
                <a:gd name="f101" fmla="*/ 42 f82 1"/>
                <a:gd name="f102" fmla="*/ 54 f81 1"/>
                <a:gd name="f103" fmla="*/ 69 f82 1"/>
                <a:gd name="f104" fmla="*/ 77 f81 1"/>
                <a:gd name="f105" fmla="*/ 96 f82 1"/>
                <a:gd name="f106" fmla="*/ 73 f81 1"/>
                <a:gd name="f107" fmla="*/ 99 f82 1"/>
                <a:gd name="f108" fmla="*/ 99 f81 1"/>
                <a:gd name="f109" fmla="*/ 65 f82 1"/>
                <a:gd name="f110" fmla="*/ 89 f81 1"/>
                <a:gd name="f111" fmla="*/ 84 f81 1"/>
                <a:gd name="f112" fmla="*/ 39 f82 1"/>
                <a:gd name="f113" fmla="*/ 64 f81 1"/>
                <a:gd name="f114" fmla="*/ 6 f82 1"/>
                <a:gd name="f115" fmla="*/ 8 f82 1"/>
                <a:gd name="f116" fmla="*/ 37 f81 1"/>
                <a:gd name="f117" fmla="+- f83 0 f1"/>
                <a:gd name="f118" fmla="*/ f86 1 108"/>
                <a:gd name="f119" fmla="*/ f87 1 114"/>
                <a:gd name="f120" fmla="*/ f88 1 108"/>
                <a:gd name="f121" fmla="*/ f89 1 114"/>
                <a:gd name="f122" fmla="*/ f90 1 108"/>
                <a:gd name="f123" fmla="*/ f91 1 114"/>
                <a:gd name="f124" fmla="*/ f92 1 108"/>
                <a:gd name="f125" fmla="*/ f93 1 114"/>
                <a:gd name="f126" fmla="*/ f94 1 108"/>
                <a:gd name="f127" fmla="*/ f95 1 114"/>
                <a:gd name="f128" fmla="*/ f96 1 108"/>
                <a:gd name="f129" fmla="*/ f97 1 114"/>
                <a:gd name="f130" fmla="*/ f98 1 108"/>
                <a:gd name="f131" fmla="*/ f99 1 108"/>
                <a:gd name="f132" fmla="*/ f100 1 114"/>
                <a:gd name="f133" fmla="*/ f101 1 108"/>
                <a:gd name="f134" fmla="*/ f102 1 114"/>
                <a:gd name="f135" fmla="*/ f103 1 108"/>
                <a:gd name="f136" fmla="*/ f104 1 114"/>
                <a:gd name="f137" fmla="*/ f105 1 108"/>
                <a:gd name="f138" fmla="*/ f106 1 114"/>
                <a:gd name="f139" fmla="*/ f107 1 108"/>
                <a:gd name="f140" fmla="*/ f108 1 114"/>
                <a:gd name="f141" fmla="*/ f109 1 108"/>
                <a:gd name="f142" fmla="*/ f110 1 114"/>
                <a:gd name="f143" fmla="*/ f111 1 114"/>
                <a:gd name="f144" fmla="*/ f112 1 108"/>
                <a:gd name="f145" fmla="*/ f113 1 114"/>
                <a:gd name="f146" fmla="*/ f114 1 108"/>
                <a:gd name="f147" fmla="*/ f115 1 108"/>
                <a:gd name="f148" fmla="*/ f116 1 114"/>
                <a:gd name="f149" fmla="*/ 0 1 f84"/>
                <a:gd name="f150" fmla="*/ f78 1 f84"/>
                <a:gd name="f151" fmla="*/ 0 1 f85"/>
                <a:gd name="f152" fmla="*/ f79 1 f85"/>
                <a:gd name="f153" fmla="*/ f118 1 f84"/>
                <a:gd name="f154" fmla="*/ f119 1 f85"/>
                <a:gd name="f155" fmla="*/ f120 1 f84"/>
                <a:gd name="f156" fmla="*/ f121 1 f85"/>
                <a:gd name="f157" fmla="*/ f122 1 f84"/>
                <a:gd name="f158" fmla="*/ f123 1 f85"/>
                <a:gd name="f159" fmla="*/ f124 1 f84"/>
                <a:gd name="f160" fmla="*/ f125 1 f85"/>
                <a:gd name="f161" fmla="*/ f126 1 f84"/>
                <a:gd name="f162" fmla="*/ f127 1 f85"/>
                <a:gd name="f163" fmla="*/ f128 1 f84"/>
                <a:gd name="f164" fmla="*/ f129 1 f85"/>
                <a:gd name="f165" fmla="*/ f130 1 f84"/>
                <a:gd name="f166" fmla="*/ f131 1 f84"/>
                <a:gd name="f167" fmla="*/ f132 1 f85"/>
                <a:gd name="f168" fmla="*/ f133 1 f84"/>
                <a:gd name="f169" fmla="*/ f134 1 f85"/>
                <a:gd name="f170" fmla="*/ f135 1 f84"/>
                <a:gd name="f171" fmla="*/ f136 1 f85"/>
                <a:gd name="f172" fmla="*/ f137 1 f84"/>
                <a:gd name="f173" fmla="*/ f138 1 f85"/>
                <a:gd name="f174" fmla="*/ f139 1 f84"/>
                <a:gd name="f175" fmla="*/ f140 1 f85"/>
                <a:gd name="f176" fmla="*/ f141 1 f84"/>
                <a:gd name="f177" fmla="*/ f142 1 f85"/>
                <a:gd name="f178" fmla="*/ f143 1 f85"/>
                <a:gd name="f179" fmla="*/ f144 1 f84"/>
                <a:gd name="f180" fmla="*/ f145 1 f85"/>
                <a:gd name="f181" fmla="*/ f146 1 f84"/>
                <a:gd name="f182" fmla="*/ f147 1 f84"/>
                <a:gd name="f183" fmla="*/ f148 1 f85"/>
                <a:gd name="f184" fmla="*/ f149 f75 1"/>
                <a:gd name="f185" fmla="*/ f150 f75 1"/>
                <a:gd name="f186" fmla="*/ f152 f76 1"/>
                <a:gd name="f187" fmla="*/ f151 f76 1"/>
                <a:gd name="f188" fmla="*/ f153 f75 1"/>
                <a:gd name="f189" fmla="*/ f154 f76 1"/>
                <a:gd name="f190" fmla="*/ f155 f75 1"/>
                <a:gd name="f191" fmla="*/ f156 f76 1"/>
                <a:gd name="f192" fmla="*/ f157 f75 1"/>
                <a:gd name="f193" fmla="*/ f158 f76 1"/>
                <a:gd name="f194" fmla="*/ f159 f75 1"/>
                <a:gd name="f195" fmla="*/ f160 f76 1"/>
                <a:gd name="f196" fmla="*/ f161 f75 1"/>
                <a:gd name="f197" fmla="*/ f162 f76 1"/>
                <a:gd name="f198" fmla="*/ f163 f75 1"/>
                <a:gd name="f199" fmla="*/ f164 f76 1"/>
                <a:gd name="f200" fmla="*/ f165 f75 1"/>
                <a:gd name="f201" fmla="*/ f166 f75 1"/>
                <a:gd name="f202" fmla="*/ f167 f76 1"/>
                <a:gd name="f203" fmla="*/ f168 f75 1"/>
                <a:gd name="f204" fmla="*/ f169 f76 1"/>
                <a:gd name="f205" fmla="*/ f170 f75 1"/>
                <a:gd name="f206" fmla="*/ f171 f76 1"/>
                <a:gd name="f207" fmla="*/ f172 f75 1"/>
                <a:gd name="f208" fmla="*/ f173 f76 1"/>
                <a:gd name="f209" fmla="*/ f174 f75 1"/>
                <a:gd name="f210" fmla="*/ f175 f76 1"/>
                <a:gd name="f211" fmla="*/ f176 f75 1"/>
                <a:gd name="f212" fmla="*/ f177 f76 1"/>
                <a:gd name="f213" fmla="*/ f178 f76 1"/>
                <a:gd name="f214" fmla="*/ f179 f75 1"/>
                <a:gd name="f215" fmla="*/ f180 f76 1"/>
                <a:gd name="f216" fmla="*/ f181 f75 1"/>
                <a:gd name="f217" fmla="*/ f182 f75 1"/>
                <a:gd name="f218" fmla="*/ f1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190" y="f213"/>
                </a:cxn>
                <a:cxn ang="f117">
                  <a:pos x="f214" y="f215"/>
                </a:cxn>
                <a:cxn ang="f117">
                  <a:pos x="f216" y="f215"/>
                </a:cxn>
                <a:cxn ang="f117">
                  <a:pos x="f217" y="f218"/>
                </a:cxn>
                <a:cxn ang="f117">
                  <a:pos x="f188" y="f189"/>
                </a:cxn>
              </a:cxnLst>
              <a:rect l="f184" t="f187" r="f185" b="f186"/>
              <a:pathLst>
                <a:path w="108" h="1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20"/>
                  </a:cubicBezTo>
                  <a:cubicBezTo>
                    <a:pt x="f21" y="f22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5"/>
                  </a:cubicBezTo>
                  <a:cubicBezTo>
                    <a:pt x="f40" y="f41"/>
                    <a:pt x="f42" y="f43"/>
                    <a:pt x="f21" y="f44"/>
                  </a:cubicBezTo>
                  <a:cubicBezTo>
                    <a:pt x="f45" y="f46"/>
                    <a:pt x="f47" y="f48"/>
                    <a:pt x="f9" y="f49"/>
                  </a:cubicBezTo>
                  <a:cubicBezTo>
                    <a:pt x="f47" y="f14"/>
                    <a:pt x="f45" y="f50"/>
                    <a:pt x="f50" y="f51"/>
                  </a:cubicBezTo>
                  <a:cubicBezTo>
                    <a:pt x="f51" y="f42"/>
                    <a:pt x="f52" y="f19"/>
                    <a:pt x="f53" y="f54"/>
                  </a:cubicBezTo>
                  <a:cubicBezTo>
                    <a:pt x="f55" y="f56"/>
                    <a:pt x="f6" y="f57"/>
                    <a:pt x="f58" y="f58"/>
                  </a:cubicBezTo>
                  <a:cubicBezTo>
                    <a:pt x="f59" y="f7"/>
                    <a:pt x="f60" y="f61"/>
                    <a:pt x="f16" y="f62"/>
                  </a:cubicBezTo>
                  <a:cubicBezTo>
                    <a:pt x="f16" y="f63"/>
                    <a:pt x="f64" y="f24"/>
                    <a:pt x="f14" y="f65"/>
                  </a:cubicBezTo>
                  <a:cubicBezTo>
                    <a:pt x="f49" y="f51"/>
                    <a:pt x="f48" y="f42"/>
                    <a:pt x="f66" y="f64"/>
                  </a:cubicBezTo>
                  <a:cubicBezTo>
                    <a:pt x="f15" y="f39"/>
                    <a:pt x="f67" y="f39"/>
                    <a:pt x="f22" y="f64"/>
                  </a:cubicBezTo>
                  <a:cubicBezTo>
                    <a:pt x="f5" y="f68"/>
                    <a:pt x="f5" y="f69"/>
                    <a:pt x="f70" y="f71"/>
                  </a:cubicBezTo>
                  <a:cubicBezTo>
                    <a:pt x="f72" y="f33"/>
                    <a:pt x="f73" y="f1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89" name="Freeform 399">
              <a:extLst>
                <a:ext uri="{FF2B5EF4-FFF2-40B4-BE49-F238E27FC236}">
                  <a16:creationId xmlns:a16="http://schemas.microsoft.com/office/drawing/2014/main" id="{0DBEE5AE-CFB2-25EA-B1D1-636F4CDE559C}"/>
                </a:ext>
              </a:extLst>
            </p:cNvPr>
            <p:cNvSpPr/>
            <p:nvPr/>
          </p:nvSpPr>
          <p:spPr>
            <a:xfrm>
              <a:off x="10830537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3"/>
                <a:gd name="f8" fmla="val 83"/>
                <a:gd name="f9" fmla="val 84"/>
                <a:gd name="f10" fmla="val 54"/>
                <a:gd name="f11" fmla="val 25"/>
                <a:gd name="f12" fmla="val 1"/>
                <a:gd name="f13" fmla="val 2"/>
                <a:gd name="f14" fmla="val 24"/>
                <a:gd name="f15" fmla="val 22"/>
                <a:gd name="f16" fmla="val 16"/>
                <a:gd name="f17" fmla="val 31"/>
                <a:gd name="f18" fmla="val 32"/>
                <a:gd name="f19" fmla="val 55"/>
                <a:gd name="f20" fmla="val 76"/>
                <a:gd name="f21" fmla="val 33"/>
                <a:gd name="f22" fmla="val 92"/>
                <a:gd name="f23" fmla="val 91"/>
                <a:gd name="f24" fmla="val 74"/>
                <a:gd name="f25" fmla="val 75"/>
                <a:gd name="f26" fmla="val 15"/>
                <a:gd name="f27" fmla="+- 0 0 -90"/>
                <a:gd name="f28" fmla="*/ f3 1 107"/>
                <a:gd name="f29" fmla="*/ f4 1 107"/>
                <a:gd name="f30" fmla="val f5"/>
                <a:gd name="f31" fmla="val f6"/>
                <a:gd name="f32" fmla="*/ f27 f0 1"/>
                <a:gd name="f33" fmla="+- f31 0 f30"/>
                <a:gd name="f34" fmla="*/ f32 1 f2"/>
                <a:gd name="f35" fmla="*/ f33 1 107"/>
                <a:gd name="f36" fmla="*/ 107 f33 1"/>
                <a:gd name="f37" fmla="*/ 53 f33 1"/>
                <a:gd name="f38" fmla="*/ 54 f33 1"/>
                <a:gd name="f39" fmla="*/ 1 f33 1"/>
                <a:gd name="f40" fmla="*/ 16 f33 1"/>
                <a:gd name="f41" fmla="*/ 55 f33 1"/>
                <a:gd name="f42" fmla="*/ 92 f33 1"/>
                <a:gd name="f43" fmla="+- f34 0 f1"/>
                <a:gd name="f44" fmla="*/ f36 1 107"/>
                <a:gd name="f45" fmla="*/ f37 1 107"/>
                <a:gd name="f46" fmla="*/ f38 1 107"/>
                <a:gd name="f47" fmla="*/ f39 1 107"/>
                <a:gd name="f48" fmla="*/ f40 1 107"/>
                <a:gd name="f49" fmla="*/ f41 1 107"/>
                <a:gd name="f50" fmla="*/ f42 1 107"/>
                <a:gd name="f51" fmla="*/ 0 1 f35"/>
                <a:gd name="f52" fmla="*/ f31 1 f35"/>
                <a:gd name="f53" fmla="*/ f44 1 f35"/>
                <a:gd name="f54" fmla="*/ f45 1 f35"/>
                <a:gd name="f55" fmla="*/ f46 1 f35"/>
                <a:gd name="f56" fmla="*/ f47 1 f35"/>
                <a:gd name="f57" fmla="*/ f48 1 f35"/>
                <a:gd name="f58" fmla="*/ f49 1 f35"/>
                <a:gd name="f59" fmla="*/ f50 1 f35"/>
                <a:gd name="f60" fmla="*/ f51 f28 1"/>
                <a:gd name="f61" fmla="*/ f52 f28 1"/>
                <a:gd name="f62" fmla="*/ f52 f29 1"/>
                <a:gd name="f63" fmla="*/ f51 f29 1"/>
                <a:gd name="f64" fmla="*/ f53 f28 1"/>
                <a:gd name="f65" fmla="*/ f54 f29 1"/>
                <a:gd name="f66" fmla="*/ f55 f28 1"/>
                <a:gd name="f67" fmla="*/ f53 f29 1"/>
                <a:gd name="f68" fmla="*/ f56 f28 1"/>
                <a:gd name="f69" fmla="*/ f55 f29 1"/>
                <a:gd name="f70" fmla="*/ f56 f29 1"/>
                <a:gd name="f71" fmla="*/ f57 f29 1"/>
                <a:gd name="f72" fmla="*/ f57 f28 1"/>
                <a:gd name="f73" fmla="*/ f58 f29 1"/>
                <a:gd name="f74" fmla="*/ f58 f28 1"/>
                <a:gd name="f75" fmla="*/ f59 f29 1"/>
                <a:gd name="f76" fmla="*/ f5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4" y="f65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66" y="f70"/>
                </a:cxn>
                <a:cxn ang="f43">
                  <a:pos x="f64" y="f65"/>
                </a:cxn>
                <a:cxn ang="f43">
                  <a:pos x="f66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69"/>
                </a:cxn>
                <a:cxn ang="f43">
                  <a:pos x="f66" y="f71"/>
                </a:cxn>
              </a:cxnLst>
              <a:rect l="f60" t="f63" r="f61" b="f62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12" y="f10"/>
                  </a:cubicBezTo>
                  <a:cubicBezTo>
                    <a:pt x="f13" y="f14"/>
                    <a:pt x="f15" y="f13"/>
                    <a:pt x="f10" y="f12"/>
                  </a:cubicBezTo>
                  <a:cubicBezTo>
                    <a:pt x="f8" y="f5"/>
                    <a:pt x="f6" y="f14"/>
                    <a:pt x="f6" y="f7"/>
                  </a:cubicBezTo>
                  <a:close/>
                  <a:moveTo>
                    <a:pt x="f10" y="f16"/>
                  </a:moveTo>
                  <a:cubicBezTo>
                    <a:pt x="f17" y="f16"/>
                    <a:pt x="f16" y="f18"/>
                    <a:pt x="f16" y="f19"/>
                  </a:cubicBezTo>
                  <a:cubicBezTo>
                    <a:pt x="f16" y="f20"/>
                    <a:pt x="f21" y="f22"/>
                    <a:pt x="f19" y="f22"/>
                  </a:cubicBezTo>
                  <a:cubicBezTo>
                    <a:pt x="f20" y="f23"/>
                    <a:pt x="f22" y="f24"/>
                    <a:pt x="f22" y="f10"/>
                  </a:cubicBezTo>
                  <a:cubicBezTo>
                    <a:pt x="f22" y="f18"/>
                    <a:pt x="f25" y="f26"/>
                    <a:pt x="f10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0" name="Freeform 400">
              <a:extLst>
                <a:ext uri="{FF2B5EF4-FFF2-40B4-BE49-F238E27FC236}">
                  <a16:creationId xmlns:a16="http://schemas.microsoft.com/office/drawing/2014/main" id="{E7909A15-2904-A462-9FC9-90BE903B2427}"/>
                </a:ext>
              </a:extLst>
            </p:cNvPr>
            <p:cNvSpPr/>
            <p:nvPr/>
          </p:nvSpPr>
          <p:spPr>
            <a:xfrm>
              <a:off x="10559079" y="4230965"/>
              <a:ext cx="15716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0"/>
                <a:gd name="f8" fmla="val 54"/>
                <a:gd name="f9" fmla="val 106"/>
                <a:gd name="f10" fmla="val 28"/>
                <a:gd name="f11" fmla="val 81"/>
                <a:gd name="f12" fmla="val 1"/>
                <a:gd name="f13" fmla="val 2"/>
                <a:gd name="f14" fmla="val 23"/>
                <a:gd name="f15" fmla="val 55"/>
                <a:gd name="f16" fmla="val 82"/>
                <a:gd name="f17" fmla="val 107"/>
                <a:gd name="f18" fmla="val 50"/>
                <a:gd name="f19" fmla="val 84"/>
                <a:gd name="f20" fmla="val 109"/>
                <a:gd name="f21" fmla="val 15"/>
                <a:gd name="f22" fmla="val 32"/>
                <a:gd name="f23" fmla="val 16"/>
                <a:gd name="f24" fmla="val 53"/>
                <a:gd name="f25" fmla="val 75"/>
                <a:gd name="f26" fmla="val 91"/>
                <a:gd name="f27" fmla="val 92"/>
                <a:gd name="f28" fmla="val 76"/>
                <a:gd name="f29" fmla="+- 0 0 -90"/>
                <a:gd name="f30" fmla="*/ f3 1 108"/>
                <a:gd name="f31" fmla="*/ f4 1 11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8"/>
                <a:gd name="f40" fmla="*/ f36 1 110"/>
                <a:gd name="f41" fmla="*/ 54 f37 1"/>
                <a:gd name="f42" fmla="*/ 106 f36 1"/>
                <a:gd name="f43" fmla="*/ 1 f37 1"/>
                <a:gd name="f44" fmla="*/ 54 f36 1"/>
                <a:gd name="f45" fmla="*/ 55 f37 1"/>
                <a:gd name="f46" fmla="*/ 0 f36 1"/>
                <a:gd name="f47" fmla="*/ 107 f37 1"/>
                <a:gd name="f48" fmla="*/ 50 f36 1"/>
                <a:gd name="f49" fmla="*/ 15 f36 1"/>
                <a:gd name="f50" fmla="*/ 16 f37 1"/>
                <a:gd name="f51" fmla="*/ 53 f36 1"/>
                <a:gd name="f52" fmla="*/ 92 f36 1"/>
                <a:gd name="f53" fmla="*/ 92 f37 1"/>
                <a:gd name="f54" fmla="+- f38 0 f1"/>
                <a:gd name="f55" fmla="*/ f41 1 108"/>
                <a:gd name="f56" fmla="*/ f42 1 110"/>
                <a:gd name="f57" fmla="*/ f43 1 108"/>
                <a:gd name="f58" fmla="*/ f44 1 110"/>
                <a:gd name="f59" fmla="*/ f45 1 108"/>
                <a:gd name="f60" fmla="*/ f46 1 110"/>
                <a:gd name="f61" fmla="*/ f47 1 108"/>
                <a:gd name="f62" fmla="*/ f48 1 110"/>
                <a:gd name="f63" fmla="*/ f49 1 110"/>
                <a:gd name="f64" fmla="*/ f50 1 108"/>
                <a:gd name="f65" fmla="*/ f51 1 110"/>
                <a:gd name="f66" fmla="*/ f52 1 110"/>
                <a:gd name="f67" fmla="*/ f53 1 108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39"/>
                <a:gd name="f77" fmla="*/ f60 1 f40"/>
                <a:gd name="f78" fmla="*/ f61 1 f39"/>
                <a:gd name="f79" fmla="*/ f62 1 f40"/>
                <a:gd name="f80" fmla="*/ f63 1 f40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0 1"/>
                <a:gd name="f94" fmla="*/ f77 f31 1"/>
                <a:gd name="f95" fmla="*/ f78 f30 1"/>
                <a:gd name="f96" fmla="*/ f79 f31 1"/>
                <a:gd name="f97" fmla="*/ f80 f31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89" y="f90"/>
                </a:cxn>
                <a:cxn ang="f54">
                  <a:pos x="f89" y="f97"/>
                </a:cxn>
                <a:cxn ang="f54">
                  <a:pos x="f98" y="f99"/>
                </a:cxn>
                <a:cxn ang="f54">
                  <a:pos x="f89" y="f100"/>
                </a:cxn>
                <a:cxn ang="f54">
                  <a:pos x="f101" y="f99"/>
                </a:cxn>
                <a:cxn ang="f54">
                  <a:pos x="f89" y="f97"/>
                </a:cxn>
              </a:cxnLst>
              <a:rect l="f85" t="f88" r="f86" b="f87"/>
              <a:pathLst>
                <a:path w="108" h="110">
                  <a:moveTo>
                    <a:pt x="f8" y="f9"/>
                  </a:moveTo>
                  <a:cubicBezTo>
                    <a:pt x="f10" y="f7"/>
                    <a:pt x="f5" y="f11"/>
                    <a:pt x="f12" y="f8"/>
                  </a:cubicBezTo>
                  <a:cubicBezTo>
                    <a:pt x="f13" y="f14"/>
                    <a:pt x="f14" y="f5"/>
                    <a:pt x="f15" y="f5"/>
                  </a:cubicBezTo>
                  <a:cubicBezTo>
                    <a:pt x="f16" y="f5"/>
                    <a:pt x="f9" y="f14"/>
                    <a:pt x="f17" y="f18"/>
                  </a:cubicBezTo>
                  <a:cubicBezTo>
                    <a:pt x="f6" y="f11"/>
                    <a:pt x="f19" y="f20"/>
                    <a:pt x="f8" y="f9"/>
                  </a:cubicBezTo>
                  <a:close/>
                  <a:moveTo>
                    <a:pt x="f8" y="f21"/>
                  </a:moveTo>
                  <a:cubicBezTo>
                    <a:pt x="f22" y="f21"/>
                    <a:pt x="f23" y="f22"/>
                    <a:pt x="f23" y="f24"/>
                  </a:cubicBezTo>
                  <a:cubicBezTo>
                    <a:pt x="f23" y="f25"/>
                    <a:pt x="f22" y="f26"/>
                    <a:pt x="f8" y="f27"/>
                  </a:cubicBezTo>
                  <a:cubicBezTo>
                    <a:pt x="f28" y="f27"/>
                    <a:pt x="f27" y="f28"/>
                    <a:pt x="f27" y="f24"/>
                  </a:cubicBezTo>
                  <a:cubicBezTo>
                    <a:pt x="f27" y="f22"/>
                    <a:pt x="f25" y="f21"/>
                    <a:pt x="f8" y="f2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1" name="Freeform 401">
              <a:extLst>
                <a:ext uri="{FF2B5EF4-FFF2-40B4-BE49-F238E27FC236}">
                  <a16:creationId xmlns:a16="http://schemas.microsoft.com/office/drawing/2014/main" id="{9A69EC8E-D8FD-EC93-1D51-1C29DB31C87D}"/>
                </a:ext>
              </a:extLst>
            </p:cNvPr>
            <p:cNvSpPr/>
            <p:nvPr/>
          </p:nvSpPr>
          <p:spPr>
            <a:xfrm>
              <a:off x="10298722" y="4230965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4"/>
                <a:gd name="f9" fmla="val 83"/>
                <a:gd name="f10" fmla="val 84"/>
                <a:gd name="f11" fmla="val 55"/>
                <a:gd name="f12" fmla="val 25"/>
                <a:gd name="f13" fmla="val 1"/>
                <a:gd name="f14" fmla="val 23"/>
                <a:gd name="f15" fmla="val 24"/>
                <a:gd name="f16" fmla="val 15"/>
                <a:gd name="f17" fmla="val 32"/>
                <a:gd name="f18" fmla="val 16"/>
                <a:gd name="f19" fmla="val 31"/>
                <a:gd name="f20" fmla="val 53"/>
                <a:gd name="f21" fmla="val 75"/>
                <a:gd name="f22" fmla="val 33"/>
                <a:gd name="f23" fmla="val 92"/>
                <a:gd name="f24" fmla="val 91"/>
                <a:gd name="f25" fmla="val 93"/>
                <a:gd name="f26" fmla="val 74"/>
                <a:gd name="f27" fmla="val 30"/>
                <a:gd name="f28" fmla="+- 0 0 -90"/>
                <a:gd name="f29" fmla="*/ f3 1 106"/>
                <a:gd name="f30" fmla="*/ f4 1 10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6"/>
                <a:gd name="f39" fmla="*/ f35 1 107"/>
                <a:gd name="f40" fmla="*/ 106 f36 1"/>
                <a:gd name="f41" fmla="*/ 54 f35 1"/>
                <a:gd name="f42" fmla="*/ 55 f36 1"/>
                <a:gd name="f43" fmla="*/ 107 f35 1"/>
                <a:gd name="f44" fmla="*/ 1 f36 1"/>
                <a:gd name="f45" fmla="*/ 0 f35 1"/>
                <a:gd name="f46" fmla="*/ 54 f36 1"/>
                <a:gd name="f47" fmla="*/ 15 f35 1"/>
                <a:gd name="f48" fmla="*/ 15 f36 1"/>
                <a:gd name="f49" fmla="*/ 53 f35 1"/>
                <a:gd name="f50" fmla="*/ 92 f35 1"/>
                <a:gd name="f51" fmla="*/ 92 f36 1"/>
                <a:gd name="f52" fmla="+- f37 0 f1"/>
                <a:gd name="f53" fmla="*/ f40 1 106"/>
                <a:gd name="f54" fmla="*/ f41 1 107"/>
                <a:gd name="f55" fmla="*/ f42 1 106"/>
                <a:gd name="f56" fmla="*/ f43 1 107"/>
                <a:gd name="f57" fmla="*/ f44 1 106"/>
                <a:gd name="f58" fmla="*/ f45 1 107"/>
                <a:gd name="f59" fmla="*/ f46 1 106"/>
                <a:gd name="f60" fmla="*/ f47 1 107"/>
                <a:gd name="f61" fmla="*/ f48 1 106"/>
                <a:gd name="f62" fmla="*/ f49 1 107"/>
                <a:gd name="f63" fmla="*/ f50 1 107"/>
                <a:gd name="f64" fmla="*/ f51 1 106"/>
                <a:gd name="f65" fmla="*/ 0 1 f38"/>
                <a:gd name="f66" fmla="*/ f32 1 f38"/>
                <a:gd name="f67" fmla="*/ 0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9"/>
                <a:gd name="f80" fmla="*/ f64 1 f38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30 1"/>
                <a:gd name="f96" fmla="*/ f8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6"/>
                </a:cxn>
                <a:cxn ang="f52">
                  <a:pos x="f87" y="f90"/>
                </a:cxn>
                <a:cxn ang="f52">
                  <a:pos x="f85" y="f86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1" y="f95"/>
                </a:cxn>
                <a:cxn ang="f52">
                  <a:pos x="f96" y="f86"/>
                </a:cxn>
                <a:cxn ang="f52">
                  <a:pos x="f91" y="f92"/>
                </a:cxn>
              </a:cxnLst>
              <a:rect l="f81" t="f84" r="f82" b="f83"/>
              <a:pathLst>
                <a:path w="106" h="107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13" y="f9"/>
                    <a:pt x="f13" y="f8"/>
                  </a:cubicBezTo>
                  <a:cubicBezTo>
                    <a:pt x="f5" y="f14"/>
                    <a:pt x="f15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  <a:moveTo>
                    <a:pt x="f8" y="f16"/>
                  </a:moveTo>
                  <a:cubicBezTo>
                    <a:pt x="f17" y="f16"/>
                    <a:pt x="f18" y="f19"/>
                    <a:pt x="f16" y="f20"/>
                  </a:cubicBezTo>
                  <a:cubicBezTo>
                    <a:pt x="f16" y="f21"/>
                    <a:pt x="f22" y="f23"/>
                    <a:pt x="f8" y="f23"/>
                  </a:cubicBezTo>
                  <a:cubicBezTo>
                    <a:pt x="f21" y="f24"/>
                    <a:pt x="f25" y="f26"/>
                    <a:pt x="f23" y="f8"/>
                  </a:cubicBezTo>
                  <a:cubicBezTo>
                    <a:pt x="f23" y="f27"/>
                    <a:pt x="f26" y="f16"/>
                    <a:pt x="f8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2" name="Freeform 402">
              <a:extLst>
                <a:ext uri="{FF2B5EF4-FFF2-40B4-BE49-F238E27FC236}">
                  <a16:creationId xmlns:a16="http://schemas.microsoft.com/office/drawing/2014/main" id="{07B27410-9787-1A6F-1476-ECC1BD9C6877}"/>
                </a:ext>
              </a:extLst>
            </p:cNvPr>
            <p:cNvSpPr/>
            <p:nvPr/>
          </p:nvSpPr>
          <p:spPr>
            <a:xfrm>
              <a:off x="10557488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53"/>
                <a:gd name="f8" fmla="val 23"/>
                <a:gd name="f9" fmla="val 84"/>
                <a:gd name="f10" fmla="val 54"/>
                <a:gd name="f11" fmla="val 83"/>
                <a:gd name="f12" fmla="val 15"/>
                <a:gd name="f13" fmla="val 74"/>
                <a:gd name="f14" fmla="val 32"/>
                <a:gd name="f15" fmla="val 92"/>
                <a:gd name="f16" fmla="val 73"/>
                <a:gd name="f17" fmla="val 93"/>
                <a:gd name="f18" fmla="val 91"/>
                <a:gd name="f19" fmla="val 75"/>
                <a:gd name="f20" fmla="val 33"/>
                <a:gd name="f21" fmla="val 76"/>
                <a:gd name="f22" fmla="val 16"/>
                <a:gd name="f23" fmla="val 55"/>
                <a:gd name="f24" fmla="val 31"/>
                <a:gd name="f25" fmla="+- 0 0 -90"/>
                <a:gd name="f26" fmla="*/ f3 1 106"/>
                <a:gd name="f27" fmla="*/ f4 1 106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106"/>
                <a:gd name="f34" fmla="*/ 53 f31 1"/>
                <a:gd name="f35" fmla="*/ 106 f31 1"/>
                <a:gd name="f36" fmla="*/ 0 f31 1"/>
                <a:gd name="f37" fmla="*/ 54 f31 1"/>
                <a:gd name="f38" fmla="*/ 15 f31 1"/>
                <a:gd name="f39" fmla="*/ 92 f31 1"/>
                <a:gd name="f40" fmla="*/ 91 f31 1"/>
                <a:gd name="f41" fmla="*/ 55 f31 1"/>
                <a:gd name="f42" fmla="+- f32 0 f1"/>
                <a:gd name="f43" fmla="*/ f34 1 106"/>
                <a:gd name="f44" fmla="*/ f35 1 106"/>
                <a:gd name="f45" fmla="*/ f36 1 106"/>
                <a:gd name="f46" fmla="*/ f37 1 106"/>
                <a:gd name="f47" fmla="*/ f38 1 106"/>
                <a:gd name="f48" fmla="*/ f39 1 106"/>
                <a:gd name="f49" fmla="*/ f40 1 106"/>
                <a:gd name="f50" fmla="*/ f41 1 106"/>
                <a:gd name="f51" fmla="*/ 0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5 f26 1"/>
                <a:gd name="f68" fmla="*/ f56 f27 1"/>
                <a:gd name="f69" fmla="*/ f56 f26 1"/>
                <a:gd name="f70" fmla="*/ f55 f27 1"/>
                <a:gd name="f71" fmla="*/ f54 f26 1"/>
                <a:gd name="f72" fmla="*/ f57 f26 1"/>
                <a:gd name="f73" fmla="*/ f53 f27 1"/>
                <a:gd name="f74" fmla="*/ f58 f27 1"/>
                <a:gd name="f75" fmla="*/ f59 f26 1"/>
                <a:gd name="f76" fmla="*/ f60 f26 1"/>
                <a:gd name="f77" fmla="*/ f5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8"/>
                </a:cxn>
                <a:cxn ang="f42">
                  <a:pos x="f65" y="f66"/>
                </a:cxn>
                <a:cxn ang="f42">
                  <a:pos x="f72" y="f73"/>
                </a:cxn>
                <a:cxn ang="f42">
                  <a:pos x="f65" y="f74"/>
                </a:cxn>
                <a:cxn ang="f42">
                  <a:pos x="f75" y="f68"/>
                </a:cxn>
                <a:cxn ang="f42">
                  <a:pos x="f76" y="f77"/>
                </a:cxn>
                <a:cxn ang="f42">
                  <a:pos x="f72" y="f73"/>
                </a:cxn>
              </a:cxnLst>
              <a:rect l="f61" t="f64" r="f62" b="f63"/>
              <a:pathLst>
                <a:path w="106" h="106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8"/>
                    <a:pt x="f8" y="f5"/>
                    <a:pt x="f10" y="f5"/>
                  </a:cubicBezTo>
                  <a:cubicBezTo>
                    <a:pt x="f11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6"/>
                  </a:cubicBezTo>
                  <a:close/>
                  <a:moveTo>
                    <a:pt x="f12" y="f7"/>
                  </a:moveTo>
                  <a:cubicBezTo>
                    <a:pt x="f12" y="f13"/>
                    <a:pt x="f14" y="f15"/>
                    <a:pt x="f7" y="f15"/>
                  </a:cubicBezTo>
                  <a:cubicBezTo>
                    <a:pt x="f16" y="f17"/>
                    <a:pt x="f18" y="f19"/>
                    <a:pt x="f18" y="f10"/>
                  </a:cubicBezTo>
                  <a:cubicBezTo>
                    <a:pt x="f15" y="f20"/>
                    <a:pt x="f21" y="f22"/>
                    <a:pt x="f23" y="f12"/>
                  </a:cubicBezTo>
                  <a:cubicBezTo>
                    <a:pt x="f14" y="f12"/>
                    <a:pt x="f12" y="f24"/>
                    <a:pt x="f12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3" name="Freeform 403">
              <a:extLst>
                <a:ext uri="{FF2B5EF4-FFF2-40B4-BE49-F238E27FC236}">
                  <a16:creationId xmlns:a16="http://schemas.microsoft.com/office/drawing/2014/main" id="{5F4A6F43-2730-5E90-AAF7-FBF9E1EF467A}"/>
                </a:ext>
              </a:extLst>
            </p:cNvPr>
            <p:cNvSpPr/>
            <p:nvPr/>
          </p:nvSpPr>
          <p:spPr>
            <a:xfrm>
              <a:off x="10532086" y="5183459"/>
              <a:ext cx="157167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6"/>
                <a:gd name="f8" fmla="val 18"/>
                <a:gd name="f9" fmla="val 49"/>
                <a:gd name="f10" fmla="val 34"/>
                <a:gd name="f11" fmla="val 79"/>
                <a:gd name="f12" fmla="val 67"/>
                <a:gd name="f13" fmla="val 101"/>
                <a:gd name="f14" fmla="val 100"/>
                <a:gd name="f15" fmla="val 116"/>
                <a:gd name="f16" fmla="val 89"/>
                <a:gd name="f17" fmla="val 117"/>
                <a:gd name="f18" fmla="val 78"/>
                <a:gd name="f19" fmla="val 104"/>
                <a:gd name="f20" fmla="val 69"/>
                <a:gd name="f21" fmla="val 94"/>
                <a:gd name="f22" fmla="val 60"/>
                <a:gd name="f23" fmla="val 85"/>
                <a:gd name="f24" fmla="val 50"/>
                <a:gd name="f25" fmla="val 76"/>
                <a:gd name="f26" fmla="val 92"/>
                <a:gd name="f27" fmla="val 44"/>
                <a:gd name="f28" fmla="val 40"/>
                <a:gd name="f29" fmla="val 35"/>
                <a:gd name="f30" fmla="val 110"/>
                <a:gd name="f31" fmla="val 37"/>
                <a:gd name="f32" fmla="val 63"/>
                <a:gd name="f33" fmla="val 33"/>
                <a:gd name="f34" fmla="val 20"/>
                <a:gd name="f35" fmla="val 17"/>
                <a:gd name="f36" fmla="val 38"/>
                <a:gd name="f37" fmla="val 15"/>
                <a:gd name="f38" fmla="val 13"/>
                <a:gd name="f39" fmla="val 32"/>
                <a:gd name="f40" fmla="val 2"/>
                <a:gd name="f41" fmla="val 11"/>
                <a:gd name="f42" fmla="+- 0 0 -90"/>
                <a:gd name="f43" fmla="*/ f3 1 109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9"/>
                <a:gd name="f53" fmla="*/ f49 1 126"/>
                <a:gd name="f54" fmla="*/ 18 f50 1"/>
                <a:gd name="f55" fmla="*/ 0 f49 1"/>
                <a:gd name="f56" fmla="*/ 109 f50 1"/>
                <a:gd name="f57" fmla="*/ 101 f49 1"/>
                <a:gd name="f58" fmla="*/ 78 f50 1"/>
                <a:gd name="f59" fmla="*/ 104 f49 1"/>
                <a:gd name="f60" fmla="*/ 50 f50 1"/>
                <a:gd name="f61" fmla="*/ 76 f49 1"/>
                <a:gd name="f62" fmla="*/ 126 f49 1"/>
                <a:gd name="f63" fmla="*/ 35 f50 1"/>
                <a:gd name="f64" fmla="*/ 79 f49 1"/>
                <a:gd name="f65" fmla="*/ 20 f50 1"/>
                <a:gd name="f66" fmla="*/ 40 f49 1"/>
                <a:gd name="f67" fmla="*/ 13 f50 1"/>
                <a:gd name="f68" fmla="*/ 32 f49 1"/>
                <a:gd name="f69" fmla="+- f51 0 f1"/>
                <a:gd name="f70" fmla="*/ f54 1 109"/>
                <a:gd name="f71" fmla="*/ f55 1 126"/>
                <a:gd name="f72" fmla="*/ f56 1 109"/>
                <a:gd name="f73" fmla="*/ f57 1 126"/>
                <a:gd name="f74" fmla="*/ f58 1 109"/>
                <a:gd name="f75" fmla="*/ f59 1 126"/>
                <a:gd name="f76" fmla="*/ f60 1 109"/>
                <a:gd name="f77" fmla="*/ f61 1 126"/>
                <a:gd name="f78" fmla="*/ f62 1 126"/>
                <a:gd name="f79" fmla="*/ f63 1 109"/>
                <a:gd name="f80" fmla="*/ f64 1 126"/>
                <a:gd name="f81" fmla="*/ f65 1 109"/>
                <a:gd name="f82" fmla="*/ f66 1 126"/>
                <a:gd name="f83" fmla="*/ f67 1 109"/>
                <a:gd name="f84" fmla="*/ f68 1 126"/>
                <a:gd name="f85" fmla="*/ 0 1 f52"/>
                <a:gd name="f86" fmla="*/ f46 1 f52"/>
                <a:gd name="f87" fmla="*/ 0 1 f53"/>
                <a:gd name="f88" fmla="*/ f47 1 f53"/>
                <a:gd name="f89" fmla="*/ f70 1 f52"/>
                <a:gd name="f90" fmla="*/ f71 1 f53"/>
                <a:gd name="f91" fmla="*/ f72 1 f52"/>
                <a:gd name="f92" fmla="*/ f73 1 f53"/>
                <a:gd name="f93" fmla="*/ f74 1 f52"/>
                <a:gd name="f94" fmla="*/ f75 1 f53"/>
                <a:gd name="f95" fmla="*/ f76 1 f52"/>
                <a:gd name="f96" fmla="*/ f77 1 f53"/>
                <a:gd name="f97" fmla="*/ f78 1 f53"/>
                <a:gd name="f98" fmla="*/ f79 1 f52"/>
                <a:gd name="f99" fmla="*/ f80 1 f53"/>
                <a:gd name="f100" fmla="*/ f81 1 f52"/>
                <a:gd name="f101" fmla="*/ f82 1 f53"/>
                <a:gd name="f102" fmla="*/ f83 1 f52"/>
                <a:gd name="f103" fmla="*/ f84 1 f53"/>
                <a:gd name="f104" fmla="*/ f85 f43 1"/>
                <a:gd name="f105" fmla="*/ f86 f43 1"/>
                <a:gd name="f106" fmla="*/ f88 f44 1"/>
                <a:gd name="f107" fmla="*/ f87 f44 1"/>
                <a:gd name="f108" fmla="*/ f89 f43 1"/>
                <a:gd name="f109" fmla="*/ f90 f44 1"/>
                <a:gd name="f110" fmla="*/ f91 f43 1"/>
                <a:gd name="f111" fmla="*/ f92 f44 1"/>
                <a:gd name="f112" fmla="*/ f93 f43 1"/>
                <a:gd name="f113" fmla="*/ f94 f44 1"/>
                <a:gd name="f114" fmla="*/ f95 f43 1"/>
                <a:gd name="f115" fmla="*/ f96 f44 1"/>
                <a:gd name="f116" fmla="*/ f97 f44 1"/>
                <a:gd name="f117" fmla="*/ f98 f43 1"/>
                <a:gd name="f118" fmla="*/ f99 f44 1"/>
                <a:gd name="f119" fmla="*/ f100 f43 1"/>
                <a:gd name="f120" fmla="*/ f101 f44 1"/>
                <a:gd name="f121" fmla="*/ f102 f43 1"/>
                <a:gd name="f122" fmla="*/ f103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4" y="f116"/>
                </a:cxn>
                <a:cxn ang="f69">
                  <a:pos x="f117" y="f116"/>
                </a:cxn>
                <a:cxn ang="f69">
                  <a:pos x="f117" y="f118"/>
                </a:cxn>
                <a:cxn ang="f69">
                  <a:pos x="f119" y="f120"/>
                </a:cxn>
                <a:cxn ang="f69">
                  <a:pos x="f121" y="f122"/>
                </a:cxn>
                <a:cxn ang="f69">
                  <a:pos x="f108" y="f109"/>
                </a:cxn>
              </a:cxnLst>
              <a:rect l="f104" t="f107" r="f105" b="f106"/>
              <a:pathLst>
                <a:path w="109" h="12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6"/>
                    <a:pt x="f24" y="f7"/>
                  </a:cubicBezTo>
                  <a:cubicBezTo>
                    <a:pt x="f27" y="f7"/>
                    <a:pt x="f28" y="f7"/>
                    <a:pt x="f29" y="f7"/>
                  </a:cubicBezTo>
                  <a:cubicBezTo>
                    <a:pt x="f29" y="f30"/>
                    <a:pt x="f10" y="f21"/>
                    <a:pt x="f29" y="f11"/>
                  </a:cubicBezTo>
                  <a:cubicBezTo>
                    <a:pt x="f31" y="f32"/>
                    <a:pt x="f33" y="f24"/>
                    <a:pt x="f34" y="f28"/>
                  </a:cubicBezTo>
                  <a:cubicBezTo>
                    <a:pt x="f35" y="f36"/>
                    <a:pt x="f37" y="f29"/>
                    <a:pt x="f38" y="f39"/>
                  </a:cubicBezTo>
                  <a:cubicBezTo>
                    <a:pt x="f5" y="f8"/>
                    <a:pt x="f40" y="f4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4" name="Freeform 404">
              <a:extLst>
                <a:ext uri="{FF2B5EF4-FFF2-40B4-BE49-F238E27FC236}">
                  <a16:creationId xmlns:a16="http://schemas.microsoft.com/office/drawing/2014/main" id="{D02AA72F-73EC-8E50-5222-F805FD0308BC}"/>
                </a:ext>
              </a:extLst>
            </p:cNvPr>
            <p:cNvSpPr/>
            <p:nvPr/>
          </p:nvSpPr>
          <p:spPr>
            <a:xfrm>
              <a:off x="10298722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3"/>
                <a:gd name="f9" fmla="val 23"/>
                <a:gd name="f10" fmla="val 84"/>
                <a:gd name="f11" fmla="val 54"/>
                <a:gd name="f12" fmla="val 24"/>
                <a:gd name="f13" fmla="val 22"/>
                <a:gd name="f14" fmla="val 1"/>
                <a:gd name="f15" fmla="val 52"/>
                <a:gd name="f16" fmla="val 82"/>
                <a:gd name="f17" fmla="val 83"/>
                <a:gd name="f18" fmla="val 91"/>
                <a:gd name="f19" fmla="val 32"/>
                <a:gd name="f20" fmla="val 75"/>
                <a:gd name="f21" fmla="val 16"/>
                <a:gd name="f22" fmla="val 15"/>
                <a:gd name="f23" fmla="val 14"/>
                <a:gd name="f24" fmla="val 31"/>
                <a:gd name="f25" fmla="val 30"/>
                <a:gd name="f26" fmla="val 92"/>
                <a:gd name="f27" fmla="+- 0 0 -90"/>
                <a:gd name="f28" fmla="*/ f3 1 106"/>
                <a:gd name="f29" fmla="*/ f4 1 10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6"/>
                <a:gd name="f38" fmla="*/ f34 1 107"/>
                <a:gd name="f39" fmla="*/ 53 f35 1"/>
                <a:gd name="f40" fmla="*/ 107 f34 1"/>
                <a:gd name="f41" fmla="*/ 0 f35 1"/>
                <a:gd name="f42" fmla="*/ 54 f34 1"/>
                <a:gd name="f43" fmla="*/ 52 f35 1"/>
                <a:gd name="f44" fmla="*/ 1 f34 1"/>
                <a:gd name="f45" fmla="*/ 106 f35 1"/>
                <a:gd name="f46" fmla="*/ 91 f35 1"/>
                <a:gd name="f47" fmla="*/ 16 f34 1"/>
                <a:gd name="f48" fmla="*/ 14 f35 1"/>
                <a:gd name="f49" fmla="*/ 92 f34 1"/>
                <a:gd name="f50" fmla="+- f36 0 f1"/>
                <a:gd name="f51" fmla="*/ f39 1 106"/>
                <a:gd name="f52" fmla="*/ f40 1 107"/>
                <a:gd name="f53" fmla="*/ f41 1 106"/>
                <a:gd name="f54" fmla="*/ f42 1 107"/>
                <a:gd name="f55" fmla="*/ f43 1 106"/>
                <a:gd name="f56" fmla="*/ f44 1 107"/>
                <a:gd name="f57" fmla="*/ f45 1 106"/>
                <a:gd name="f58" fmla="*/ f46 1 106"/>
                <a:gd name="f59" fmla="*/ f47 1 107"/>
                <a:gd name="f60" fmla="*/ f48 1 106"/>
                <a:gd name="f61" fmla="*/ f49 1 107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7"/>
                <a:gd name="f71" fmla="*/ f56 1 f38"/>
                <a:gd name="f72" fmla="*/ f57 1 f37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8 1"/>
                <a:gd name="f86" fmla="*/ f71 f29 1"/>
                <a:gd name="f87" fmla="*/ f72 f28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4"/>
                </a:cxn>
                <a:cxn ang="f50">
                  <a:pos x="f81" y="f82"/>
                </a:cxn>
                <a:cxn ang="f50">
                  <a:pos x="f88" y="f84"/>
                </a:cxn>
                <a:cxn ang="f50">
                  <a:pos x="f81" y="f89"/>
                </a:cxn>
                <a:cxn ang="f50">
                  <a:pos x="f90" y="f84"/>
                </a:cxn>
                <a:cxn ang="f50">
                  <a:pos x="f81" y="f91"/>
                </a:cxn>
                <a:cxn ang="f50">
                  <a:pos x="f88" y="f84"/>
                </a:cxn>
              </a:cxnLst>
              <a:rect l="f77" t="f80" r="f78" b="f79"/>
              <a:pathLst>
                <a:path w="106" h="10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5"/>
                    <a:pt x="f6" y="f12"/>
                    <a:pt x="f6" y="f11"/>
                  </a:cubicBezTo>
                  <a:cubicBezTo>
                    <a:pt x="f6" y="f17"/>
                    <a:pt x="f16" y="f7"/>
                    <a:pt x="f8" y="f7"/>
                  </a:cubicBezTo>
                  <a:close/>
                  <a:moveTo>
                    <a:pt x="f18" y="f11"/>
                  </a:moveTo>
                  <a:cubicBezTo>
                    <a:pt x="f18" y="f19"/>
                    <a:pt x="f20" y="f21"/>
                    <a:pt x="f8" y="f21"/>
                  </a:cubicBezTo>
                  <a:cubicBezTo>
                    <a:pt x="f19" y="f22"/>
                    <a:pt x="f23" y="f24"/>
                    <a:pt x="f23" y="f11"/>
                  </a:cubicBezTo>
                  <a:cubicBezTo>
                    <a:pt x="f23" y="f20"/>
                    <a:pt x="f25" y="f26"/>
                    <a:pt x="f8" y="f26"/>
                  </a:cubicBezTo>
                  <a:cubicBezTo>
                    <a:pt x="f20" y="f18"/>
                    <a:pt x="f18" y="f20"/>
                    <a:pt x="f18" y="f1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5" name="Freeform 405">
              <a:extLst>
                <a:ext uri="{FF2B5EF4-FFF2-40B4-BE49-F238E27FC236}">
                  <a16:creationId xmlns:a16="http://schemas.microsoft.com/office/drawing/2014/main" id="{FE018210-5C22-849D-9702-8DC486C936DE}"/>
                </a:ext>
              </a:extLst>
            </p:cNvPr>
            <p:cNvSpPr/>
            <p:nvPr/>
          </p:nvSpPr>
          <p:spPr>
            <a:xfrm>
              <a:off x="10297140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5"/>
                <a:gd name="f8" fmla="val 85"/>
                <a:gd name="f9" fmla="val 79"/>
                <a:gd name="f10" fmla="val 52"/>
                <a:gd name="f11" fmla="val 106"/>
                <a:gd name="f12" fmla="val 23"/>
                <a:gd name="f13" fmla="val 105"/>
                <a:gd name="f14" fmla="val 81"/>
                <a:gd name="f15" fmla="val 1"/>
                <a:gd name="f16" fmla="val 53"/>
                <a:gd name="f17" fmla="val 25"/>
                <a:gd name="f18" fmla="val 54"/>
                <a:gd name="f19" fmla="val 15"/>
                <a:gd name="f20" fmla="val 33"/>
                <a:gd name="f21" fmla="val 32"/>
                <a:gd name="f22" fmla="val 74"/>
                <a:gd name="f23" fmla="val 92"/>
                <a:gd name="f24" fmla="val 75"/>
                <a:gd name="f25" fmla="val 76"/>
                <a:gd name="f26" fmla="+- 0 0 -90"/>
                <a:gd name="f27" fmla="*/ f3 1 107"/>
                <a:gd name="f28" fmla="*/ f4 1 107"/>
                <a:gd name="f29" fmla="val f5"/>
                <a:gd name="f30" fmla="val f6"/>
                <a:gd name="f31" fmla="*/ f26 f0 1"/>
                <a:gd name="f32" fmla="+- f30 0 f29"/>
                <a:gd name="f33" fmla="*/ f31 1 f2"/>
                <a:gd name="f34" fmla="*/ f32 1 107"/>
                <a:gd name="f35" fmla="*/ 107 f32 1"/>
                <a:gd name="f36" fmla="*/ 55 f32 1"/>
                <a:gd name="f37" fmla="*/ 52 f32 1"/>
                <a:gd name="f38" fmla="*/ 106 f32 1"/>
                <a:gd name="f39" fmla="*/ 1 f32 1"/>
                <a:gd name="f40" fmla="*/ 53 f32 1"/>
                <a:gd name="f41" fmla="*/ 0 f32 1"/>
                <a:gd name="f42" fmla="*/ 54 f32 1"/>
                <a:gd name="f43" fmla="*/ 15 f32 1"/>
                <a:gd name="f44" fmla="*/ 92 f32 1"/>
                <a:gd name="f45" fmla="+- f33 0 f1"/>
                <a:gd name="f46" fmla="*/ f35 1 107"/>
                <a:gd name="f47" fmla="*/ f36 1 107"/>
                <a:gd name="f48" fmla="*/ f37 1 107"/>
                <a:gd name="f49" fmla="*/ f38 1 107"/>
                <a:gd name="f50" fmla="*/ f39 1 107"/>
                <a:gd name="f51" fmla="*/ f40 1 107"/>
                <a:gd name="f52" fmla="*/ f41 1 107"/>
                <a:gd name="f53" fmla="*/ f42 1 107"/>
                <a:gd name="f54" fmla="*/ f43 1 107"/>
                <a:gd name="f55" fmla="*/ f44 1 107"/>
                <a:gd name="f56" fmla="*/ 0 1 f34"/>
                <a:gd name="f57" fmla="*/ f30 1 f34"/>
                <a:gd name="f58" fmla="*/ f46 1 f34"/>
                <a:gd name="f59" fmla="*/ f47 1 f34"/>
                <a:gd name="f60" fmla="*/ f48 1 f34"/>
                <a:gd name="f61" fmla="*/ f49 1 f34"/>
                <a:gd name="f62" fmla="*/ f50 1 f34"/>
                <a:gd name="f63" fmla="*/ f51 1 f34"/>
                <a:gd name="f64" fmla="*/ f52 1 f34"/>
                <a:gd name="f65" fmla="*/ f53 1 f34"/>
                <a:gd name="f66" fmla="*/ f54 1 f34"/>
                <a:gd name="f67" fmla="*/ f55 1 f34"/>
                <a:gd name="f68" fmla="*/ f56 f27 1"/>
                <a:gd name="f69" fmla="*/ f57 f27 1"/>
                <a:gd name="f70" fmla="*/ f57 f28 1"/>
                <a:gd name="f71" fmla="*/ f56 f28 1"/>
                <a:gd name="f72" fmla="*/ f58 f27 1"/>
                <a:gd name="f73" fmla="*/ f59 f28 1"/>
                <a:gd name="f74" fmla="*/ f60 f27 1"/>
                <a:gd name="f75" fmla="*/ f61 f28 1"/>
                <a:gd name="f76" fmla="*/ f62 f27 1"/>
                <a:gd name="f77" fmla="*/ f63 f28 1"/>
                <a:gd name="f78" fmla="*/ f59 f27 1"/>
                <a:gd name="f79" fmla="*/ f64 f28 1"/>
                <a:gd name="f80" fmla="*/ f65 f27 1"/>
                <a:gd name="f81" fmla="*/ f66 f28 1"/>
                <a:gd name="f82" fmla="*/ f66 f27 1"/>
                <a:gd name="f83" fmla="*/ f67 f28 1"/>
                <a:gd name="f84" fmla="*/ f67 f27 1"/>
                <a:gd name="f85" fmla="*/ f6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72" y="f73"/>
                </a:cxn>
                <a:cxn ang="f45">
                  <a:pos x="f80" y="f81"/>
                </a:cxn>
                <a:cxn ang="f45">
                  <a:pos x="f82" y="f77"/>
                </a:cxn>
                <a:cxn ang="f45">
                  <a:pos x="f80" y="f83"/>
                </a:cxn>
                <a:cxn ang="f45">
                  <a:pos x="f84" y="f85"/>
                </a:cxn>
                <a:cxn ang="f45">
                  <a:pos x="f80" y="f81"/>
                </a:cxn>
              </a:cxnLst>
              <a:rect l="f68" t="f71" r="f69" b="f70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11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5" y="f12"/>
                    <a:pt x="f17" y="f5"/>
                    <a:pt x="f7" y="f5"/>
                  </a:cubicBezTo>
                  <a:cubicBezTo>
                    <a:pt x="f8" y="f15"/>
                    <a:pt x="f6" y="f17"/>
                    <a:pt x="f6" y="f7"/>
                  </a:cubicBezTo>
                  <a:close/>
                  <a:moveTo>
                    <a:pt x="f18" y="f19"/>
                  </a:moveTo>
                  <a:cubicBezTo>
                    <a:pt x="f20" y="f19"/>
                    <a:pt x="f19" y="f21"/>
                    <a:pt x="f19" y="f16"/>
                  </a:cubicBezTo>
                  <a:cubicBezTo>
                    <a:pt x="f19" y="f22"/>
                    <a:pt x="f20" y="f23"/>
                    <a:pt x="f18" y="f23"/>
                  </a:cubicBezTo>
                  <a:cubicBezTo>
                    <a:pt x="f24" y="f23"/>
                    <a:pt x="f23" y="f22"/>
                    <a:pt x="f23" y="f18"/>
                  </a:cubicBezTo>
                  <a:cubicBezTo>
                    <a:pt x="f23" y="f21"/>
                    <a:pt x="f25" y="f19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6" name="Freeform 406">
              <a:extLst>
                <a:ext uri="{FF2B5EF4-FFF2-40B4-BE49-F238E27FC236}">
                  <a16:creationId xmlns:a16="http://schemas.microsoft.com/office/drawing/2014/main" id="{858F838D-F55A-244E-D174-5850C160C217}"/>
                </a:ext>
              </a:extLst>
            </p:cNvPr>
            <p:cNvSpPr/>
            <p:nvPr/>
          </p:nvSpPr>
          <p:spPr>
            <a:xfrm>
              <a:off x="10557488" y="4418289"/>
              <a:ext cx="15716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54"/>
                <a:gd name="f8" fmla="val 1"/>
                <a:gd name="f9" fmla="val 84"/>
                <a:gd name="f10" fmla="val 106"/>
                <a:gd name="f11" fmla="val 24"/>
                <a:gd name="f12" fmla="val 107"/>
                <a:gd name="f13" fmla="val 53"/>
                <a:gd name="f14" fmla="val 86"/>
                <a:gd name="f15" fmla="val 105"/>
                <a:gd name="f16" fmla="val 56"/>
                <a:gd name="f17" fmla="val 25"/>
                <a:gd name="f18" fmla="val 2"/>
                <a:gd name="f19" fmla="val 85"/>
                <a:gd name="f20" fmla="val 55"/>
                <a:gd name="f21" fmla="val 26"/>
                <a:gd name="f22" fmla="val 92"/>
                <a:gd name="f23" fmla="val 75"/>
                <a:gd name="f24" fmla="val 93"/>
                <a:gd name="f25" fmla="val 74"/>
                <a:gd name="f26" fmla="val 30"/>
                <a:gd name="f27" fmla="val 15"/>
                <a:gd name="f28" fmla="val 16"/>
                <a:gd name="f29" fmla="val 32"/>
                <a:gd name="f30" fmla="val 33"/>
                <a:gd name="f31" fmla="val 76"/>
                <a:gd name="f32" fmla="+- 0 0 -90"/>
                <a:gd name="f33" fmla="*/ f3 1 108"/>
                <a:gd name="f34" fmla="*/ f4 1 108"/>
                <a:gd name="f35" fmla="val f5"/>
                <a:gd name="f36" fmla="val f6"/>
                <a:gd name="f37" fmla="*/ f32 f0 1"/>
                <a:gd name="f38" fmla="+- f36 0 f35"/>
                <a:gd name="f39" fmla="*/ f37 1 f2"/>
                <a:gd name="f40" fmla="*/ f38 1 108"/>
                <a:gd name="f41" fmla="*/ 54 f38 1"/>
                <a:gd name="f42" fmla="*/ 1 f38 1"/>
                <a:gd name="f43" fmla="*/ 107 f38 1"/>
                <a:gd name="f44" fmla="*/ 53 f38 1"/>
                <a:gd name="f45" fmla="*/ 56 f38 1"/>
                <a:gd name="f46" fmla="*/ 55 f38 1"/>
                <a:gd name="f47" fmla="*/ 92 f38 1"/>
                <a:gd name="f48" fmla="*/ 93 f38 1"/>
                <a:gd name="f49" fmla="*/ 16 f38 1"/>
                <a:gd name="f50" fmla="+- f39 0 f1"/>
                <a:gd name="f51" fmla="*/ f41 1 108"/>
                <a:gd name="f52" fmla="*/ f42 1 108"/>
                <a:gd name="f53" fmla="*/ f43 1 108"/>
                <a:gd name="f54" fmla="*/ f44 1 108"/>
                <a:gd name="f55" fmla="*/ f45 1 108"/>
                <a:gd name="f56" fmla="*/ f46 1 108"/>
                <a:gd name="f57" fmla="*/ f47 1 108"/>
                <a:gd name="f58" fmla="*/ f48 1 108"/>
                <a:gd name="f59" fmla="*/ f49 1 108"/>
                <a:gd name="f60" fmla="*/ 0 1 f40"/>
                <a:gd name="f61" fmla="*/ f36 1 f40"/>
                <a:gd name="f62" fmla="*/ f51 1 f40"/>
                <a:gd name="f63" fmla="*/ f52 1 f40"/>
                <a:gd name="f64" fmla="*/ f53 1 f40"/>
                <a:gd name="f65" fmla="*/ f54 1 f40"/>
                <a:gd name="f66" fmla="*/ f55 1 f40"/>
                <a:gd name="f67" fmla="*/ f56 1 f40"/>
                <a:gd name="f68" fmla="*/ f57 1 f40"/>
                <a:gd name="f69" fmla="*/ f58 1 f40"/>
                <a:gd name="f70" fmla="*/ f59 1 f40"/>
                <a:gd name="f71" fmla="*/ f60 f33 1"/>
                <a:gd name="f72" fmla="*/ f61 f33 1"/>
                <a:gd name="f73" fmla="*/ f61 f34 1"/>
                <a:gd name="f74" fmla="*/ f60 f34 1"/>
                <a:gd name="f75" fmla="*/ f62 f33 1"/>
                <a:gd name="f76" fmla="*/ f63 f34 1"/>
                <a:gd name="f77" fmla="*/ f64 f33 1"/>
                <a:gd name="f78" fmla="*/ f65 f34 1"/>
                <a:gd name="f79" fmla="*/ f66 f33 1"/>
                <a:gd name="f80" fmla="*/ f64 f34 1"/>
                <a:gd name="f81" fmla="*/ f63 f33 1"/>
                <a:gd name="f82" fmla="*/ f67 f34 1"/>
                <a:gd name="f83" fmla="*/ f67 f33 1"/>
                <a:gd name="f84" fmla="*/ f68 f34 1"/>
                <a:gd name="f85" fmla="*/ f69 f33 1"/>
                <a:gd name="f86" fmla="*/ f62 f34 1"/>
                <a:gd name="f87" fmla="*/ f70 f34 1"/>
                <a:gd name="f88" fmla="*/ f7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75" y="f87"/>
                </a:cxn>
                <a:cxn ang="f50">
                  <a:pos x="f88" y="f86"/>
                </a:cxn>
                <a:cxn ang="f50">
                  <a:pos x="f83" y="f84"/>
                </a:cxn>
              </a:cxnLst>
              <a:rect l="f71" t="f74" r="f72" b="f73"/>
              <a:pathLst>
                <a:path w="108" h="108">
                  <a:moveTo>
                    <a:pt x="f7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9"/>
                    <a:pt x="f14" y="f15"/>
                    <a:pt x="f16" y="f12"/>
                  </a:cubicBezTo>
                  <a:cubicBezTo>
                    <a:pt x="f17" y="f6"/>
                    <a:pt x="f18" y="f19"/>
                    <a:pt x="f8" y="f20"/>
                  </a:cubicBezTo>
                  <a:cubicBezTo>
                    <a:pt x="f5" y="f11"/>
                    <a:pt x="f21" y="f8"/>
                    <a:pt x="f7" y="f8"/>
                  </a:cubicBezTo>
                  <a:close/>
                  <a:moveTo>
                    <a:pt x="f20" y="f22"/>
                  </a:moveTo>
                  <a:cubicBezTo>
                    <a:pt x="f23" y="f24"/>
                    <a:pt x="f22" y="f25"/>
                    <a:pt x="f24" y="f7"/>
                  </a:cubicBezTo>
                  <a:cubicBezTo>
                    <a:pt x="f24" y="f26"/>
                    <a:pt x="f25" y="f27"/>
                    <a:pt x="f7" y="f28"/>
                  </a:cubicBezTo>
                  <a:cubicBezTo>
                    <a:pt x="f29" y="f28"/>
                    <a:pt x="f28" y="f30"/>
                    <a:pt x="f28" y="f7"/>
                  </a:cubicBezTo>
                  <a:cubicBezTo>
                    <a:pt x="f28" y="f31"/>
                    <a:pt x="f30" y="f22"/>
                    <a:pt x="f20" y="f2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7" name="Freeform 407">
              <a:extLst>
                <a:ext uri="{FF2B5EF4-FFF2-40B4-BE49-F238E27FC236}">
                  <a16:creationId xmlns:a16="http://schemas.microsoft.com/office/drawing/2014/main" id="{D40E1C56-E252-53F0-9725-95B9E740DD68}"/>
                </a:ext>
              </a:extLst>
            </p:cNvPr>
            <p:cNvSpPr/>
            <p:nvPr/>
          </p:nvSpPr>
          <p:spPr>
            <a:xfrm>
              <a:off x="9592284" y="5961339"/>
              <a:ext cx="101598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35"/>
                <a:gd name="f9" fmla="val 15"/>
                <a:gd name="f10" fmla="val 34"/>
                <a:gd name="f11" fmla="val 54"/>
                <a:gd name="f12" fmla="val 55"/>
                <a:gd name="f13" fmla="+- 0 0 -90"/>
                <a:gd name="f14" fmla="*/ f3 1 70"/>
                <a:gd name="f15" fmla="*/ f4 1 7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0"/>
                <a:gd name="f24" fmla="*/ f20 1 71"/>
                <a:gd name="f25" fmla="*/ 0 f21 1"/>
                <a:gd name="f26" fmla="*/ 35 f20 1"/>
                <a:gd name="f27" fmla="*/ 34 f21 1"/>
                <a:gd name="f28" fmla="*/ 0 f20 1"/>
                <a:gd name="f29" fmla="*/ 70 f21 1"/>
                <a:gd name="f30" fmla="*/ 34 f20 1"/>
                <a:gd name="f31" fmla="*/ 35 f21 1"/>
                <a:gd name="f32" fmla="*/ 71 f20 1"/>
                <a:gd name="f33" fmla="+- f22 0 f1"/>
                <a:gd name="f34" fmla="*/ f25 1 70"/>
                <a:gd name="f35" fmla="*/ f26 1 71"/>
                <a:gd name="f36" fmla="*/ f27 1 70"/>
                <a:gd name="f37" fmla="*/ f28 1 71"/>
                <a:gd name="f38" fmla="*/ f29 1 70"/>
                <a:gd name="f39" fmla="*/ f30 1 71"/>
                <a:gd name="f40" fmla="*/ f31 1 70"/>
                <a:gd name="f41" fmla="*/ f32 1 71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70" h="7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10"/>
                  </a:cubicBezTo>
                  <a:cubicBezTo>
                    <a:pt x="f6" y="f12"/>
                    <a:pt x="f12" y="f7"/>
                    <a:pt x="f8" y="f7"/>
                  </a:cubicBezTo>
                  <a:cubicBezTo>
                    <a:pt x="f9" y="f7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8" name="Freeform 408">
              <a:extLst>
                <a:ext uri="{FF2B5EF4-FFF2-40B4-BE49-F238E27FC236}">
                  <a16:creationId xmlns:a16="http://schemas.microsoft.com/office/drawing/2014/main" id="{738CEEAE-2385-5965-F605-B7CCA6167FC2}"/>
                </a:ext>
              </a:extLst>
            </p:cNvPr>
            <p:cNvSpPr/>
            <p:nvPr/>
          </p:nvSpPr>
          <p:spPr>
            <a:xfrm>
              <a:off x="9727222" y="4615141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54"/>
                <a:gd name="f9" fmla="val 53"/>
                <a:gd name="f10" fmla="val 34"/>
                <a:gd name="f11" fmla="val 15"/>
                <a:gd name="f12" fmla="val 1"/>
                <a:gd name="f13" fmla="val 14"/>
                <a:gd name="f14" fmla="+- 0 0 -90"/>
                <a:gd name="f15" fmla="*/ f3 1 69"/>
                <a:gd name="f16" fmla="*/ f4 1 6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69"/>
                <a:gd name="f23" fmla="*/ 69 f20 1"/>
                <a:gd name="f24" fmla="*/ 35 f20 1"/>
                <a:gd name="f25" fmla="*/ 34 f20 1"/>
                <a:gd name="f26" fmla="*/ 0 f20 1"/>
                <a:gd name="f27" fmla="+- f21 0 f1"/>
                <a:gd name="f28" fmla="*/ f23 1 69"/>
                <a:gd name="f29" fmla="*/ f24 1 69"/>
                <a:gd name="f30" fmla="*/ f25 1 69"/>
                <a:gd name="f31" fmla="*/ f26 1 69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4 f16 1"/>
                <a:gd name="f46" fmla="*/ f37 f15 1"/>
                <a:gd name="f47" fmla="*/ f36 f16 1"/>
                <a:gd name="f48" fmla="*/ f35 f15 1"/>
                <a:gd name="f49" fmla="*/ f3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2" y="f43"/>
                </a:cxn>
              </a:cxnLst>
              <a:rect l="f38" t="f41" r="f39" b="f40"/>
              <a:pathLst>
                <a:path w="69" h="69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5" y="f10"/>
                  </a:cubicBezTo>
                  <a:cubicBezTo>
                    <a:pt x="f12" y="f13"/>
                    <a:pt x="f11" y="f5"/>
                    <a:pt x="f7" y="f5"/>
                  </a:cubicBezTo>
                  <a:cubicBezTo>
                    <a:pt x="f8" y="f5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399" name="Freeform 409">
              <a:extLst>
                <a:ext uri="{FF2B5EF4-FFF2-40B4-BE49-F238E27FC236}">
                  <a16:creationId xmlns:a16="http://schemas.microsoft.com/office/drawing/2014/main" id="{9D26A1F1-7439-0EE5-294C-DAD87F0F8E0D}"/>
                </a:ext>
              </a:extLst>
            </p:cNvPr>
            <p:cNvSpPr/>
            <p:nvPr/>
          </p:nvSpPr>
          <p:spPr>
            <a:xfrm>
              <a:off x="9546253" y="4615141"/>
              <a:ext cx="101598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9"/>
                <a:gd name="f8" fmla="val 36"/>
                <a:gd name="f9" fmla="val 68"/>
                <a:gd name="f10" fmla="val 55"/>
                <a:gd name="f11" fmla="val 53"/>
                <a:gd name="f12" fmla="val 34"/>
                <a:gd name="f13" fmla="val 15"/>
                <a:gd name="f14" fmla="val 33"/>
                <a:gd name="f15" fmla="val 1"/>
                <a:gd name="f16" fmla="val 14"/>
                <a:gd name="f17" fmla="val 17"/>
                <a:gd name="f18" fmla="val 16"/>
                <a:gd name="f19" fmla="+- 0 0 -90"/>
                <a:gd name="f20" fmla="*/ f3 1 70"/>
                <a:gd name="f21" fmla="*/ f4 1 6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0"/>
                <a:gd name="f30" fmla="*/ f26 1 69"/>
                <a:gd name="f31" fmla="*/ 69 f27 1"/>
                <a:gd name="f32" fmla="*/ 36 f26 1"/>
                <a:gd name="f33" fmla="*/ 34 f27 1"/>
                <a:gd name="f34" fmla="*/ 69 f26 1"/>
                <a:gd name="f35" fmla="*/ 0 f27 1"/>
                <a:gd name="f36" fmla="*/ 33 f26 1"/>
                <a:gd name="f37" fmla="*/ 36 f27 1"/>
                <a:gd name="f38" fmla="*/ 0 f26 1"/>
                <a:gd name="f39" fmla="+- f28 0 f1"/>
                <a:gd name="f40" fmla="*/ f31 1 70"/>
                <a:gd name="f41" fmla="*/ f32 1 69"/>
                <a:gd name="f42" fmla="*/ f33 1 70"/>
                <a:gd name="f43" fmla="*/ f34 1 69"/>
                <a:gd name="f44" fmla="*/ f35 1 70"/>
                <a:gd name="f45" fmla="*/ f36 1 69"/>
                <a:gd name="f46" fmla="*/ f37 1 70"/>
                <a:gd name="f47" fmla="*/ f38 1 6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70" h="69">
                  <a:moveTo>
                    <a:pt x="f7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5" y="f11"/>
                    <a:pt x="f5" y="f14"/>
                  </a:cubicBezTo>
                  <a:cubicBezTo>
                    <a:pt x="f15" y="f16"/>
                    <a:pt x="f17" y="f5"/>
                    <a:pt x="f8" y="f5"/>
                  </a:cubicBezTo>
                  <a:cubicBezTo>
                    <a:pt x="f10" y="f5"/>
                    <a:pt x="f6" y="f1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0" name="Freeform 410">
              <a:extLst>
                <a:ext uri="{FF2B5EF4-FFF2-40B4-BE49-F238E27FC236}">
                  <a16:creationId xmlns:a16="http://schemas.microsoft.com/office/drawing/2014/main" id="{FAF28C28-97AA-EEAE-9B81-6C165B53182C}"/>
                </a:ext>
              </a:extLst>
            </p:cNvPr>
            <p:cNvSpPr/>
            <p:nvPr/>
          </p:nvSpPr>
          <p:spPr>
            <a:xfrm>
              <a:off x="9905027" y="4611959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15"/>
                <a:gd name="f9" fmla="val 54"/>
                <a:gd name="f10" fmla="val 1"/>
                <a:gd name="f11" fmla="val 16"/>
                <a:gd name="f12" fmla="val 17"/>
                <a:gd name="f13" fmla="val 36"/>
                <a:gd name="f14" fmla="val 55"/>
                <a:gd name="f15" fmla="+- 0 0 -90"/>
                <a:gd name="f16" fmla="*/ f3 1 69"/>
                <a:gd name="f17" fmla="*/ f4 1 69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9"/>
                <a:gd name="f24" fmla="*/ 35 f21 1"/>
                <a:gd name="f25" fmla="*/ 69 f21 1"/>
                <a:gd name="f26" fmla="*/ 0 f21 1"/>
                <a:gd name="f27" fmla="*/ 36 f21 1"/>
                <a:gd name="f28" fmla="+- f22 0 f1"/>
                <a:gd name="f29" fmla="*/ f24 1 69"/>
                <a:gd name="f30" fmla="*/ f25 1 69"/>
                <a:gd name="f31" fmla="*/ f26 1 69"/>
                <a:gd name="f32" fmla="*/ f27 1 69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5 f17 1"/>
                <a:gd name="f47" fmla="*/ f37 f17 1"/>
                <a:gd name="f48" fmla="*/ f36 f16 1"/>
                <a:gd name="f49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8" y="f49"/>
                </a:cxn>
                <a:cxn ang="f28">
                  <a:pos x="f43" y="f44"/>
                </a:cxn>
              </a:cxnLst>
              <a:rect l="f39" t="f42" r="f40" b="f41"/>
              <a:pathLst>
                <a:path w="69" h="69">
                  <a:moveTo>
                    <a:pt x="f7" y="f6"/>
                  </a:moveTo>
                  <a:cubicBezTo>
                    <a:pt x="f8" y="f6"/>
                    <a:pt x="f5" y="f9"/>
                    <a:pt x="f5" y="f7"/>
                  </a:cubicBezTo>
                  <a:cubicBezTo>
                    <a:pt x="f10" y="f11"/>
                    <a:pt x="f12" y="f5"/>
                    <a:pt x="f7" y="f5"/>
                  </a:cubicBezTo>
                  <a:cubicBezTo>
                    <a:pt x="f9" y="f5"/>
                    <a:pt x="f6" y="f11"/>
                    <a:pt x="f6" y="f13"/>
                  </a:cubicBezTo>
                  <a:cubicBezTo>
                    <a:pt x="f6" y="f14"/>
                    <a:pt x="f14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1" name="Freeform 411">
              <a:extLst>
                <a:ext uri="{FF2B5EF4-FFF2-40B4-BE49-F238E27FC236}">
                  <a16:creationId xmlns:a16="http://schemas.microsoft.com/office/drawing/2014/main" id="{91199E26-15A0-8B27-CD18-22835520B54C}"/>
                </a:ext>
              </a:extLst>
            </p:cNvPr>
            <p:cNvSpPr/>
            <p:nvPr/>
          </p:nvSpPr>
          <p:spPr>
            <a:xfrm>
              <a:off x="8792184" y="3422928"/>
              <a:ext cx="96834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6"/>
                <a:gd name="f8" fmla="val 34"/>
                <a:gd name="f9" fmla="val 15"/>
                <a:gd name="f10" fmla="val 52"/>
                <a:gd name="f11" fmla="val 16"/>
                <a:gd name="f12" fmla="val 1"/>
                <a:gd name="f13" fmla="+- 0 0 -90"/>
                <a:gd name="f14" fmla="*/ f3 1 67"/>
                <a:gd name="f15" fmla="*/ f4 1 6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7"/>
                <a:gd name="f24" fmla="*/ f20 1 66"/>
                <a:gd name="f25" fmla="*/ 34 f21 1"/>
                <a:gd name="f26" fmla="*/ 66 f20 1"/>
                <a:gd name="f27" fmla="*/ 0 f21 1"/>
                <a:gd name="f28" fmla="*/ 34 f20 1"/>
                <a:gd name="f29" fmla="*/ 1 f20 1"/>
                <a:gd name="f30" fmla="*/ 67 f21 1"/>
                <a:gd name="f31" fmla="+- f22 0 f1"/>
                <a:gd name="f32" fmla="*/ f25 1 67"/>
                <a:gd name="f33" fmla="*/ f26 1 66"/>
                <a:gd name="f34" fmla="*/ f27 1 67"/>
                <a:gd name="f35" fmla="*/ f28 1 66"/>
                <a:gd name="f36" fmla="*/ f29 1 66"/>
                <a:gd name="f37" fmla="*/ f30 1 67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5 1"/>
                <a:gd name="f57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2" y="f56"/>
                </a:cxn>
                <a:cxn ang="f31">
                  <a:pos x="f57" y="f55"/>
                </a:cxn>
                <a:cxn ang="f31">
                  <a:pos x="f52" y="f53"/>
                </a:cxn>
              </a:cxnLst>
              <a:rect l="f48" t="f51" r="f49" b="f50"/>
              <a:pathLst>
                <a:path w="67" h="66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11"/>
                    <a:pt x="f11" y="f5"/>
                    <a:pt x="f8" y="f12"/>
                  </a:cubicBezTo>
                  <a:cubicBezTo>
                    <a:pt x="f10" y="f12"/>
                    <a:pt x="f6" y="f11"/>
                    <a:pt x="f6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2" name="Freeform 412">
              <a:extLst>
                <a:ext uri="{FF2B5EF4-FFF2-40B4-BE49-F238E27FC236}">
                  <a16:creationId xmlns:a16="http://schemas.microsoft.com/office/drawing/2014/main" id="{D0FC41DE-EACE-8261-6416-AE781331FF84}"/>
                </a:ext>
              </a:extLst>
            </p:cNvPr>
            <p:cNvSpPr/>
            <p:nvPr/>
          </p:nvSpPr>
          <p:spPr>
            <a:xfrm>
              <a:off x="8800121" y="4303989"/>
              <a:ext cx="95253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34"/>
                <a:gd name="f8" fmla="val 52"/>
                <a:gd name="f9" fmla="val 14"/>
                <a:gd name="f10" fmla="val 33"/>
                <a:gd name="f11" fmla="val 32"/>
                <a:gd name="f12" fmla="val 17"/>
                <a:gd name="f13" fmla="val 1"/>
                <a:gd name="f14" fmla="val 50"/>
                <a:gd name="f15" fmla="+- 0 0 -90"/>
                <a:gd name="f16" fmla="*/ f3 1 66"/>
                <a:gd name="f17" fmla="*/ f4 1 6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6"/>
                <a:gd name="f24" fmla="*/ 34 f21 1"/>
                <a:gd name="f25" fmla="*/ 0 f21 1"/>
                <a:gd name="f26" fmla="*/ 66 f21 1"/>
                <a:gd name="f27" fmla="*/ 33 f21 1"/>
                <a:gd name="f28" fmla="*/ 32 f21 1"/>
                <a:gd name="f29" fmla="+- f22 0 f1"/>
                <a:gd name="f30" fmla="*/ f24 1 66"/>
                <a:gd name="f31" fmla="*/ f25 1 66"/>
                <a:gd name="f32" fmla="*/ f26 1 66"/>
                <a:gd name="f33" fmla="*/ f27 1 66"/>
                <a:gd name="f34" fmla="*/ f28 1 66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6 1"/>
                <a:gd name="f51" fmla="*/ f39 f17 1"/>
                <a:gd name="f52" fmla="*/ f38 f16 1"/>
                <a:gd name="f53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66" h="66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8"/>
                    <a:pt x="f8" y="f6"/>
                    <a:pt x="f11" y="f6"/>
                  </a:cubicBezTo>
                  <a:cubicBezTo>
                    <a:pt x="f12" y="f6"/>
                    <a:pt x="f13" y="f14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3" name="Freeform 413">
              <a:extLst>
                <a:ext uri="{FF2B5EF4-FFF2-40B4-BE49-F238E27FC236}">
                  <a16:creationId xmlns:a16="http://schemas.microsoft.com/office/drawing/2014/main" id="{FFF8A55C-6E2F-5EF5-01BD-D2683B14758A}"/>
                </a:ext>
              </a:extLst>
            </p:cNvPr>
            <p:cNvSpPr/>
            <p:nvPr/>
          </p:nvSpPr>
          <p:spPr>
            <a:xfrm>
              <a:off x="10789261" y="3613425"/>
              <a:ext cx="90489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4"/>
                <a:gd name="f8" fmla="val 32"/>
                <a:gd name="f9" fmla="val 49"/>
                <a:gd name="f10" fmla="val 14"/>
                <a:gd name="f11" fmla="val 50"/>
                <a:gd name="f12" fmla="val 48"/>
                <a:gd name="f13" fmla="val 30"/>
                <a:gd name="f14" fmla="val 12"/>
                <a:gd name="f15" fmla="val 13"/>
                <a:gd name="f16" fmla="+- 0 0 -90"/>
                <a:gd name="f17" fmla="*/ f3 1 63"/>
                <a:gd name="f18" fmla="*/ f4 1 6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63"/>
                <a:gd name="f27" fmla="*/ f23 1 64"/>
                <a:gd name="f28" fmla="*/ 32 f24 1"/>
                <a:gd name="f29" fmla="*/ 0 f23 1"/>
                <a:gd name="f30" fmla="*/ 63 f24 1"/>
                <a:gd name="f31" fmla="*/ 32 f23 1"/>
                <a:gd name="f32" fmla="*/ 30 f24 1"/>
                <a:gd name="f33" fmla="*/ 64 f23 1"/>
                <a:gd name="f34" fmla="*/ 0 f24 1"/>
                <a:gd name="f35" fmla="*/ 30 f23 1"/>
                <a:gd name="f36" fmla="+- f25 0 f1"/>
                <a:gd name="f37" fmla="*/ f28 1 63"/>
                <a:gd name="f38" fmla="*/ f29 1 64"/>
                <a:gd name="f39" fmla="*/ f30 1 63"/>
                <a:gd name="f40" fmla="*/ f31 1 64"/>
                <a:gd name="f41" fmla="*/ f32 1 63"/>
                <a:gd name="f42" fmla="*/ f33 1 64"/>
                <a:gd name="f43" fmla="*/ f34 1 63"/>
                <a:gd name="f44" fmla="*/ f35 1 64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63" h="64">
                  <a:moveTo>
                    <a:pt x="f8" y="f5"/>
                  </a:moveTo>
                  <a:cubicBezTo>
                    <a:pt x="f9" y="f5"/>
                    <a:pt x="f6" y="f10"/>
                    <a:pt x="f6" y="f8"/>
                  </a:cubicBezTo>
                  <a:cubicBezTo>
                    <a:pt x="f6" y="f11"/>
                    <a:pt x="f12" y="f7"/>
                    <a:pt x="f13" y="f7"/>
                  </a:cubicBezTo>
                  <a:cubicBezTo>
                    <a:pt x="f14" y="f7"/>
                    <a:pt x="f5" y="f9"/>
                    <a:pt x="f5" y="f13"/>
                  </a:cubicBezTo>
                  <a:cubicBezTo>
                    <a:pt x="f5" y="f15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4" name="Freeform 414">
              <a:extLst>
                <a:ext uri="{FF2B5EF4-FFF2-40B4-BE49-F238E27FC236}">
                  <a16:creationId xmlns:a16="http://schemas.microsoft.com/office/drawing/2014/main" id="{469CD44B-F3C6-BBDF-39D8-12D71FB06C09}"/>
                </a:ext>
              </a:extLst>
            </p:cNvPr>
            <p:cNvSpPr/>
            <p:nvPr/>
          </p:nvSpPr>
          <p:spPr>
            <a:xfrm>
              <a:off x="10397148" y="3611834"/>
              <a:ext cx="93661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66"/>
                <a:gd name="f8" fmla="val 32"/>
                <a:gd name="f9" fmla="val 63"/>
                <a:gd name="f10" fmla="val 51"/>
                <a:gd name="f11" fmla="val 50"/>
                <a:gd name="f12" fmla="val 31"/>
                <a:gd name="f13" fmla="val 65"/>
                <a:gd name="f14" fmla="val 15"/>
                <a:gd name="f15" fmla="val 1"/>
                <a:gd name="f16" fmla="val 33"/>
                <a:gd name="f17" fmla="val 16"/>
                <a:gd name="f18" fmla="val 14"/>
                <a:gd name="f19" fmla="val 48"/>
                <a:gd name="f20" fmla="+- 0 0 -90"/>
                <a:gd name="f21" fmla="*/ f3 1 64"/>
                <a:gd name="f22" fmla="*/ f4 1 6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4"/>
                <a:gd name="f31" fmla="*/ f27 1 66"/>
                <a:gd name="f32" fmla="*/ 64 f28 1"/>
                <a:gd name="f33" fmla="*/ 32 f27 1"/>
                <a:gd name="f34" fmla="*/ 31 f28 1"/>
                <a:gd name="f35" fmla="*/ 65 f27 1"/>
                <a:gd name="f36" fmla="*/ 0 f28 1"/>
                <a:gd name="f37" fmla="*/ 33 f27 1"/>
                <a:gd name="f38" fmla="*/ 1 f27 1"/>
                <a:gd name="f39" fmla="+- f29 0 f1"/>
                <a:gd name="f40" fmla="*/ f32 1 64"/>
                <a:gd name="f41" fmla="*/ f33 1 66"/>
                <a:gd name="f42" fmla="*/ f34 1 64"/>
                <a:gd name="f43" fmla="*/ f35 1 66"/>
                <a:gd name="f44" fmla="*/ f36 1 64"/>
                <a:gd name="f45" fmla="*/ f37 1 66"/>
                <a:gd name="f46" fmla="*/ f38 1 66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4" y="f68"/>
                </a:cxn>
                <a:cxn ang="f39">
                  <a:pos x="f62" y="f63"/>
                </a:cxn>
              </a:cxnLst>
              <a:rect l="f58" t="f61" r="f59" b="f60"/>
              <a:pathLst>
                <a:path w="64" h="66">
                  <a:moveTo>
                    <a:pt x="f6" y="f8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7"/>
                    <a:pt x="f15" y="f11"/>
                    <a:pt x="f5" y="f16"/>
                  </a:cubicBezTo>
                  <a:cubicBezTo>
                    <a:pt x="f5" y="f17"/>
                    <a:pt x="f18" y="f15"/>
                    <a:pt x="f12" y="f15"/>
                  </a:cubicBezTo>
                  <a:cubicBezTo>
                    <a:pt x="f19" y="f5"/>
                    <a:pt x="f9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5" name="Freeform 415">
              <a:extLst>
                <a:ext uri="{FF2B5EF4-FFF2-40B4-BE49-F238E27FC236}">
                  <a16:creationId xmlns:a16="http://schemas.microsoft.com/office/drawing/2014/main" id="{CBAF90F4-4C6A-FF96-ED3D-1FD941D5BC8B}"/>
                </a:ext>
              </a:extLst>
            </p:cNvPr>
            <p:cNvSpPr/>
            <p:nvPr/>
          </p:nvSpPr>
          <p:spPr>
            <a:xfrm>
              <a:off x="8739798" y="3770592"/>
              <a:ext cx="203197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20"/>
                <a:gd name="f8" fmla="val 13"/>
                <a:gd name="f9" fmla="val 7"/>
                <a:gd name="f10" fmla="val 46"/>
                <a:gd name="f11" fmla="val 92"/>
                <a:gd name="f12" fmla="val 6"/>
                <a:gd name="f13" fmla="val 93"/>
                <a:gd name="f14" fmla="val 47"/>
                <a:gd name="f15" fmla="+- 0 0 -90"/>
                <a:gd name="f16" fmla="*/ f3 1 140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0"/>
                <a:gd name="f26" fmla="*/ f22 1 20"/>
                <a:gd name="f27" fmla="*/ 0 f23 1"/>
                <a:gd name="f28" fmla="*/ 20 f22 1"/>
                <a:gd name="f29" fmla="*/ 0 f22 1"/>
                <a:gd name="f30" fmla="*/ 140 f23 1"/>
                <a:gd name="f31" fmla="+- f24 0 f1"/>
                <a:gd name="f32" fmla="*/ f27 1 140"/>
                <a:gd name="f33" fmla="*/ f28 1 20"/>
                <a:gd name="f34" fmla="*/ f29 1 20"/>
                <a:gd name="f35" fmla="*/ f30 1 1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0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6" name="Freeform 416">
              <a:extLst>
                <a:ext uri="{FF2B5EF4-FFF2-40B4-BE49-F238E27FC236}">
                  <a16:creationId xmlns:a16="http://schemas.microsoft.com/office/drawing/2014/main" id="{2BEB1CC6-6F62-0D63-687B-39B0D1BEE029}"/>
                </a:ext>
              </a:extLst>
            </p:cNvPr>
            <p:cNvSpPr/>
            <p:nvPr/>
          </p:nvSpPr>
          <p:spPr>
            <a:xfrm>
              <a:off x="8739798" y="3707087"/>
              <a:ext cx="203197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2"/>
                <a:gd name="f9" fmla="val 6"/>
                <a:gd name="f10" fmla="val 46"/>
                <a:gd name="f11" fmla="val 93"/>
                <a:gd name="f12" fmla="val 47"/>
                <a:gd name="f13" fmla="+- 0 0 -90"/>
                <a:gd name="f14" fmla="*/ f3 1 140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0"/>
                <a:gd name="f24" fmla="*/ f20 1 19"/>
                <a:gd name="f25" fmla="*/ 0 f21 1"/>
                <a:gd name="f26" fmla="*/ 19 f20 1"/>
                <a:gd name="f27" fmla="*/ 0 f20 1"/>
                <a:gd name="f28" fmla="*/ 140 f21 1"/>
                <a:gd name="f29" fmla="+- f22 0 f1"/>
                <a:gd name="f30" fmla="*/ f25 1 140"/>
                <a:gd name="f31" fmla="*/ f26 1 19"/>
                <a:gd name="f32" fmla="*/ f27 1 19"/>
                <a:gd name="f33" fmla="*/ f28 1 14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7" name="Freeform 417">
              <a:extLst>
                <a:ext uri="{FF2B5EF4-FFF2-40B4-BE49-F238E27FC236}">
                  <a16:creationId xmlns:a16="http://schemas.microsoft.com/office/drawing/2014/main" id="{F8BD0508-8F73-A676-0DBE-D755787FD276}"/>
                </a:ext>
              </a:extLst>
            </p:cNvPr>
            <p:cNvSpPr/>
            <p:nvPr/>
          </p:nvSpPr>
          <p:spPr>
            <a:xfrm>
              <a:off x="9733577" y="3597551"/>
              <a:ext cx="88897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48"/>
                <a:gd name="f9" fmla="val 14"/>
                <a:gd name="f10" fmla="val 30"/>
                <a:gd name="f11" fmla="val 47"/>
                <a:gd name="f12" fmla="val 61"/>
                <a:gd name="f13" fmla="val 15"/>
                <a:gd name="f14" fmla="val 46"/>
                <a:gd name="f15" fmla="val 13"/>
                <a:gd name="f16" fmla="+- 0 0 -90"/>
                <a:gd name="f17" fmla="*/ f3 1 62"/>
                <a:gd name="f18" fmla="*/ f4 1 6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62"/>
                <a:gd name="f25" fmla="*/ 31 f22 1"/>
                <a:gd name="f26" fmla="*/ 0 f22 1"/>
                <a:gd name="f27" fmla="*/ 62 f22 1"/>
                <a:gd name="f28" fmla="*/ 30 f22 1"/>
                <a:gd name="f29" fmla="*/ 61 f22 1"/>
                <a:gd name="f30" fmla="+- f23 0 f1"/>
                <a:gd name="f31" fmla="*/ f25 1 62"/>
                <a:gd name="f32" fmla="*/ f26 1 62"/>
                <a:gd name="f33" fmla="*/ f27 1 62"/>
                <a:gd name="f34" fmla="*/ f28 1 62"/>
                <a:gd name="f35" fmla="*/ f29 1 6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  <a:gd name="f52" fmla="*/ f3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51"/>
                </a:cxn>
                <a:cxn ang="f30">
                  <a:pos x="f52" y="f50"/>
                </a:cxn>
                <a:cxn ang="f30">
                  <a:pos x="f47" y="f48"/>
                </a:cxn>
              </a:cxnLst>
              <a:rect l="f43" t="f46" r="f44" b="f45"/>
              <a:pathLst>
                <a:path w="62" h="62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11"/>
                    <a:pt x="f11" y="f6"/>
                    <a:pt x="f7" y="f12"/>
                  </a:cubicBezTo>
                  <a:cubicBezTo>
                    <a:pt x="f13" y="f12"/>
                    <a:pt x="f5" y="f14"/>
                    <a:pt x="f5" y="f10"/>
                  </a:cubicBezTo>
                  <a:cubicBezTo>
                    <a:pt x="f5" y="f15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8" name="Freeform 418">
              <a:extLst>
                <a:ext uri="{FF2B5EF4-FFF2-40B4-BE49-F238E27FC236}">
                  <a16:creationId xmlns:a16="http://schemas.microsoft.com/office/drawing/2014/main" id="{65AF81D4-EA35-39E1-ACAC-FDCA072D5636}"/>
                </a:ext>
              </a:extLst>
            </p:cNvPr>
            <p:cNvSpPr/>
            <p:nvPr/>
          </p:nvSpPr>
          <p:spPr>
            <a:xfrm>
              <a:off x="8747735" y="4583384"/>
              <a:ext cx="20161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3"/>
                <a:gd name="f9" fmla="val 7"/>
                <a:gd name="f10" fmla="val 47"/>
                <a:gd name="f11" fmla="val 93"/>
                <a:gd name="f12" fmla="val 94"/>
                <a:gd name="f13" fmla="val 48"/>
                <a:gd name="f14" fmla="+- 0 0 -90"/>
                <a:gd name="f15" fmla="*/ f3 1 140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0"/>
                <a:gd name="f25" fmla="*/ f21 1 19"/>
                <a:gd name="f26" fmla="*/ 0 f22 1"/>
                <a:gd name="f27" fmla="*/ 19 f21 1"/>
                <a:gd name="f28" fmla="*/ 0 f21 1"/>
                <a:gd name="f29" fmla="*/ 140 f22 1"/>
                <a:gd name="f30" fmla="+- f23 0 f1"/>
                <a:gd name="f31" fmla="*/ f26 1 140"/>
                <a:gd name="f32" fmla="*/ f27 1 19"/>
                <a:gd name="f33" fmla="*/ f28 1 19"/>
                <a:gd name="f34" fmla="*/ f29 1 14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09" name="Freeform 419">
              <a:extLst>
                <a:ext uri="{FF2B5EF4-FFF2-40B4-BE49-F238E27FC236}">
                  <a16:creationId xmlns:a16="http://schemas.microsoft.com/office/drawing/2014/main" id="{93EA0F2C-F4AF-DC40-DA21-976B9EF5BCD7}"/>
                </a:ext>
              </a:extLst>
            </p:cNvPr>
            <p:cNvSpPr/>
            <p:nvPr/>
          </p:nvSpPr>
          <p:spPr>
            <a:xfrm>
              <a:off x="11240115" y="4751661"/>
              <a:ext cx="122236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9"/>
                <a:gd name="f8" fmla="val 50"/>
                <a:gd name="f9" fmla="val 66"/>
                <a:gd name="f10" fmla="val 44"/>
                <a:gd name="f11" fmla="val 25"/>
                <a:gd name="f12" fmla="val 56"/>
                <a:gd name="f13" fmla="val 7"/>
                <a:gd name="f14" fmla="val 19"/>
                <a:gd name="f15" fmla="val 9"/>
                <a:gd name="f16" fmla="val 34"/>
                <a:gd name="f17" fmla="val 16"/>
                <a:gd name="f18" fmla="val 59"/>
                <a:gd name="f19" fmla="val 33"/>
                <a:gd name="f20" fmla="+- 0 0 -90"/>
                <a:gd name="f21" fmla="*/ f3 1 84"/>
                <a:gd name="f22" fmla="*/ f4 1 6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84"/>
                <a:gd name="f31" fmla="*/ f27 1 69"/>
                <a:gd name="f32" fmla="*/ 84 f28 1"/>
                <a:gd name="f33" fmla="*/ 50 f27 1"/>
                <a:gd name="f34" fmla="*/ 25 f28 1"/>
                <a:gd name="f35" fmla="*/ 56 f27 1"/>
                <a:gd name="f36" fmla="*/ 9 f28 1"/>
                <a:gd name="f37" fmla="*/ 0 f27 1"/>
                <a:gd name="f38" fmla="+- f29 0 f1"/>
                <a:gd name="f39" fmla="*/ f32 1 84"/>
                <a:gd name="f40" fmla="*/ f33 1 69"/>
                <a:gd name="f41" fmla="*/ f34 1 84"/>
                <a:gd name="f42" fmla="*/ f35 1 69"/>
                <a:gd name="f43" fmla="*/ f36 1 84"/>
                <a:gd name="f44" fmla="*/ f37 1 6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84" h="69">
                  <a:moveTo>
                    <a:pt x="f6" y="f8"/>
                  </a:moveTo>
                  <a:cubicBezTo>
                    <a:pt x="f7" y="f9"/>
                    <a:pt x="f10" y="f7"/>
                    <a:pt x="f11" y="f12"/>
                  </a:cubicBezTo>
                  <a:cubicBezTo>
                    <a:pt x="f13" y="f10"/>
                    <a:pt x="f5" y="f14"/>
                    <a:pt x="f15" y="f5"/>
                  </a:cubicBezTo>
                  <a:cubicBezTo>
                    <a:pt x="f16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0" name="Freeform 420">
              <a:extLst>
                <a:ext uri="{FF2B5EF4-FFF2-40B4-BE49-F238E27FC236}">
                  <a16:creationId xmlns:a16="http://schemas.microsoft.com/office/drawing/2014/main" id="{9A981374-7692-3227-F458-E89DAD7137D8}"/>
                </a:ext>
              </a:extLst>
            </p:cNvPr>
            <p:cNvSpPr/>
            <p:nvPr/>
          </p:nvSpPr>
          <p:spPr>
            <a:xfrm>
              <a:off x="8889028" y="6372499"/>
              <a:ext cx="188915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6"/>
                <a:gd name="f8" fmla="val 11"/>
                <a:gd name="f9" fmla="val 5"/>
                <a:gd name="f10" fmla="val 44"/>
                <a:gd name="f11" fmla="val 87"/>
                <a:gd name="f12" fmla="val 10"/>
                <a:gd name="f13" fmla="val 88"/>
                <a:gd name="f14" fmla="val 45"/>
                <a:gd name="f15" fmla="+- 0 0 -90"/>
                <a:gd name="f16" fmla="*/ f3 1 131"/>
                <a:gd name="f17" fmla="*/ f4 1 1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6"/>
                <a:gd name="f27" fmla="*/ 0 f23 1"/>
                <a:gd name="f28" fmla="*/ 16 f22 1"/>
                <a:gd name="f29" fmla="*/ 0 f22 1"/>
                <a:gd name="f30" fmla="*/ 131 f23 1"/>
                <a:gd name="f31" fmla="+- f24 0 f1"/>
                <a:gd name="f32" fmla="*/ f27 1 131"/>
                <a:gd name="f33" fmla="*/ f28 1 16"/>
                <a:gd name="f34" fmla="*/ f29 1 16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1" name="Freeform 421">
              <a:extLst>
                <a:ext uri="{FF2B5EF4-FFF2-40B4-BE49-F238E27FC236}">
                  <a16:creationId xmlns:a16="http://schemas.microsoft.com/office/drawing/2014/main" id="{2B45ED93-67CB-61EE-FF47-B80C04ED3223}"/>
                </a:ext>
              </a:extLst>
            </p:cNvPr>
            <p:cNvSpPr/>
            <p:nvPr/>
          </p:nvSpPr>
          <p:spPr>
            <a:xfrm>
              <a:off x="8893783" y="6210577"/>
              <a:ext cx="18891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7"/>
                <a:gd name="f8" fmla="val 11"/>
                <a:gd name="f9" fmla="val 6"/>
                <a:gd name="f10" fmla="val 43"/>
                <a:gd name="f11" fmla="val 86"/>
                <a:gd name="f12" fmla="val 87"/>
                <a:gd name="f13" fmla="val 44"/>
                <a:gd name="f14" fmla="+- 0 0 -90"/>
                <a:gd name="f15" fmla="*/ f3 1 130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7"/>
                <a:gd name="f26" fmla="*/ 0 f22 1"/>
                <a:gd name="f27" fmla="*/ 17 f21 1"/>
                <a:gd name="f28" fmla="*/ 0 f21 1"/>
                <a:gd name="f29" fmla="*/ 130 f22 1"/>
                <a:gd name="f30" fmla="+- f23 0 f1"/>
                <a:gd name="f31" fmla="*/ f26 1 130"/>
                <a:gd name="f32" fmla="*/ f27 1 17"/>
                <a:gd name="f33" fmla="*/ f28 1 17"/>
                <a:gd name="f34" fmla="*/ f29 1 1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30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2" name="Freeform 422">
              <a:extLst>
                <a:ext uri="{FF2B5EF4-FFF2-40B4-BE49-F238E27FC236}">
                  <a16:creationId xmlns:a16="http://schemas.microsoft.com/office/drawing/2014/main" id="{D97E1311-6BB2-8DAA-4678-7686186C8F24}"/>
                </a:ext>
              </a:extLst>
            </p:cNvPr>
            <p:cNvSpPr/>
            <p:nvPr/>
          </p:nvSpPr>
          <p:spPr>
            <a:xfrm>
              <a:off x="8893783" y="6137553"/>
              <a:ext cx="190496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7"/>
                <a:gd name="f8" fmla="val 5"/>
                <a:gd name="f9" fmla="val 11"/>
                <a:gd name="f10" fmla="val 87"/>
                <a:gd name="f11" fmla="val 44"/>
                <a:gd name="f12" fmla="val 6"/>
                <a:gd name="f13" fmla="val 43"/>
                <a:gd name="f14" fmla="val 86"/>
                <a:gd name="f15" fmla="+- 0 0 -90"/>
                <a:gd name="f16" fmla="*/ f3 1 131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7"/>
                <a:gd name="f27" fmla="*/ 131 f23 1"/>
                <a:gd name="f28" fmla="*/ 0 f22 1"/>
                <a:gd name="f29" fmla="*/ 17 f22 1"/>
                <a:gd name="f30" fmla="*/ 0 f23 1"/>
                <a:gd name="f31" fmla="+- f24 0 f1"/>
                <a:gd name="f32" fmla="*/ f27 1 131"/>
                <a:gd name="f33" fmla="*/ f28 1 17"/>
                <a:gd name="f34" fmla="*/ f29 1 17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3" name="Freeform 423">
              <a:extLst>
                <a:ext uri="{FF2B5EF4-FFF2-40B4-BE49-F238E27FC236}">
                  <a16:creationId xmlns:a16="http://schemas.microsoft.com/office/drawing/2014/main" id="{8310E38E-F176-2EF8-63E0-E9F08FEDA367}"/>
                </a:ext>
              </a:extLst>
            </p:cNvPr>
            <p:cNvSpPr/>
            <p:nvPr/>
          </p:nvSpPr>
          <p:spPr>
            <a:xfrm>
              <a:off x="8684239" y="6166128"/>
              <a:ext cx="28575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24"/>
                <a:gd name="f8" fmla="val 6"/>
                <a:gd name="f9" fmla="val 2"/>
                <a:gd name="f10" fmla="val 13"/>
                <a:gd name="f11" fmla="val 4"/>
                <a:gd name="f12" fmla="val 43"/>
                <a:gd name="f13" fmla="val 80"/>
                <a:gd name="f14" fmla="val 118"/>
                <a:gd name="f15" fmla="val 120"/>
                <a:gd name="f16" fmla="val 7"/>
                <a:gd name="f17" fmla="val 122"/>
                <a:gd name="f18" fmla="val 82"/>
                <a:gd name="f19" fmla="val 41"/>
                <a:gd name="f20" fmla="+- 0 0 -90"/>
                <a:gd name="f21" fmla="*/ f3 1 20"/>
                <a:gd name="f22" fmla="*/ f4 1 1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24"/>
                <a:gd name="f32" fmla="*/ 0 f28 1"/>
                <a:gd name="f33" fmla="*/ 0 f27 1"/>
                <a:gd name="f34" fmla="*/ 20 f28 1"/>
                <a:gd name="f35" fmla="*/ 6 f27 1"/>
                <a:gd name="f36" fmla="*/ 118 f27 1"/>
                <a:gd name="f37" fmla="*/ 124 f27 1"/>
                <a:gd name="f38" fmla="+- f29 0 f1"/>
                <a:gd name="f39" fmla="*/ f32 1 20"/>
                <a:gd name="f40" fmla="*/ f33 1 124"/>
                <a:gd name="f41" fmla="*/ f34 1 20"/>
                <a:gd name="f42" fmla="*/ f35 1 124"/>
                <a:gd name="f43" fmla="*/ f36 1 124"/>
                <a:gd name="f44" fmla="*/ f37 1 124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0" h="124">
                  <a:moveTo>
                    <a:pt x="f5" y="f5"/>
                  </a:moveTo>
                  <a:cubicBezTo>
                    <a:pt x="f8" y="f9"/>
                    <a:pt x="f10" y="f11"/>
                    <a:pt x="f6" y="f8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0" y="f15"/>
                    <a:pt x="f16" y="f17"/>
                    <a:pt x="f5" y="f7"/>
                  </a:cubicBezTo>
                  <a:cubicBezTo>
                    <a:pt x="f5" y="f18"/>
                    <a:pt x="f5" y="f1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4" name="Freeform 424">
              <a:extLst>
                <a:ext uri="{FF2B5EF4-FFF2-40B4-BE49-F238E27FC236}">
                  <a16:creationId xmlns:a16="http://schemas.microsoft.com/office/drawing/2014/main" id="{084F640F-F4E2-A4A2-B6F8-3AC6659CAE07}"/>
                </a:ext>
              </a:extLst>
            </p:cNvPr>
            <p:cNvSpPr/>
            <p:nvPr/>
          </p:nvSpPr>
          <p:spPr>
            <a:xfrm>
              <a:off x="8777901" y="6299475"/>
              <a:ext cx="76196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2"/>
                <a:gd name="f8" fmla="val 26"/>
                <a:gd name="f9" fmla="val 23"/>
                <a:gd name="f10" fmla="val 20"/>
                <a:gd name="f11" fmla="val 79"/>
                <a:gd name="f12" fmla="val 16"/>
                <a:gd name="f13" fmla="val 3"/>
                <a:gd name="f14" fmla="val 81"/>
                <a:gd name="f15" fmla="val 76"/>
                <a:gd name="f16" fmla="val 61"/>
                <a:gd name="f17" fmla="val 5"/>
                <a:gd name="f18" fmla="val 8"/>
                <a:gd name="f19" fmla="val 60"/>
                <a:gd name="f20" fmla="val 11"/>
                <a:gd name="f21" fmla="val 12"/>
                <a:gd name="f22" fmla="val 63"/>
                <a:gd name="f23" fmla="val 13"/>
                <a:gd name="f24" fmla="val 67"/>
                <a:gd name="f25" fmla="val 15"/>
                <a:gd name="f26" fmla="val 69"/>
                <a:gd name="f27" fmla="val 70"/>
                <a:gd name="f28" fmla="val 56"/>
                <a:gd name="f29" fmla="val 50"/>
                <a:gd name="f30" fmla="val 2"/>
                <a:gd name="f31" fmla="val 46"/>
                <a:gd name="f32" fmla="val 24"/>
                <a:gd name="f33" fmla="val 10"/>
                <a:gd name="f34" fmla="val 17"/>
                <a:gd name="f35" fmla="val 9"/>
                <a:gd name="f36" fmla="val 19"/>
                <a:gd name="f37" fmla="val 22"/>
                <a:gd name="f38" fmla="val 7"/>
                <a:gd name="f39" fmla="val 28"/>
                <a:gd name="f40" fmla="val 31"/>
                <a:gd name="f41" fmla="val 34"/>
                <a:gd name="f42" fmla="val 36"/>
                <a:gd name="f43" fmla="val 52"/>
                <a:gd name="f44" fmla="val 29"/>
                <a:gd name="f45" fmla="val 48"/>
                <a:gd name="f46" fmla="val 45"/>
                <a:gd name="f47" fmla="val 43"/>
                <a:gd name="f48" fmla="val 41"/>
                <a:gd name="f49" fmla="val 40"/>
                <a:gd name="f50" fmla="val 42"/>
                <a:gd name="f51" fmla="val 18"/>
                <a:gd name="f52" fmla="val 25"/>
                <a:gd name="f53" fmla="val 32"/>
                <a:gd name="f54" fmla="val 39"/>
                <a:gd name="f55" fmla="val 33"/>
                <a:gd name="f56" fmla="val 51"/>
                <a:gd name="f57" fmla="val 44"/>
                <a:gd name="f58" fmla="val 54"/>
                <a:gd name="f59" fmla="val 64"/>
                <a:gd name="f60" fmla="val 74"/>
                <a:gd name="f61" fmla="val 78"/>
                <a:gd name="f62" fmla="val 21"/>
                <a:gd name="f63" fmla="val 14"/>
                <a:gd name="f64" fmla="val 72"/>
                <a:gd name="f65" fmla="val 35"/>
                <a:gd name="f66" fmla="val 62"/>
                <a:gd name="f67" fmla="val 49"/>
                <a:gd name="f68" fmla="val 57"/>
                <a:gd name="f69" fmla="+- 0 0 -90"/>
                <a:gd name="f70" fmla="*/ f3 1 53"/>
                <a:gd name="f71" fmla="*/ f4 1 82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53"/>
                <a:gd name="f80" fmla="*/ f76 1 82"/>
                <a:gd name="f81" fmla="*/ 26 f77 1"/>
                <a:gd name="f82" fmla="*/ 82 f76 1"/>
                <a:gd name="f83" fmla="*/ 16 f77 1"/>
                <a:gd name="f84" fmla="*/ 79 f76 1"/>
                <a:gd name="f85" fmla="*/ 3 f77 1"/>
                <a:gd name="f86" fmla="*/ 61 f76 1"/>
                <a:gd name="f87" fmla="*/ 11 f77 1"/>
                <a:gd name="f88" fmla="*/ 60 f76 1"/>
                <a:gd name="f89" fmla="*/ 15 f77 1"/>
                <a:gd name="f90" fmla="*/ 69 f76 1"/>
                <a:gd name="f91" fmla="*/ 23 f77 1"/>
                <a:gd name="f92" fmla="*/ 70 f76 1"/>
                <a:gd name="f93" fmla="*/ 50 f76 1"/>
                <a:gd name="f94" fmla="*/ 2 f77 1"/>
                <a:gd name="f95" fmla="*/ 24 f76 1"/>
                <a:gd name="f96" fmla="*/ 17 f77 1"/>
                <a:gd name="f97" fmla="*/ 9 f76 1"/>
                <a:gd name="f98" fmla="*/ 7 f76 1"/>
                <a:gd name="f99" fmla="*/ 31 f77 1"/>
                <a:gd name="f100" fmla="*/ 36 f77 1"/>
                <a:gd name="f101" fmla="*/ 52 f77 1"/>
                <a:gd name="f102" fmla="*/ 28 f76 1"/>
                <a:gd name="f103" fmla="*/ 46 f77 1"/>
                <a:gd name="f104" fmla="*/ 29 f76 1"/>
                <a:gd name="f105" fmla="*/ 41 f77 1"/>
                <a:gd name="f106" fmla="*/ 18 f76 1"/>
                <a:gd name="f107" fmla="*/ 39 f76 1"/>
                <a:gd name="f108" fmla="*/ 33 f77 1"/>
                <a:gd name="f109" fmla="*/ 40 f76 1"/>
                <a:gd name="f110" fmla="*/ 51 f77 1"/>
                <a:gd name="f111" fmla="*/ 44 f76 1"/>
                <a:gd name="f112" fmla="*/ 74 f76 1"/>
                <a:gd name="f113" fmla="*/ 40 f77 1"/>
                <a:gd name="f114" fmla="*/ 13 f77 1"/>
                <a:gd name="f115" fmla="*/ 72 f76 1"/>
                <a:gd name="f116" fmla="*/ 67 f76 1"/>
                <a:gd name="f117" fmla="*/ 39 f77 1"/>
                <a:gd name="f118" fmla="*/ 49 f76 1"/>
                <a:gd name="f119" fmla="+- f78 0 f1"/>
                <a:gd name="f120" fmla="*/ f81 1 53"/>
                <a:gd name="f121" fmla="*/ f82 1 82"/>
                <a:gd name="f122" fmla="*/ f83 1 53"/>
                <a:gd name="f123" fmla="*/ f84 1 82"/>
                <a:gd name="f124" fmla="*/ f85 1 53"/>
                <a:gd name="f125" fmla="*/ f86 1 82"/>
                <a:gd name="f126" fmla="*/ f87 1 53"/>
                <a:gd name="f127" fmla="*/ f88 1 82"/>
                <a:gd name="f128" fmla="*/ f89 1 53"/>
                <a:gd name="f129" fmla="*/ f90 1 82"/>
                <a:gd name="f130" fmla="*/ f91 1 53"/>
                <a:gd name="f131" fmla="*/ f92 1 82"/>
                <a:gd name="f132" fmla="*/ f93 1 82"/>
                <a:gd name="f133" fmla="*/ f94 1 53"/>
                <a:gd name="f134" fmla="*/ f95 1 82"/>
                <a:gd name="f135" fmla="*/ f96 1 53"/>
                <a:gd name="f136" fmla="*/ f97 1 82"/>
                <a:gd name="f137" fmla="*/ f98 1 82"/>
                <a:gd name="f138" fmla="*/ f99 1 53"/>
                <a:gd name="f139" fmla="*/ f100 1 53"/>
                <a:gd name="f140" fmla="*/ f101 1 53"/>
                <a:gd name="f141" fmla="*/ f102 1 82"/>
                <a:gd name="f142" fmla="*/ f103 1 53"/>
                <a:gd name="f143" fmla="*/ f104 1 82"/>
                <a:gd name="f144" fmla="*/ f105 1 53"/>
                <a:gd name="f145" fmla="*/ f106 1 82"/>
                <a:gd name="f146" fmla="*/ f107 1 82"/>
                <a:gd name="f147" fmla="*/ f108 1 53"/>
                <a:gd name="f148" fmla="*/ f109 1 82"/>
                <a:gd name="f149" fmla="*/ f110 1 53"/>
                <a:gd name="f150" fmla="*/ f111 1 82"/>
                <a:gd name="f151" fmla="*/ f112 1 82"/>
                <a:gd name="f152" fmla="*/ f113 1 53"/>
                <a:gd name="f153" fmla="*/ f114 1 53"/>
                <a:gd name="f154" fmla="*/ f115 1 82"/>
                <a:gd name="f155" fmla="*/ f116 1 82"/>
                <a:gd name="f156" fmla="*/ f117 1 53"/>
                <a:gd name="f157" fmla="*/ f118 1 82"/>
                <a:gd name="f158" fmla="*/ 0 1 f79"/>
                <a:gd name="f159" fmla="*/ f73 1 f79"/>
                <a:gd name="f160" fmla="*/ 0 1 f80"/>
                <a:gd name="f161" fmla="*/ f74 1 f80"/>
                <a:gd name="f162" fmla="*/ f120 1 f79"/>
                <a:gd name="f163" fmla="*/ f121 1 f80"/>
                <a:gd name="f164" fmla="*/ f122 1 f79"/>
                <a:gd name="f165" fmla="*/ f123 1 f80"/>
                <a:gd name="f166" fmla="*/ f124 1 f79"/>
                <a:gd name="f167" fmla="*/ f125 1 f80"/>
                <a:gd name="f168" fmla="*/ f126 1 f79"/>
                <a:gd name="f169" fmla="*/ f127 1 f80"/>
                <a:gd name="f170" fmla="*/ f128 1 f79"/>
                <a:gd name="f171" fmla="*/ f129 1 f80"/>
                <a:gd name="f172" fmla="*/ f130 1 f79"/>
                <a:gd name="f173" fmla="*/ f131 1 f80"/>
                <a:gd name="f174" fmla="*/ f132 1 f80"/>
                <a:gd name="f175" fmla="*/ f133 1 f79"/>
                <a:gd name="f176" fmla="*/ f134 1 f80"/>
                <a:gd name="f177" fmla="*/ f135 1 f79"/>
                <a:gd name="f178" fmla="*/ f136 1 f80"/>
                <a:gd name="f179" fmla="*/ f137 1 f80"/>
                <a:gd name="f180" fmla="*/ f138 1 f79"/>
                <a:gd name="f181" fmla="*/ f139 1 f79"/>
                <a:gd name="f182" fmla="*/ f140 1 f79"/>
                <a:gd name="f183" fmla="*/ f141 1 f80"/>
                <a:gd name="f184" fmla="*/ f142 1 f79"/>
                <a:gd name="f185" fmla="*/ f143 1 f80"/>
                <a:gd name="f186" fmla="*/ f144 1 f79"/>
                <a:gd name="f187" fmla="*/ f145 1 f80"/>
                <a:gd name="f188" fmla="*/ f146 1 f80"/>
                <a:gd name="f189" fmla="*/ f147 1 f79"/>
                <a:gd name="f190" fmla="*/ f148 1 f80"/>
                <a:gd name="f191" fmla="*/ f149 1 f79"/>
                <a:gd name="f192" fmla="*/ f150 1 f80"/>
                <a:gd name="f193" fmla="*/ f151 1 f80"/>
                <a:gd name="f194" fmla="*/ f152 1 f79"/>
                <a:gd name="f195" fmla="*/ f153 1 f79"/>
                <a:gd name="f196" fmla="*/ f154 1 f80"/>
                <a:gd name="f197" fmla="*/ f155 1 f80"/>
                <a:gd name="f198" fmla="*/ f156 1 f79"/>
                <a:gd name="f199" fmla="*/ f157 1 f80"/>
                <a:gd name="f200" fmla="*/ f158 f70 1"/>
                <a:gd name="f201" fmla="*/ f159 f70 1"/>
                <a:gd name="f202" fmla="*/ f161 f71 1"/>
                <a:gd name="f203" fmla="*/ f160 f71 1"/>
                <a:gd name="f204" fmla="*/ f162 f70 1"/>
                <a:gd name="f205" fmla="*/ f163 f71 1"/>
                <a:gd name="f206" fmla="*/ f164 f70 1"/>
                <a:gd name="f207" fmla="*/ f165 f71 1"/>
                <a:gd name="f208" fmla="*/ f166 f70 1"/>
                <a:gd name="f209" fmla="*/ f167 f71 1"/>
                <a:gd name="f210" fmla="*/ f168 f70 1"/>
                <a:gd name="f211" fmla="*/ f169 f71 1"/>
                <a:gd name="f212" fmla="*/ f170 f70 1"/>
                <a:gd name="f213" fmla="*/ f171 f71 1"/>
                <a:gd name="f214" fmla="*/ f172 f70 1"/>
                <a:gd name="f215" fmla="*/ f173 f71 1"/>
                <a:gd name="f216" fmla="*/ f174 f71 1"/>
                <a:gd name="f217" fmla="*/ f175 f70 1"/>
                <a:gd name="f218" fmla="*/ f176 f71 1"/>
                <a:gd name="f219" fmla="*/ f177 f70 1"/>
                <a:gd name="f220" fmla="*/ f178 f71 1"/>
                <a:gd name="f221" fmla="*/ f179 f71 1"/>
                <a:gd name="f222" fmla="*/ f180 f70 1"/>
                <a:gd name="f223" fmla="*/ f181 f70 1"/>
                <a:gd name="f224" fmla="*/ f182 f70 1"/>
                <a:gd name="f225" fmla="*/ f183 f71 1"/>
                <a:gd name="f226" fmla="*/ f184 f70 1"/>
                <a:gd name="f227" fmla="*/ f185 f71 1"/>
                <a:gd name="f228" fmla="*/ f186 f70 1"/>
                <a:gd name="f229" fmla="*/ f187 f71 1"/>
                <a:gd name="f230" fmla="*/ f188 f71 1"/>
                <a:gd name="f231" fmla="*/ f189 f70 1"/>
                <a:gd name="f232" fmla="*/ f190 f71 1"/>
                <a:gd name="f233" fmla="*/ f191 f70 1"/>
                <a:gd name="f234" fmla="*/ f192 f71 1"/>
                <a:gd name="f235" fmla="*/ f193 f71 1"/>
                <a:gd name="f236" fmla="*/ f194 f70 1"/>
                <a:gd name="f237" fmla="*/ f195 f70 1"/>
                <a:gd name="f238" fmla="*/ f196 f71 1"/>
                <a:gd name="f239" fmla="*/ f197 f71 1"/>
                <a:gd name="f240" fmla="*/ f198 f70 1"/>
                <a:gd name="f241" fmla="*/ f19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4" y="f216"/>
                </a:cxn>
                <a:cxn ang="f119">
                  <a:pos x="f217" y="f218"/>
                </a:cxn>
                <a:cxn ang="f119">
                  <a:pos x="f219" y="f220"/>
                </a:cxn>
                <a:cxn ang="f119">
                  <a:pos x="f214" y="f221"/>
                </a:cxn>
                <a:cxn ang="f119">
                  <a:pos x="f222" y="f221"/>
                </a:cxn>
                <a:cxn ang="f119">
                  <a:pos x="f223" y="f220"/>
                </a:cxn>
                <a:cxn ang="f119">
                  <a:pos x="f224" y="f225"/>
                </a:cxn>
                <a:cxn ang="f119">
                  <a:pos x="f226" y="f227"/>
                </a:cxn>
                <a:cxn ang="f119">
                  <a:pos x="f228" y="f227"/>
                </a:cxn>
                <a:cxn ang="f119">
                  <a:pos x="f222" y="f229"/>
                </a:cxn>
                <a:cxn ang="f119">
                  <a:pos x="f222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3" y="f235"/>
                </a:cxn>
                <a:cxn ang="f119">
                  <a:pos x="f236" y="f207"/>
                </a:cxn>
                <a:cxn ang="f119">
                  <a:pos x="f204" y="f205"/>
                </a:cxn>
                <a:cxn ang="f119">
                  <a:pos x="f214" y="f230"/>
                </a:cxn>
                <a:cxn ang="f119">
                  <a:pos x="f214" y="f229"/>
                </a:cxn>
                <a:cxn ang="f119">
                  <a:pos x="f237" y="f225"/>
                </a:cxn>
                <a:cxn ang="f119">
                  <a:pos x="f214" y="f230"/>
                </a:cxn>
                <a:cxn ang="f119">
                  <a:pos x="f222" y="f238"/>
                </a:cxn>
                <a:cxn ang="f119">
                  <a:pos x="f236" y="f239"/>
                </a:cxn>
                <a:cxn ang="f119">
                  <a:pos x="f240" y="f216"/>
                </a:cxn>
                <a:cxn ang="f119">
                  <a:pos x="f222" y="f241"/>
                </a:cxn>
                <a:cxn ang="f119">
                  <a:pos x="f222" y="f238"/>
                </a:cxn>
              </a:cxnLst>
              <a:rect l="f200" t="f203" r="f201" b="f202"/>
              <a:pathLst>
                <a:path w="53" h="82">
                  <a:moveTo>
                    <a:pt x="f8" y="f7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3" y="f14"/>
                    <a:pt x="f5" y="f15"/>
                    <a:pt x="f13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2" y="f27"/>
                    <a:pt x="f10" y="f27"/>
                    <a:pt x="f9" y="f27"/>
                  </a:cubicBezTo>
                  <a:cubicBezTo>
                    <a:pt x="f9" y="f22"/>
                    <a:pt x="f9" y="f28"/>
                    <a:pt x="f9" y="f29"/>
                  </a:cubicBezTo>
                  <a:cubicBezTo>
                    <a:pt x="f30" y="f31"/>
                    <a:pt x="f30" y="f31"/>
                    <a:pt x="f30" y="f32"/>
                  </a:cubicBezTo>
                  <a:cubicBezTo>
                    <a:pt x="f30" y="f33"/>
                    <a:pt x="f30" y="f33"/>
                    <a:pt x="f34" y="f35"/>
                  </a:cubicBezTo>
                  <a:cubicBezTo>
                    <a:pt x="f36" y="f35"/>
                    <a:pt x="f37" y="f18"/>
                    <a:pt x="f9" y="f38"/>
                  </a:cubicBezTo>
                  <a:cubicBezTo>
                    <a:pt x="f8" y="f5"/>
                    <a:pt x="f39" y="f5"/>
                    <a:pt x="f40" y="f38"/>
                  </a:cubicBezTo>
                  <a:cubicBezTo>
                    <a:pt x="f40" y="f18"/>
                    <a:pt x="f41" y="f35"/>
                    <a:pt x="f42" y="f35"/>
                  </a:cubicBezTo>
                  <a:cubicBezTo>
                    <a:pt x="f6" y="f33"/>
                    <a:pt x="f6" y="f33"/>
                    <a:pt x="f43" y="f39"/>
                  </a:cubicBezTo>
                  <a:cubicBezTo>
                    <a:pt x="f29" y="f44"/>
                    <a:pt x="f45" y="f44"/>
                    <a:pt x="f31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32"/>
                    <a:pt x="f50" y="f25"/>
                    <a:pt x="f40" y="f51"/>
                  </a:cubicBezTo>
                  <a:cubicBezTo>
                    <a:pt x="f40" y="f52"/>
                    <a:pt x="f40" y="f53"/>
                    <a:pt x="f40" y="f54"/>
                  </a:cubicBezTo>
                  <a:cubicBezTo>
                    <a:pt x="f40" y="f54"/>
                    <a:pt x="f53" y="f54"/>
                    <a:pt x="f55" y="f49"/>
                  </a:cubicBezTo>
                  <a:cubicBezTo>
                    <a:pt x="f54" y="f48"/>
                    <a:pt x="f29" y="f48"/>
                    <a:pt x="f56" y="f57"/>
                  </a:cubicBezTo>
                  <a:cubicBezTo>
                    <a:pt x="f6" y="f58"/>
                    <a:pt x="f43" y="f59"/>
                    <a:pt x="f56" y="f60"/>
                  </a:cubicBezTo>
                  <a:cubicBezTo>
                    <a:pt x="f56" y="f15"/>
                    <a:pt x="f57" y="f61"/>
                    <a:pt x="f49" y="f11"/>
                  </a:cubicBezTo>
                  <a:cubicBezTo>
                    <a:pt x="f42" y="f14"/>
                    <a:pt x="f53" y="f14"/>
                    <a:pt x="f8" y="f7"/>
                  </a:cubicBezTo>
                  <a:close/>
                  <a:moveTo>
                    <a:pt x="f9" y="f54"/>
                  </a:moveTo>
                  <a:cubicBezTo>
                    <a:pt x="f9" y="f53"/>
                    <a:pt x="f9" y="f52"/>
                    <a:pt x="f9" y="f51"/>
                  </a:cubicBezTo>
                  <a:cubicBezTo>
                    <a:pt x="f23" y="f12"/>
                    <a:pt x="f23" y="f62"/>
                    <a:pt x="f23" y="f39"/>
                  </a:cubicBezTo>
                  <a:cubicBezTo>
                    <a:pt x="f63" y="f55"/>
                    <a:pt x="f20" y="f50"/>
                    <a:pt x="f9" y="f54"/>
                  </a:cubicBezTo>
                  <a:close/>
                  <a:moveTo>
                    <a:pt x="f40" y="f64"/>
                  </a:moveTo>
                  <a:cubicBezTo>
                    <a:pt x="f65" y="f27"/>
                    <a:pt x="f49" y="f26"/>
                    <a:pt x="f49" y="f24"/>
                  </a:cubicBezTo>
                  <a:cubicBezTo>
                    <a:pt x="f49" y="f66"/>
                    <a:pt x="f49" y="f28"/>
                    <a:pt x="f54" y="f29"/>
                  </a:cubicBezTo>
                  <a:cubicBezTo>
                    <a:pt x="f54" y="f67"/>
                    <a:pt x="f41" y="f67"/>
                    <a:pt x="f40" y="f67"/>
                  </a:cubicBezTo>
                  <a:cubicBezTo>
                    <a:pt x="f40" y="f68"/>
                    <a:pt x="f40" y="f22"/>
                    <a:pt x="f40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5" name="Freeform 425">
              <a:extLst>
                <a:ext uri="{FF2B5EF4-FFF2-40B4-BE49-F238E27FC236}">
                  <a16:creationId xmlns:a16="http://schemas.microsoft.com/office/drawing/2014/main" id="{6DBD4400-AFD0-68A1-8C86-A2F0A337DB00}"/>
                </a:ext>
              </a:extLst>
            </p:cNvPr>
            <p:cNvSpPr/>
            <p:nvPr/>
          </p:nvSpPr>
          <p:spPr>
            <a:xfrm>
              <a:off x="8777901" y="6089922"/>
              <a:ext cx="77788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76"/>
                <a:gd name="f8" fmla="val 12"/>
                <a:gd name="f9" fmla="val 52"/>
                <a:gd name="f10" fmla="val 13"/>
                <a:gd name="f11" fmla="val 55"/>
                <a:gd name="f12" fmla="val 58"/>
                <a:gd name="f13" fmla="val 14"/>
                <a:gd name="f14" fmla="val 60"/>
                <a:gd name="f15" fmla="val 15"/>
                <a:gd name="f16" fmla="val 61"/>
                <a:gd name="f17" fmla="val 18"/>
                <a:gd name="f18" fmla="val 62"/>
                <a:gd name="f19" fmla="val 20"/>
                <a:gd name="f20" fmla="val 21"/>
                <a:gd name="f21" fmla="val 23"/>
                <a:gd name="f22" fmla="val 24"/>
                <a:gd name="f23" fmla="val 53"/>
                <a:gd name="f24" fmla="val 47"/>
                <a:gd name="f25" fmla="val 42"/>
                <a:gd name="f26" fmla="val 2"/>
                <a:gd name="f27" fmla="val 39"/>
                <a:gd name="f28" fmla="val 17"/>
                <a:gd name="f29" fmla="val 3"/>
                <a:gd name="f30" fmla="val 16"/>
                <a:gd name="f31" fmla="val 1"/>
                <a:gd name="f32" fmla="val 29"/>
                <a:gd name="f33" fmla="val 37"/>
                <a:gd name="f34" fmla="val 51"/>
                <a:gd name="f35" fmla="val 5"/>
                <a:gd name="f36" fmla="val 48"/>
                <a:gd name="f37" fmla="val 45"/>
                <a:gd name="f38" fmla="val 41"/>
                <a:gd name="f39" fmla="val 40"/>
                <a:gd name="f40" fmla="val 8"/>
                <a:gd name="f41" fmla="val 31"/>
                <a:gd name="f42" fmla="val 11"/>
                <a:gd name="f43" fmla="val 32"/>
                <a:gd name="f44" fmla="val 33"/>
                <a:gd name="f45" fmla="val 49"/>
                <a:gd name="f46" fmla="val 34"/>
                <a:gd name="f47" fmla="val 50"/>
                <a:gd name="f48" fmla="val 36"/>
                <a:gd name="f49" fmla="val 46"/>
                <a:gd name="f50" fmla="val 57"/>
                <a:gd name="f51" fmla="val 67"/>
                <a:gd name="f52" fmla="val 68"/>
                <a:gd name="f53" fmla="val 70"/>
                <a:gd name="f54" fmla="val 71"/>
                <a:gd name="f55" fmla="val 72"/>
                <a:gd name="f56" fmla="val 28"/>
                <a:gd name="f57" fmla="val 27"/>
                <a:gd name="f58" fmla="val 74"/>
                <a:gd name="f59" fmla="val 6"/>
                <a:gd name="f60" fmla="val 66"/>
                <a:gd name="f61" fmla="val 59"/>
                <a:gd name="f62" fmla="val 9"/>
                <a:gd name="f63" fmla="val 10"/>
                <a:gd name="f64" fmla="val 30"/>
                <a:gd name="f65" fmla="val 64"/>
                <a:gd name="f66" fmla="val 35"/>
                <a:gd name="f67" fmla="val 56"/>
                <a:gd name="f68" fmla="+- 0 0 -90"/>
                <a:gd name="f69" fmla="*/ f3 1 54"/>
                <a:gd name="f70" fmla="*/ f4 1 7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54"/>
                <a:gd name="f79" fmla="*/ f75 1 76"/>
                <a:gd name="f80" fmla="*/ 12 f76 1"/>
                <a:gd name="f81" fmla="*/ 52 f75 1"/>
                <a:gd name="f82" fmla="*/ 14 f76 1"/>
                <a:gd name="f83" fmla="*/ 60 f75 1"/>
                <a:gd name="f84" fmla="*/ 20 f76 1"/>
                <a:gd name="f85" fmla="*/ 62 f75 1"/>
                <a:gd name="f86" fmla="*/ 23 f76 1"/>
                <a:gd name="f87" fmla="*/ 58 f75 1"/>
                <a:gd name="f88" fmla="*/ 24 f76 1"/>
                <a:gd name="f89" fmla="*/ 42 f75 1"/>
                <a:gd name="f90" fmla="*/ 2 f76 1"/>
                <a:gd name="f91" fmla="*/ 17 f75 1"/>
                <a:gd name="f92" fmla="*/ 16 f76 1"/>
                <a:gd name="f93" fmla="*/ 1 f75 1"/>
                <a:gd name="f94" fmla="*/ 37 f76 1"/>
                <a:gd name="f95" fmla="*/ 0 f75 1"/>
                <a:gd name="f96" fmla="*/ 51 f76 1"/>
                <a:gd name="f97" fmla="*/ 20 f75 1"/>
                <a:gd name="f98" fmla="*/ 41 f76 1"/>
                <a:gd name="f99" fmla="*/ 31 f76 1"/>
                <a:gd name="f100" fmla="*/ 11 f75 1"/>
                <a:gd name="f101" fmla="*/ 31 f75 1"/>
                <a:gd name="f102" fmla="*/ 32 f76 1"/>
                <a:gd name="f103" fmla="*/ 32 f75 1"/>
                <a:gd name="f104" fmla="*/ 50 f76 1"/>
                <a:gd name="f105" fmla="*/ 36 f75 1"/>
                <a:gd name="f106" fmla="*/ 67 f75 1"/>
                <a:gd name="f107" fmla="*/ 45 f76 1"/>
                <a:gd name="f108" fmla="*/ 71 f75 1"/>
                <a:gd name="f109" fmla="*/ 29 f76 1"/>
                <a:gd name="f110" fmla="*/ 76 f75 1"/>
                <a:gd name="f111" fmla="*/ 27 f76 1"/>
                <a:gd name="f112" fmla="*/ 6 f76 1"/>
                <a:gd name="f113" fmla="*/ 70 f75 1"/>
                <a:gd name="f114" fmla="*/ 0 f76 1"/>
                <a:gd name="f115" fmla="*/ 13 f76 1"/>
                <a:gd name="f116" fmla="*/ 23 f75 1"/>
                <a:gd name="f117" fmla="*/ 64 f75 1"/>
                <a:gd name="f118" fmla="*/ 40 f76 1"/>
                <a:gd name="f119" fmla="*/ 39 f76 1"/>
                <a:gd name="f120" fmla="*/ 30 f76 1"/>
                <a:gd name="f121" fmla="*/ 41 f75 1"/>
                <a:gd name="f122" fmla="*/ 53 f75 1"/>
                <a:gd name="f123" fmla="+- f77 0 f1"/>
                <a:gd name="f124" fmla="*/ f80 1 54"/>
                <a:gd name="f125" fmla="*/ f81 1 76"/>
                <a:gd name="f126" fmla="*/ f82 1 54"/>
                <a:gd name="f127" fmla="*/ f83 1 76"/>
                <a:gd name="f128" fmla="*/ f84 1 54"/>
                <a:gd name="f129" fmla="*/ f85 1 76"/>
                <a:gd name="f130" fmla="*/ f86 1 54"/>
                <a:gd name="f131" fmla="*/ f87 1 76"/>
                <a:gd name="f132" fmla="*/ f88 1 54"/>
                <a:gd name="f133" fmla="*/ f89 1 76"/>
                <a:gd name="f134" fmla="*/ f90 1 54"/>
                <a:gd name="f135" fmla="*/ f91 1 76"/>
                <a:gd name="f136" fmla="*/ f92 1 54"/>
                <a:gd name="f137" fmla="*/ f93 1 76"/>
                <a:gd name="f138" fmla="*/ f94 1 54"/>
                <a:gd name="f139" fmla="*/ f95 1 76"/>
                <a:gd name="f140" fmla="*/ f96 1 54"/>
                <a:gd name="f141" fmla="*/ f97 1 76"/>
                <a:gd name="f142" fmla="*/ f98 1 54"/>
                <a:gd name="f143" fmla="*/ f99 1 54"/>
                <a:gd name="f144" fmla="*/ f100 1 76"/>
                <a:gd name="f145" fmla="*/ f101 1 76"/>
                <a:gd name="f146" fmla="*/ f102 1 54"/>
                <a:gd name="f147" fmla="*/ f103 1 76"/>
                <a:gd name="f148" fmla="*/ f104 1 54"/>
                <a:gd name="f149" fmla="*/ f105 1 76"/>
                <a:gd name="f150" fmla="*/ f106 1 76"/>
                <a:gd name="f151" fmla="*/ f107 1 54"/>
                <a:gd name="f152" fmla="*/ f108 1 76"/>
                <a:gd name="f153" fmla="*/ f109 1 54"/>
                <a:gd name="f154" fmla="*/ f110 1 76"/>
                <a:gd name="f155" fmla="*/ f111 1 54"/>
                <a:gd name="f156" fmla="*/ f112 1 54"/>
                <a:gd name="f157" fmla="*/ f113 1 76"/>
                <a:gd name="f158" fmla="*/ f114 1 54"/>
                <a:gd name="f159" fmla="*/ f115 1 54"/>
                <a:gd name="f160" fmla="*/ f116 1 76"/>
                <a:gd name="f161" fmla="*/ f117 1 76"/>
                <a:gd name="f162" fmla="*/ f118 1 54"/>
                <a:gd name="f163" fmla="*/ f119 1 54"/>
                <a:gd name="f164" fmla="*/ f120 1 54"/>
                <a:gd name="f165" fmla="*/ f121 1 76"/>
                <a:gd name="f166" fmla="*/ f122 1 76"/>
                <a:gd name="f167" fmla="*/ 0 1 f78"/>
                <a:gd name="f168" fmla="*/ f72 1 f78"/>
                <a:gd name="f169" fmla="*/ 0 1 f79"/>
                <a:gd name="f170" fmla="*/ f73 1 f79"/>
                <a:gd name="f171" fmla="*/ f124 1 f78"/>
                <a:gd name="f172" fmla="*/ f125 1 f79"/>
                <a:gd name="f173" fmla="*/ f126 1 f78"/>
                <a:gd name="f174" fmla="*/ f127 1 f79"/>
                <a:gd name="f175" fmla="*/ f128 1 f78"/>
                <a:gd name="f176" fmla="*/ f129 1 f79"/>
                <a:gd name="f177" fmla="*/ f130 1 f78"/>
                <a:gd name="f178" fmla="*/ f131 1 f79"/>
                <a:gd name="f179" fmla="*/ f132 1 f78"/>
                <a:gd name="f180" fmla="*/ f133 1 f79"/>
                <a:gd name="f181" fmla="*/ f134 1 f78"/>
                <a:gd name="f182" fmla="*/ f135 1 f79"/>
                <a:gd name="f183" fmla="*/ f136 1 f78"/>
                <a:gd name="f184" fmla="*/ f137 1 f79"/>
                <a:gd name="f185" fmla="*/ f138 1 f78"/>
                <a:gd name="f186" fmla="*/ f139 1 f79"/>
                <a:gd name="f187" fmla="*/ f140 1 f78"/>
                <a:gd name="f188" fmla="*/ f141 1 f79"/>
                <a:gd name="f189" fmla="*/ f142 1 f78"/>
                <a:gd name="f190" fmla="*/ f143 1 f78"/>
                <a:gd name="f191" fmla="*/ f144 1 f79"/>
                <a:gd name="f192" fmla="*/ f145 1 f79"/>
                <a:gd name="f193" fmla="*/ f146 1 f78"/>
                <a:gd name="f194" fmla="*/ f147 1 f79"/>
                <a:gd name="f195" fmla="*/ f148 1 f78"/>
                <a:gd name="f196" fmla="*/ f149 1 f79"/>
                <a:gd name="f197" fmla="*/ f150 1 f79"/>
                <a:gd name="f198" fmla="*/ f151 1 f78"/>
                <a:gd name="f199" fmla="*/ f152 1 f79"/>
                <a:gd name="f200" fmla="*/ f153 1 f78"/>
                <a:gd name="f201" fmla="*/ f154 1 f79"/>
                <a:gd name="f202" fmla="*/ f155 1 f78"/>
                <a:gd name="f203" fmla="*/ f156 1 f78"/>
                <a:gd name="f204" fmla="*/ f157 1 f79"/>
                <a:gd name="f205" fmla="*/ f158 1 f78"/>
                <a:gd name="f206" fmla="*/ f159 1 f78"/>
                <a:gd name="f207" fmla="*/ f160 1 f79"/>
                <a:gd name="f208" fmla="*/ f161 1 f79"/>
                <a:gd name="f209" fmla="*/ f162 1 f78"/>
                <a:gd name="f210" fmla="*/ f163 1 f78"/>
                <a:gd name="f211" fmla="*/ f164 1 f78"/>
                <a:gd name="f212" fmla="*/ f165 1 f79"/>
                <a:gd name="f213" fmla="*/ f166 1 f79"/>
                <a:gd name="f214" fmla="*/ f167 f69 1"/>
                <a:gd name="f215" fmla="*/ f168 f69 1"/>
                <a:gd name="f216" fmla="*/ f170 f70 1"/>
                <a:gd name="f217" fmla="*/ f169 f70 1"/>
                <a:gd name="f218" fmla="*/ f171 f69 1"/>
                <a:gd name="f219" fmla="*/ f172 f70 1"/>
                <a:gd name="f220" fmla="*/ f173 f69 1"/>
                <a:gd name="f221" fmla="*/ f174 f70 1"/>
                <a:gd name="f222" fmla="*/ f175 f69 1"/>
                <a:gd name="f223" fmla="*/ f176 f70 1"/>
                <a:gd name="f224" fmla="*/ f177 f69 1"/>
                <a:gd name="f225" fmla="*/ f178 f70 1"/>
                <a:gd name="f226" fmla="*/ f179 f69 1"/>
                <a:gd name="f227" fmla="*/ f180 f70 1"/>
                <a:gd name="f228" fmla="*/ f181 f69 1"/>
                <a:gd name="f229" fmla="*/ f182 f70 1"/>
                <a:gd name="f230" fmla="*/ f183 f69 1"/>
                <a:gd name="f231" fmla="*/ f184 f70 1"/>
                <a:gd name="f232" fmla="*/ f185 f69 1"/>
                <a:gd name="f233" fmla="*/ f186 f70 1"/>
                <a:gd name="f234" fmla="*/ f187 f69 1"/>
                <a:gd name="f235" fmla="*/ f188 f70 1"/>
                <a:gd name="f236" fmla="*/ f189 f69 1"/>
                <a:gd name="f237" fmla="*/ f190 f69 1"/>
                <a:gd name="f238" fmla="*/ f191 f70 1"/>
                <a:gd name="f239" fmla="*/ f192 f70 1"/>
                <a:gd name="f240" fmla="*/ f193 f69 1"/>
                <a:gd name="f241" fmla="*/ f194 f70 1"/>
                <a:gd name="f242" fmla="*/ f195 f69 1"/>
                <a:gd name="f243" fmla="*/ f196 f70 1"/>
                <a:gd name="f244" fmla="*/ f197 f70 1"/>
                <a:gd name="f245" fmla="*/ f198 f69 1"/>
                <a:gd name="f246" fmla="*/ f199 f70 1"/>
                <a:gd name="f247" fmla="*/ f200 f69 1"/>
                <a:gd name="f248" fmla="*/ f201 f70 1"/>
                <a:gd name="f249" fmla="*/ f202 f69 1"/>
                <a:gd name="f250" fmla="*/ f203 f69 1"/>
                <a:gd name="f251" fmla="*/ f204 f70 1"/>
                <a:gd name="f252" fmla="*/ f205 f69 1"/>
                <a:gd name="f253" fmla="*/ f206 f69 1"/>
                <a:gd name="f254" fmla="*/ f207 f70 1"/>
                <a:gd name="f255" fmla="*/ f208 f70 1"/>
                <a:gd name="f256" fmla="*/ f209 f69 1"/>
                <a:gd name="f257" fmla="*/ f210 f69 1"/>
                <a:gd name="f258" fmla="*/ f211 f69 1"/>
                <a:gd name="f259" fmla="*/ f212 f70 1"/>
                <a:gd name="f260" fmla="*/ f21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228" y="f229"/>
                </a:cxn>
                <a:cxn ang="f123">
                  <a:pos x="f230" y="f231"/>
                </a:cxn>
                <a:cxn ang="f123">
                  <a:pos x="f232" y="f233"/>
                </a:cxn>
                <a:cxn ang="f123">
                  <a:pos x="f234" y="f235"/>
                </a:cxn>
                <a:cxn ang="f123">
                  <a:pos x="f236" y="f235"/>
                </a:cxn>
                <a:cxn ang="f123">
                  <a:pos x="f237" y="f238"/>
                </a:cxn>
                <a:cxn ang="f123">
                  <a:pos x="f237" y="f239"/>
                </a:cxn>
                <a:cxn ang="f123">
                  <a:pos x="f240" y="f241"/>
                </a:cxn>
                <a:cxn ang="f123">
                  <a:pos x="f242" y="f243"/>
                </a:cxn>
                <a:cxn ang="f123">
                  <a:pos x="f234" y="f244"/>
                </a:cxn>
                <a:cxn ang="f123">
                  <a:pos x="f245" y="f246"/>
                </a:cxn>
                <a:cxn ang="f123">
                  <a:pos x="f247" y="f248"/>
                </a:cxn>
                <a:cxn ang="f123">
                  <a:pos x="f249" y="f248"/>
                </a:cxn>
                <a:cxn ang="f123">
                  <a:pos x="f250" y="f251"/>
                </a:cxn>
                <a:cxn ang="f123">
                  <a:pos x="f252" y="f219"/>
                </a:cxn>
                <a:cxn ang="f123">
                  <a:pos x="f218" y="f219"/>
                </a:cxn>
                <a:cxn ang="f123">
                  <a:pos x="f224" y="f239"/>
                </a:cxn>
                <a:cxn ang="f123">
                  <a:pos x="f224" y="f238"/>
                </a:cxn>
                <a:cxn ang="f123">
                  <a:pos x="f253" y="f254"/>
                </a:cxn>
                <a:cxn ang="f123">
                  <a:pos x="f224" y="f239"/>
                </a:cxn>
                <a:cxn ang="f123">
                  <a:pos x="f237" y="f255"/>
                </a:cxn>
                <a:cxn ang="f123">
                  <a:pos x="f256" y="f221"/>
                </a:cxn>
                <a:cxn ang="f123">
                  <a:pos x="f257" y="f227"/>
                </a:cxn>
                <a:cxn ang="f123">
                  <a:pos x="f258" y="f259"/>
                </a:cxn>
                <a:cxn ang="f123">
                  <a:pos x="f258" y="f260"/>
                </a:cxn>
                <a:cxn ang="f123">
                  <a:pos x="f237" y="f255"/>
                </a:cxn>
              </a:cxnLst>
              <a:rect l="f214" t="f217" r="f215" b="f216"/>
              <a:pathLst>
                <a:path w="54" h="76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4"/>
                    <a:pt x="f21" y="f12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7"/>
                    <a:pt x="f26" y="f27"/>
                    <a:pt x="f26" y="f28"/>
                  </a:cubicBezTo>
                  <a:cubicBezTo>
                    <a:pt x="f26" y="f26"/>
                    <a:pt x="f26" y="f29"/>
                    <a:pt x="f30" y="f31"/>
                  </a:cubicBezTo>
                  <a:cubicBezTo>
                    <a:pt x="f21" y="f5"/>
                    <a:pt x="f32" y="f5"/>
                    <a:pt x="f33" y="f5"/>
                  </a:cubicBezTo>
                  <a:cubicBezTo>
                    <a:pt x="f34" y="f26"/>
                    <a:pt x="f6" y="f35"/>
                    <a:pt x="f34" y="f19"/>
                  </a:cubicBezTo>
                  <a:cubicBezTo>
                    <a:pt x="f36" y="f19"/>
                    <a:pt x="f37" y="f19"/>
                    <a:pt x="f38" y="f19"/>
                  </a:cubicBezTo>
                  <a:cubicBezTo>
                    <a:pt x="f39" y="f13"/>
                    <a:pt x="f39" y="f40"/>
                    <a:pt x="f41" y="f42"/>
                  </a:cubicBezTo>
                  <a:cubicBezTo>
                    <a:pt x="f41" y="f28"/>
                    <a:pt x="f41" y="f22"/>
                    <a:pt x="f41" y="f41"/>
                  </a:cubicBezTo>
                  <a:cubicBezTo>
                    <a:pt x="f41" y="f41"/>
                    <a:pt x="f43" y="f43"/>
                    <a:pt x="f43" y="f43"/>
                  </a:cubicBezTo>
                  <a:cubicBezTo>
                    <a:pt x="f27" y="f44"/>
                    <a:pt x="f45" y="f46"/>
                    <a:pt x="f47" y="f48"/>
                  </a:cubicBezTo>
                  <a:cubicBezTo>
                    <a:pt x="f23" y="f49"/>
                    <a:pt x="f9" y="f50"/>
                    <a:pt x="f34" y="f51"/>
                  </a:cubicBezTo>
                  <a:cubicBezTo>
                    <a:pt x="f34" y="f52"/>
                    <a:pt x="f24" y="f53"/>
                    <a:pt x="f37" y="f54"/>
                  </a:cubicBezTo>
                  <a:cubicBezTo>
                    <a:pt x="f27" y="f55"/>
                    <a:pt x="f43" y="f52"/>
                    <a:pt x="f32" y="f7"/>
                  </a:cubicBezTo>
                  <a:cubicBezTo>
                    <a:pt x="f56" y="f7"/>
                    <a:pt x="f57" y="f7"/>
                    <a:pt x="f57" y="f7"/>
                  </a:cubicBezTo>
                  <a:cubicBezTo>
                    <a:pt x="f20" y="f52"/>
                    <a:pt x="f42" y="f58"/>
                    <a:pt x="f59" y="f53"/>
                  </a:cubicBezTo>
                  <a:cubicBezTo>
                    <a:pt x="f26" y="f60"/>
                    <a:pt x="f26" y="f61"/>
                    <a:pt x="f5" y="f9"/>
                  </a:cubicBezTo>
                  <a:cubicBezTo>
                    <a:pt x="f59" y="f9"/>
                    <a:pt x="f62" y="f9"/>
                    <a:pt x="f8" y="f9"/>
                  </a:cubicBezTo>
                  <a:close/>
                  <a:moveTo>
                    <a:pt x="f21" y="f41"/>
                  </a:moveTo>
                  <a:cubicBezTo>
                    <a:pt x="f21" y="f22"/>
                    <a:pt x="f21" y="f28"/>
                    <a:pt x="f21" y="f42"/>
                  </a:cubicBezTo>
                  <a:cubicBezTo>
                    <a:pt x="f63" y="f40"/>
                    <a:pt x="f13" y="f28"/>
                    <a:pt x="f10" y="f21"/>
                  </a:cubicBezTo>
                  <a:cubicBezTo>
                    <a:pt x="f10" y="f64"/>
                    <a:pt x="f15" y="f46"/>
                    <a:pt x="f21" y="f41"/>
                  </a:cubicBezTo>
                  <a:close/>
                  <a:moveTo>
                    <a:pt x="f41" y="f65"/>
                  </a:moveTo>
                  <a:cubicBezTo>
                    <a:pt x="f66" y="f18"/>
                    <a:pt x="f27" y="f16"/>
                    <a:pt x="f39" y="f14"/>
                  </a:cubicBezTo>
                  <a:cubicBezTo>
                    <a:pt x="f39" y="f6"/>
                    <a:pt x="f39" y="f36"/>
                    <a:pt x="f27" y="f25"/>
                  </a:cubicBezTo>
                  <a:cubicBezTo>
                    <a:pt x="f27" y="f25"/>
                    <a:pt x="f46" y="f25"/>
                    <a:pt x="f64" y="f38"/>
                  </a:cubicBezTo>
                  <a:cubicBezTo>
                    <a:pt x="f64" y="f49"/>
                    <a:pt x="f64" y="f45"/>
                    <a:pt x="f64" y="f23"/>
                  </a:cubicBezTo>
                  <a:cubicBezTo>
                    <a:pt x="f64" y="f67"/>
                    <a:pt x="f64" y="f12"/>
                    <a:pt x="f41" y="f6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6" name="Freeform 426">
              <a:extLst>
                <a:ext uri="{FF2B5EF4-FFF2-40B4-BE49-F238E27FC236}">
                  <a16:creationId xmlns:a16="http://schemas.microsoft.com/office/drawing/2014/main" id="{5EA4F5B1-168D-8234-5FA5-CACCEB27F995}"/>
                </a:ext>
              </a:extLst>
            </p:cNvPr>
            <p:cNvSpPr/>
            <p:nvPr/>
          </p:nvSpPr>
          <p:spPr>
            <a:xfrm>
              <a:off x="9736750" y="4176988"/>
              <a:ext cx="8096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28"/>
                <a:gd name="f9" fmla="val 12"/>
                <a:gd name="f10" fmla="val 45"/>
                <a:gd name="f11" fmla="val 29"/>
                <a:gd name="f12" fmla="val 10"/>
                <a:gd name="f13" fmla="val 13"/>
                <a:gd name="f14" fmla="val 2"/>
                <a:gd name="f15" fmla="val 1"/>
                <a:gd name="f16" fmla="val 42"/>
                <a:gd name="f17" fmla="val 55"/>
                <a:gd name="f18" fmla="val 14"/>
                <a:gd name="f19" fmla="val 43"/>
                <a:gd name="f20" fmla="+- 0 0 -90"/>
                <a:gd name="f21" fmla="*/ f3 1 56"/>
                <a:gd name="f22" fmla="*/ f4 1 5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6"/>
                <a:gd name="f31" fmla="*/ f27 1 57"/>
                <a:gd name="f32" fmla="*/ 28 f28 1"/>
                <a:gd name="f33" fmla="*/ 57 f27 1"/>
                <a:gd name="f34" fmla="*/ 0 f28 1"/>
                <a:gd name="f35" fmla="*/ 29 f27 1"/>
                <a:gd name="f36" fmla="*/ 1 f27 1"/>
                <a:gd name="f37" fmla="*/ 56 f28 1"/>
                <a:gd name="f38" fmla="*/ 28 f27 1"/>
                <a:gd name="f39" fmla="+- f29 0 f1"/>
                <a:gd name="f40" fmla="*/ f32 1 56"/>
                <a:gd name="f41" fmla="*/ f33 1 57"/>
                <a:gd name="f42" fmla="*/ f34 1 56"/>
                <a:gd name="f43" fmla="*/ f35 1 57"/>
                <a:gd name="f44" fmla="*/ f36 1 57"/>
                <a:gd name="f45" fmla="*/ f37 1 56"/>
                <a:gd name="f46" fmla="*/ f38 1 5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2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56" h="5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8" y="f15"/>
                  </a:cubicBezTo>
                  <a:cubicBezTo>
                    <a:pt x="f16" y="f5"/>
                    <a:pt x="f17" y="f18"/>
                    <a:pt x="f6" y="f8"/>
                  </a:cubicBezTo>
                  <a:cubicBezTo>
                    <a:pt x="f6" y="f19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7" name="Freeform 427">
              <a:extLst>
                <a:ext uri="{FF2B5EF4-FFF2-40B4-BE49-F238E27FC236}">
                  <a16:creationId xmlns:a16="http://schemas.microsoft.com/office/drawing/2014/main" id="{257B623D-D5F9-89D7-48D0-1BA6BDB17DA1}"/>
                </a:ext>
              </a:extLst>
            </p:cNvPr>
            <p:cNvSpPr/>
            <p:nvPr/>
          </p:nvSpPr>
          <p:spPr>
            <a:xfrm>
              <a:off x="9974878" y="3856317"/>
              <a:ext cx="69851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52"/>
                <a:gd name="f8" fmla="val 51"/>
                <a:gd name="f9" fmla="val 33"/>
                <a:gd name="f10" fmla="val 17"/>
                <a:gd name="f11" fmla="val 16"/>
                <a:gd name="f12" fmla="val 31"/>
                <a:gd name="f13" fmla="val 47"/>
                <a:gd name="f14" fmla="val 15"/>
                <a:gd name="f15" fmla="val 29"/>
                <a:gd name="f16" fmla="val 42"/>
                <a:gd name="f17" fmla="val 43"/>
                <a:gd name="f18" fmla="val 40"/>
                <a:gd name="f19" fmla="val 36"/>
                <a:gd name="f20" fmla="val 30"/>
                <a:gd name="f21" fmla="val 20"/>
                <a:gd name="f22" fmla="val 11"/>
                <a:gd name="f23" fmla="+- 0 0 -90"/>
                <a:gd name="f24" fmla="*/ f3 1 49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9"/>
                <a:gd name="f34" fmla="*/ f30 1 52"/>
                <a:gd name="f35" fmla="*/ 0 f31 1"/>
                <a:gd name="f36" fmla="*/ 51 f30 1"/>
                <a:gd name="f37" fmla="*/ 0 f30 1"/>
                <a:gd name="f38" fmla="*/ 47 f31 1"/>
                <a:gd name="f39" fmla="*/ 42 f31 1"/>
                <a:gd name="f40" fmla="*/ 43 f30 1"/>
                <a:gd name="f41" fmla="*/ 30 f31 1"/>
                <a:gd name="f42" fmla="+- f32 0 f1"/>
                <a:gd name="f43" fmla="*/ f35 1 49"/>
                <a:gd name="f44" fmla="*/ f36 1 52"/>
                <a:gd name="f45" fmla="*/ f37 1 52"/>
                <a:gd name="f46" fmla="*/ f38 1 49"/>
                <a:gd name="f47" fmla="*/ f39 1 49"/>
                <a:gd name="f48" fmla="*/ f40 1 52"/>
                <a:gd name="f49" fmla="*/ f41 1 49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49" h="5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6"/>
                    <a:pt x="f19" y="f7"/>
                    <a:pt x="f20" y="f8"/>
                  </a:cubicBezTo>
                  <a:cubicBezTo>
                    <a:pt x="f21" y="f8"/>
                    <a:pt x="f22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8" name="Freeform 428">
              <a:extLst>
                <a:ext uri="{FF2B5EF4-FFF2-40B4-BE49-F238E27FC236}">
                  <a16:creationId xmlns:a16="http://schemas.microsoft.com/office/drawing/2014/main" id="{F1BEA124-2E6E-3959-8939-74E4238B2F8C}"/>
                </a:ext>
              </a:extLst>
            </p:cNvPr>
            <p:cNvSpPr/>
            <p:nvPr/>
          </p:nvSpPr>
          <p:spPr>
            <a:xfrm>
              <a:off x="8984272" y="6024835"/>
              <a:ext cx="100017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2"/>
                <a:gd name="f8" fmla="val 46"/>
                <a:gd name="f9" fmla="val 47"/>
                <a:gd name="f10" fmla="val 24"/>
                <a:gd name="f11" fmla="val 25"/>
                <a:gd name="f12" fmla="val 6"/>
                <a:gd name="f13" fmla="val 10"/>
                <a:gd name="f14" fmla="val 13"/>
                <a:gd name="f15" fmla="val 26"/>
                <a:gd name="f16" fmla="val 39"/>
                <a:gd name="f17" fmla="val 52"/>
                <a:gd name="f18" fmla="val 61"/>
                <a:gd name="f19" fmla="val 1"/>
                <a:gd name="f20" fmla="val 7"/>
                <a:gd name="f21" fmla="val 16"/>
                <a:gd name="f22" fmla="val 34"/>
                <a:gd name="f23" fmla="val 51"/>
                <a:gd name="f24" fmla="+- 0 0 -90"/>
                <a:gd name="f25" fmla="*/ f3 1 69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9"/>
                <a:gd name="f35" fmla="*/ f31 1 72"/>
                <a:gd name="f36" fmla="*/ 69 f32 1"/>
                <a:gd name="f37" fmla="*/ 72 f31 1"/>
                <a:gd name="f38" fmla="*/ 0 f32 1"/>
                <a:gd name="f39" fmla="*/ 0 f31 1"/>
                <a:gd name="f40" fmla="*/ 13 f32 1"/>
                <a:gd name="f41" fmla="*/ 52 f32 1"/>
                <a:gd name="f42" fmla="*/ 16 f31 1"/>
                <a:gd name="f43" fmla="+- f33 0 f1"/>
                <a:gd name="f44" fmla="*/ f36 1 69"/>
                <a:gd name="f45" fmla="*/ f37 1 72"/>
                <a:gd name="f46" fmla="*/ f38 1 69"/>
                <a:gd name="f47" fmla="*/ f39 1 72"/>
                <a:gd name="f48" fmla="*/ f40 1 69"/>
                <a:gd name="f49" fmla="*/ f41 1 69"/>
                <a:gd name="f50" fmla="*/ f42 1 72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1" y="f69"/>
                </a:cxn>
                <a:cxn ang="f43">
                  <a:pos x="f66" y="f72"/>
                </a:cxn>
                <a:cxn ang="f43">
                  <a:pos x="f66" y="f67"/>
                </a:cxn>
              </a:cxnLst>
              <a:rect l="f62" t="f65" r="f63" b="f64"/>
              <a:pathLst>
                <a:path w="69" h="72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19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19" name="Freeform 429">
              <a:extLst>
                <a:ext uri="{FF2B5EF4-FFF2-40B4-BE49-F238E27FC236}">
                  <a16:creationId xmlns:a16="http://schemas.microsoft.com/office/drawing/2014/main" id="{58ED32D7-E1F1-179E-C047-7C224AAEE14E}"/>
                </a:ext>
              </a:extLst>
            </p:cNvPr>
            <p:cNvSpPr/>
            <p:nvPr/>
          </p:nvSpPr>
          <p:spPr>
            <a:xfrm>
              <a:off x="8890610" y="6297884"/>
              <a:ext cx="187323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8"/>
                <a:gd name="f8" fmla="val 43"/>
                <a:gd name="f9" fmla="val 86"/>
                <a:gd name="f10" fmla="val 6"/>
                <a:gd name="f11" fmla="val 12"/>
                <a:gd name="f12" fmla="val 87"/>
                <a:gd name="f13" fmla="val 7"/>
                <a:gd name="f14" fmla="+- 0 0 -90"/>
                <a:gd name="f15" fmla="*/ f3 1 130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8"/>
                <a:gd name="f26" fmla="*/ 0 f22 1"/>
                <a:gd name="f27" fmla="*/ 0 f21 1"/>
                <a:gd name="f28" fmla="*/ 130 f22 1"/>
                <a:gd name="f29" fmla="*/ 18 f21 1"/>
                <a:gd name="f30" fmla="+- f23 0 f1"/>
                <a:gd name="f31" fmla="*/ f26 1 130"/>
                <a:gd name="f32" fmla="*/ f27 1 18"/>
                <a:gd name="f33" fmla="*/ f28 1 130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30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0" name="Freeform 430">
              <a:extLst>
                <a:ext uri="{FF2B5EF4-FFF2-40B4-BE49-F238E27FC236}">
                  <a16:creationId xmlns:a16="http://schemas.microsoft.com/office/drawing/2014/main" id="{FEE19D0A-1C7F-C4E1-6468-1E7BF3917D5B}"/>
                </a:ext>
              </a:extLst>
            </p:cNvPr>
            <p:cNvSpPr/>
            <p:nvPr/>
          </p:nvSpPr>
          <p:spPr>
            <a:xfrm>
              <a:off x="8760436" y="5583509"/>
              <a:ext cx="7619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42"/>
                <a:gd name="f9" fmla="val 12"/>
                <a:gd name="f10" fmla="val 41"/>
                <a:gd name="f11" fmla="val 26"/>
                <a:gd name="f12" fmla="val 11"/>
                <a:gd name="f13" fmla="val 1"/>
                <a:gd name="f14" fmla="val 13"/>
                <a:gd name="f15" fmla="+- 0 0 -90"/>
                <a:gd name="f16" fmla="*/ f3 1 53"/>
                <a:gd name="f17" fmla="*/ f4 1 5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3"/>
                <a:gd name="f24" fmla="*/ 27 f21 1"/>
                <a:gd name="f25" fmla="*/ 0 f21 1"/>
                <a:gd name="f26" fmla="*/ 53 f21 1"/>
                <a:gd name="f27" fmla="*/ 26 f21 1"/>
                <a:gd name="f28" fmla="*/ 1 f21 1"/>
                <a:gd name="f29" fmla="+- f22 0 f1"/>
                <a:gd name="f30" fmla="*/ f24 1 53"/>
                <a:gd name="f31" fmla="*/ f25 1 53"/>
                <a:gd name="f32" fmla="*/ f26 1 53"/>
                <a:gd name="f33" fmla="*/ f27 1 53"/>
                <a:gd name="f34" fmla="*/ f28 1 5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8"/>
                    <a:pt x="f10" y="f6"/>
                    <a:pt x="f11" y="f6"/>
                  </a:cubicBezTo>
                  <a:cubicBezTo>
                    <a:pt x="f12" y="f6"/>
                    <a:pt x="f5" y="f10"/>
                    <a:pt x="f13" y="f11"/>
                  </a:cubicBezTo>
                  <a:cubicBezTo>
                    <a:pt x="f13" y="f12"/>
                    <a:pt x="f14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1" name="Freeform 431">
              <a:extLst>
                <a:ext uri="{FF2B5EF4-FFF2-40B4-BE49-F238E27FC236}">
                  <a16:creationId xmlns:a16="http://schemas.microsoft.com/office/drawing/2014/main" id="{2DD2C776-C4CF-3D4C-8F2A-D82735B94084}"/>
                </a:ext>
              </a:extLst>
            </p:cNvPr>
            <p:cNvSpPr/>
            <p:nvPr/>
          </p:nvSpPr>
          <p:spPr>
            <a:xfrm>
              <a:off x="8973162" y="5094561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3"/>
                <a:gd name="f8" fmla="val 28"/>
                <a:gd name="f9" fmla="val 43"/>
                <a:gd name="f10" fmla="val 41"/>
                <a:gd name="f11" fmla="val 26"/>
                <a:gd name="f12" fmla="val 12"/>
                <a:gd name="f13" fmla="val 40"/>
                <a:gd name="f14" fmla="val 1"/>
                <a:gd name="f15" fmla="val 13"/>
                <a:gd name="f16" fmla="val 42"/>
                <a:gd name="f17" fmla="+- 0 0 -90"/>
                <a:gd name="f18" fmla="*/ f3 1 54"/>
                <a:gd name="f19" fmla="*/ f4 1 5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4"/>
                <a:gd name="f28" fmla="*/ f24 1 53"/>
                <a:gd name="f29" fmla="*/ 53 f25 1"/>
                <a:gd name="f30" fmla="*/ 28 f24 1"/>
                <a:gd name="f31" fmla="*/ 26 f25 1"/>
                <a:gd name="f32" fmla="*/ 53 f24 1"/>
                <a:gd name="f33" fmla="*/ 1 f25 1"/>
                <a:gd name="f34" fmla="*/ 26 f24 1"/>
                <a:gd name="f35" fmla="*/ 28 f25 1"/>
                <a:gd name="f36" fmla="*/ 0 f24 1"/>
                <a:gd name="f37" fmla="+- f26 0 f1"/>
                <a:gd name="f38" fmla="*/ f29 1 54"/>
                <a:gd name="f39" fmla="*/ f30 1 53"/>
                <a:gd name="f40" fmla="*/ f31 1 54"/>
                <a:gd name="f41" fmla="*/ f32 1 53"/>
                <a:gd name="f42" fmla="*/ f33 1 54"/>
                <a:gd name="f43" fmla="*/ f34 1 53"/>
                <a:gd name="f44" fmla="*/ f35 1 54"/>
                <a:gd name="f45" fmla="*/ f36 1 53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54" h="53">
                  <a:moveTo>
                    <a:pt x="f7" y="f8"/>
                  </a:moveTo>
                  <a:cubicBezTo>
                    <a:pt x="f7" y="f9"/>
                    <a:pt x="f10" y="f7"/>
                    <a:pt x="f11" y="f7"/>
                  </a:cubicBezTo>
                  <a:cubicBezTo>
                    <a:pt x="f12" y="f7"/>
                    <a:pt x="f5" y="f13"/>
                    <a:pt x="f14" y="f11"/>
                  </a:cubicBezTo>
                  <a:cubicBezTo>
                    <a:pt x="f14" y="f12"/>
                    <a:pt x="f15" y="f5"/>
                    <a:pt x="f8" y="f5"/>
                  </a:cubicBezTo>
                  <a:cubicBezTo>
                    <a:pt x="f16" y="f14"/>
                    <a:pt x="f6" y="f15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2" name="Freeform 432">
              <a:extLst>
                <a:ext uri="{FF2B5EF4-FFF2-40B4-BE49-F238E27FC236}">
                  <a16:creationId xmlns:a16="http://schemas.microsoft.com/office/drawing/2014/main" id="{9310BF25-B38F-3E43-8FD5-4E04205C3A7D}"/>
                </a:ext>
              </a:extLst>
            </p:cNvPr>
            <p:cNvSpPr/>
            <p:nvPr/>
          </p:nvSpPr>
          <p:spPr>
            <a:xfrm>
              <a:off x="8749326" y="4646889"/>
              <a:ext cx="15716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21"/>
                <a:gd name="f8" fmla="val 20"/>
                <a:gd name="f9" fmla="val 108"/>
                <a:gd name="f10" fmla="val 107"/>
                <a:gd name="f11" fmla="val 71"/>
                <a:gd name="f12" fmla="val 36"/>
                <a:gd name="f13" fmla="val 14"/>
                <a:gd name="f14" fmla="val 8"/>
                <a:gd name="f15" fmla="val 2"/>
                <a:gd name="f16" fmla="val 1"/>
                <a:gd name="f17" fmla="val 3"/>
                <a:gd name="f18" fmla="val 30"/>
                <a:gd name="f19" fmla="val 57"/>
                <a:gd name="f20" fmla="val 85"/>
                <a:gd name="f21" fmla="val 87"/>
                <a:gd name="f22" fmla="val 89"/>
                <a:gd name="f23" fmla="val 91"/>
                <a:gd name="f24" fmla="val 97"/>
                <a:gd name="f25" fmla="val 103"/>
                <a:gd name="f26" fmla="+- 0 0 -90"/>
                <a:gd name="f27" fmla="*/ f3 1 109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09"/>
                <a:gd name="f37" fmla="*/ f33 1 21"/>
                <a:gd name="f38" fmla="*/ 109 f34 1"/>
                <a:gd name="f39" fmla="*/ 20 f33 1"/>
                <a:gd name="f40" fmla="*/ 107 f34 1"/>
                <a:gd name="f41" fmla="*/ 21 f33 1"/>
                <a:gd name="f42" fmla="*/ 0 f34 1"/>
                <a:gd name="f43" fmla="*/ 2 f33 1"/>
                <a:gd name="f44" fmla="*/ 3 f34 1"/>
                <a:gd name="f45" fmla="*/ 0 f33 1"/>
                <a:gd name="f46" fmla="*/ 85 f34 1"/>
                <a:gd name="f47" fmla="*/ 91 f34 1"/>
                <a:gd name="f48" fmla="+- f35 0 f1"/>
                <a:gd name="f49" fmla="*/ f38 1 109"/>
                <a:gd name="f50" fmla="*/ f39 1 21"/>
                <a:gd name="f51" fmla="*/ f40 1 109"/>
                <a:gd name="f52" fmla="*/ f41 1 21"/>
                <a:gd name="f53" fmla="*/ f42 1 109"/>
                <a:gd name="f54" fmla="*/ f43 1 21"/>
                <a:gd name="f55" fmla="*/ f44 1 109"/>
                <a:gd name="f56" fmla="*/ f45 1 21"/>
                <a:gd name="f57" fmla="*/ f46 1 109"/>
                <a:gd name="f58" fmla="*/ f47 1 109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4"/>
                </a:cxn>
                <a:cxn ang="f48">
                  <a:pos x="f86" y="f82"/>
                </a:cxn>
                <a:cxn ang="f48">
                  <a:pos x="f77" y="f78"/>
                </a:cxn>
              </a:cxnLst>
              <a:rect l="f73" t="f76" r="f74" b="f75"/>
              <a:pathLst>
                <a:path w="109" h="21">
                  <a:moveTo>
                    <a:pt x="f6" y="f8"/>
                  </a:moveTo>
                  <a:cubicBezTo>
                    <a:pt x="f9" y="f8"/>
                    <a:pt x="f10" y="f7"/>
                    <a:pt x="f10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6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5"/>
                    <a:pt x="f23" y="f15"/>
                  </a:cubicBezTo>
                  <a:cubicBezTo>
                    <a:pt x="f24" y="f14"/>
                    <a:pt x="f25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3" name="Freeform 433">
              <a:extLst>
                <a:ext uri="{FF2B5EF4-FFF2-40B4-BE49-F238E27FC236}">
                  <a16:creationId xmlns:a16="http://schemas.microsoft.com/office/drawing/2014/main" id="{472FBC97-890E-241E-5767-45CB043D191D}"/>
                </a:ext>
              </a:extLst>
            </p:cNvPr>
            <p:cNvSpPr/>
            <p:nvPr/>
          </p:nvSpPr>
          <p:spPr>
            <a:xfrm>
              <a:off x="11530629" y="5956575"/>
              <a:ext cx="5397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85"/>
                <a:gd name="f9" fmla="val 36"/>
                <a:gd name="f10" fmla="val 98"/>
                <a:gd name="f11" fmla="val 29"/>
                <a:gd name="f12" fmla="val 108"/>
                <a:gd name="f13" fmla="val 17"/>
                <a:gd name="f14" fmla="val 14"/>
                <a:gd name="f15" fmla="val 10"/>
                <a:gd name="f16" fmla="val 105"/>
                <a:gd name="f17" fmla="val 7"/>
                <a:gd name="f18" fmla="val 104"/>
                <a:gd name="f19" fmla="val 9"/>
                <a:gd name="f20" fmla="val 101"/>
                <a:gd name="f21" fmla="val 96"/>
                <a:gd name="f22" fmla="val 13"/>
                <a:gd name="f23" fmla="val 95"/>
                <a:gd name="f24" fmla="val 23"/>
                <a:gd name="f25" fmla="val 91"/>
                <a:gd name="f26" fmla="val 22"/>
                <a:gd name="f27" fmla="val 84"/>
                <a:gd name="f28" fmla="val 19"/>
                <a:gd name="f29" fmla="val 76"/>
                <a:gd name="f30" fmla="val 61"/>
                <a:gd name="f31" fmla="val 47"/>
                <a:gd name="f32" fmla="val 4"/>
                <a:gd name="f33" fmla="val 32"/>
                <a:gd name="f34" fmla="val 6"/>
                <a:gd name="f35" fmla="val 18"/>
                <a:gd name="f36" fmla="val 1"/>
                <a:gd name="f37" fmla="val 31"/>
                <a:gd name="f38" fmla="val 3"/>
                <a:gd name="f39" fmla="val 34"/>
                <a:gd name="f40" fmla="val 8"/>
                <a:gd name="f41" fmla="val 12"/>
                <a:gd name="f42" fmla="val 26"/>
                <a:gd name="f43" fmla="val 24"/>
                <a:gd name="f44" fmla="val 43"/>
                <a:gd name="f45" fmla="val 28"/>
                <a:gd name="f46" fmla="val 55"/>
                <a:gd name="f47" fmla="val 68"/>
                <a:gd name="f48" fmla="val 73"/>
                <a:gd name="f49" fmla="val 35"/>
                <a:gd name="f50" fmla="val 79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37 f59 1"/>
                <a:gd name="f64" fmla="*/ 85 f58 1"/>
                <a:gd name="f65" fmla="*/ 17 f59 1"/>
                <a:gd name="f66" fmla="*/ 108 f58 1"/>
                <a:gd name="f67" fmla="*/ 7 f59 1"/>
                <a:gd name="f68" fmla="*/ 104 f58 1"/>
                <a:gd name="f69" fmla="*/ 13 f59 1"/>
                <a:gd name="f70" fmla="*/ 95 f58 1"/>
                <a:gd name="f71" fmla="*/ 19 f59 1"/>
                <a:gd name="f72" fmla="*/ 76 f58 1"/>
                <a:gd name="f73" fmla="*/ 4 f59 1"/>
                <a:gd name="f74" fmla="*/ 32 f58 1"/>
                <a:gd name="f75" fmla="*/ 18 f59 1"/>
                <a:gd name="f76" fmla="*/ 1 f58 1"/>
                <a:gd name="f77" fmla="*/ 31 f59 1"/>
                <a:gd name="f78" fmla="*/ 3 f58 1"/>
                <a:gd name="f79" fmla="*/ 26 f59 1"/>
                <a:gd name="f80" fmla="*/ 14 f58 1"/>
                <a:gd name="f81" fmla="*/ 31 f58 1"/>
                <a:gd name="f82" fmla="*/ 32 f59 1"/>
                <a:gd name="f83" fmla="*/ 68 f58 1"/>
                <a:gd name="f84" fmla="+- f60 0 f1"/>
                <a:gd name="f85" fmla="*/ f63 1 37"/>
                <a:gd name="f86" fmla="*/ f64 1 109"/>
                <a:gd name="f87" fmla="*/ f65 1 37"/>
                <a:gd name="f88" fmla="*/ f66 1 109"/>
                <a:gd name="f89" fmla="*/ f67 1 37"/>
                <a:gd name="f90" fmla="*/ f68 1 109"/>
                <a:gd name="f91" fmla="*/ f69 1 37"/>
                <a:gd name="f92" fmla="*/ f70 1 109"/>
                <a:gd name="f93" fmla="*/ f71 1 37"/>
                <a:gd name="f94" fmla="*/ f72 1 109"/>
                <a:gd name="f95" fmla="*/ f73 1 37"/>
                <a:gd name="f96" fmla="*/ f74 1 109"/>
                <a:gd name="f97" fmla="*/ f75 1 37"/>
                <a:gd name="f98" fmla="*/ f76 1 109"/>
                <a:gd name="f99" fmla="*/ f77 1 37"/>
                <a:gd name="f100" fmla="*/ f78 1 109"/>
                <a:gd name="f101" fmla="*/ f79 1 37"/>
                <a:gd name="f102" fmla="*/ f80 1 109"/>
                <a:gd name="f103" fmla="*/ f81 1 109"/>
                <a:gd name="f104" fmla="*/ f82 1 37"/>
                <a:gd name="f105" fmla="*/ f83 1 10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2"/>
                <a:gd name="f116" fmla="*/ f91 1 f61"/>
                <a:gd name="f117" fmla="*/ f92 1 f62"/>
                <a:gd name="f118" fmla="*/ f93 1 f61"/>
                <a:gd name="f119" fmla="*/ f94 1 f62"/>
                <a:gd name="f120" fmla="*/ f95 1 f61"/>
                <a:gd name="f121" fmla="*/ f96 1 f62"/>
                <a:gd name="f122" fmla="*/ f97 1 f61"/>
                <a:gd name="f123" fmla="*/ f98 1 f62"/>
                <a:gd name="f124" fmla="*/ f99 1 f61"/>
                <a:gd name="f125" fmla="*/ f100 1 f62"/>
                <a:gd name="f126" fmla="*/ f101 1 f61"/>
                <a:gd name="f127" fmla="*/ f102 1 f62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3 1"/>
                <a:gd name="f141" fmla="*/ f116 f52 1"/>
                <a:gd name="f142" fmla="*/ f117 f53 1"/>
                <a:gd name="f143" fmla="*/ f118 f52 1"/>
                <a:gd name="f144" fmla="*/ f119 f53 1"/>
                <a:gd name="f145" fmla="*/ f120 f52 1"/>
                <a:gd name="f146" fmla="*/ f121 f53 1"/>
                <a:gd name="f147" fmla="*/ f122 f52 1"/>
                <a:gd name="f148" fmla="*/ f123 f53 1"/>
                <a:gd name="f149" fmla="*/ f124 f52 1"/>
                <a:gd name="f150" fmla="*/ f125 f53 1"/>
                <a:gd name="f151" fmla="*/ f126 f52 1"/>
                <a:gd name="f152" fmla="*/ f127 f53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43" y="f153"/>
                </a:cxn>
                <a:cxn ang="f84">
                  <a:pos x="f154" y="f155"/>
                </a:cxn>
                <a:cxn ang="f84">
                  <a:pos x="f135" y="f136"/>
                </a:cxn>
              </a:cxnLst>
              <a:rect l="f131" t="f134" r="f132" b="f133"/>
              <a:pathLst>
                <a:path w="37" h="109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4" y="f30"/>
                    <a:pt x="f19" y="f31"/>
                    <a:pt x="f32" y="f33"/>
                  </a:cubicBezTo>
                  <a:cubicBezTo>
                    <a:pt x="f5" y="f28"/>
                    <a:pt x="f34" y="f34"/>
                    <a:pt x="f35" y="f36"/>
                  </a:cubicBezTo>
                  <a:cubicBezTo>
                    <a:pt x="f26" y="f5"/>
                    <a:pt x="f11" y="f36"/>
                    <a:pt x="f37" y="f38"/>
                  </a:cubicBezTo>
                  <a:cubicBezTo>
                    <a:pt x="f39" y="f40"/>
                    <a:pt x="f37" y="f41"/>
                    <a:pt x="f42" y="f14"/>
                  </a:cubicBezTo>
                  <a:cubicBezTo>
                    <a:pt x="f35" y="f13"/>
                    <a:pt x="f13" y="f43"/>
                    <a:pt x="f28" y="f37"/>
                  </a:cubicBezTo>
                  <a:cubicBezTo>
                    <a:pt x="f24" y="f44"/>
                    <a:pt x="f45" y="f46"/>
                    <a:pt x="f33" y="f47"/>
                  </a:cubicBezTo>
                  <a:cubicBezTo>
                    <a:pt x="f39" y="f48"/>
                    <a:pt x="f49" y="f50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4" name="Freeform 434">
              <a:extLst>
                <a:ext uri="{FF2B5EF4-FFF2-40B4-BE49-F238E27FC236}">
                  <a16:creationId xmlns:a16="http://schemas.microsoft.com/office/drawing/2014/main" id="{50E7E73F-D0B8-E9EC-75EF-BED586B4AB79}"/>
                </a:ext>
              </a:extLst>
            </p:cNvPr>
            <p:cNvSpPr/>
            <p:nvPr/>
          </p:nvSpPr>
          <p:spPr>
            <a:xfrm>
              <a:off x="11459187" y="5954984"/>
              <a:ext cx="57150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10"/>
                <a:gd name="f8" fmla="val 13"/>
                <a:gd name="f9" fmla="val 11"/>
                <a:gd name="f10" fmla="val 109"/>
                <a:gd name="f11" fmla="val 7"/>
                <a:gd name="f12" fmla="val 107"/>
                <a:gd name="f13" fmla="val 105"/>
                <a:gd name="f14" fmla="val 6"/>
                <a:gd name="f15" fmla="val 102"/>
                <a:gd name="f16" fmla="val 9"/>
                <a:gd name="f17" fmla="val 97"/>
                <a:gd name="f18" fmla="val 96"/>
                <a:gd name="f19" fmla="val 22"/>
                <a:gd name="f20" fmla="val 93"/>
                <a:gd name="f21" fmla="val 86"/>
                <a:gd name="f22" fmla="val 19"/>
                <a:gd name="f23" fmla="val 78"/>
                <a:gd name="f24" fmla="val 15"/>
                <a:gd name="f25" fmla="val 66"/>
                <a:gd name="f26" fmla="val 10"/>
                <a:gd name="f27" fmla="val 54"/>
                <a:gd name="f28" fmla="val 42"/>
                <a:gd name="f29" fmla="val 3"/>
                <a:gd name="f30" fmla="val 31"/>
                <a:gd name="f31" fmla="val 12"/>
                <a:gd name="f32" fmla="val 5"/>
                <a:gd name="f33" fmla="val 18"/>
                <a:gd name="f34" fmla="val 23"/>
                <a:gd name="f35" fmla="val 1"/>
                <a:gd name="f36" fmla="val 25"/>
                <a:gd name="f37" fmla="val 30"/>
                <a:gd name="f38" fmla="val 32"/>
                <a:gd name="f39" fmla="val 27"/>
                <a:gd name="f40" fmla="val 14"/>
                <a:gd name="f41" fmla="val 17"/>
                <a:gd name="f42" fmla="val 16"/>
                <a:gd name="f43" fmla="val 20"/>
                <a:gd name="f44" fmla="val 38"/>
                <a:gd name="f45" fmla="val 50"/>
                <a:gd name="f46" fmla="val 63"/>
                <a:gd name="f47" fmla="val 35"/>
                <a:gd name="f48" fmla="val 75"/>
                <a:gd name="f49" fmla="val 91"/>
                <a:gd name="f50" fmla="val 34"/>
                <a:gd name="f51" fmla="+- 0 0 -90"/>
                <a:gd name="f52" fmla="*/ f3 1 40"/>
                <a:gd name="f53" fmla="*/ f4 1 11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0"/>
                <a:gd name="f62" fmla="*/ f58 1 110"/>
                <a:gd name="f63" fmla="*/ 13 f59 1"/>
                <a:gd name="f64" fmla="*/ 110 f58 1"/>
                <a:gd name="f65" fmla="*/ 7 f59 1"/>
                <a:gd name="f66" fmla="*/ 105 f58 1"/>
                <a:gd name="f67" fmla="*/ 11 f59 1"/>
                <a:gd name="f68" fmla="*/ 96 f58 1"/>
                <a:gd name="f69" fmla="*/ 19 f59 1"/>
                <a:gd name="f70" fmla="*/ 78 f58 1"/>
                <a:gd name="f71" fmla="*/ 6 f59 1"/>
                <a:gd name="f72" fmla="*/ 42 f58 1"/>
                <a:gd name="f73" fmla="*/ 9 f59 1"/>
                <a:gd name="f74" fmla="*/ 9 f58 1"/>
                <a:gd name="f75" fmla="*/ 23 f59 1"/>
                <a:gd name="f76" fmla="*/ 1 f58 1"/>
                <a:gd name="f77" fmla="*/ 31 f59 1"/>
                <a:gd name="f78" fmla="*/ 5 f58 1"/>
                <a:gd name="f79" fmla="*/ 27 f59 1"/>
                <a:gd name="f80" fmla="*/ 14 f58 1"/>
                <a:gd name="f81" fmla="*/ 20 f59 1"/>
                <a:gd name="f82" fmla="*/ 38 f58 1"/>
                <a:gd name="f83" fmla="*/ 35 f59 1"/>
                <a:gd name="f84" fmla="*/ 75 f58 1"/>
                <a:gd name="f85" fmla="*/ 109 f58 1"/>
                <a:gd name="f86" fmla="+- f60 0 f1"/>
                <a:gd name="f87" fmla="*/ f63 1 40"/>
                <a:gd name="f88" fmla="*/ f64 1 110"/>
                <a:gd name="f89" fmla="*/ f65 1 40"/>
                <a:gd name="f90" fmla="*/ f66 1 110"/>
                <a:gd name="f91" fmla="*/ f67 1 40"/>
                <a:gd name="f92" fmla="*/ f68 1 110"/>
                <a:gd name="f93" fmla="*/ f69 1 40"/>
                <a:gd name="f94" fmla="*/ f70 1 110"/>
                <a:gd name="f95" fmla="*/ f71 1 40"/>
                <a:gd name="f96" fmla="*/ f72 1 110"/>
                <a:gd name="f97" fmla="*/ f73 1 40"/>
                <a:gd name="f98" fmla="*/ f74 1 110"/>
                <a:gd name="f99" fmla="*/ f75 1 40"/>
                <a:gd name="f100" fmla="*/ f76 1 110"/>
                <a:gd name="f101" fmla="*/ f77 1 40"/>
                <a:gd name="f102" fmla="*/ f78 1 110"/>
                <a:gd name="f103" fmla="*/ f79 1 40"/>
                <a:gd name="f104" fmla="*/ f80 1 110"/>
                <a:gd name="f105" fmla="*/ f81 1 40"/>
                <a:gd name="f106" fmla="*/ f82 1 110"/>
                <a:gd name="f107" fmla="*/ f83 1 40"/>
                <a:gd name="f108" fmla="*/ f84 1 110"/>
                <a:gd name="f109" fmla="*/ f85 1 110"/>
                <a:gd name="f110" fmla="*/ 0 1 f61"/>
                <a:gd name="f111" fmla="*/ f55 1 f61"/>
                <a:gd name="f112" fmla="*/ 0 1 f62"/>
                <a:gd name="f113" fmla="*/ f56 1 f62"/>
                <a:gd name="f114" fmla="*/ f87 1 f61"/>
                <a:gd name="f115" fmla="*/ f88 1 f62"/>
                <a:gd name="f116" fmla="*/ f89 1 f61"/>
                <a:gd name="f117" fmla="*/ f90 1 f62"/>
                <a:gd name="f118" fmla="*/ f91 1 f61"/>
                <a:gd name="f119" fmla="*/ f92 1 f62"/>
                <a:gd name="f120" fmla="*/ f93 1 f61"/>
                <a:gd name="f121" fmla="*/ f94 1 f62"/>
                <a:gd name="f122" fmla="*/ f95 1 f61"/>
                <a:gd name="f123" fmla="*/ f96 1 f62"/>
                <a:gd name="f124" fmla="*/ f97 1 f61"/>
                <a:gd name="f125" fmla="*/ f98 1 f62"/>
                <a:gd name="f126" fmla="*/ f99 1 f61"/>
                <a:gd name="f127" fmla="*/ f100 1 f62"/>
                <a:gd name="f128" fmla="*/ f101 1 f61"/>
                <a:gd name="f129" fmla="*/ f102 1 f62"/>
                <a:gd name="f130" fmla="*/ f103 1 f61"/>
                <a:gd name="f131" fmla="*/ f104 1 f62"/>
                <a:gd name="f132" fmla="*/ f105 1 f61"/>
                <a:gd name="f133" fmla="*/ f106 1 f62"/>
                <a:gd name="f134" fmla="*/ f107 1 f61"/>
                <a:gd name="f135" fmla="*/ f108 1 f62"/>
                <a:gd name="f136" fmla="*/ f109 1 f62"/>
                <a:gd name="f137" fmla="*/ f110 f52 1"/>
                <a:gd name="f138" fmla="*/ f111 f52 1"/>
                <a:gd name="f139" fmla="*/ f113 f53 1"/>
                <a:gd name="f140" fmla="*/ f112 f53 1"/>
                <a:gd name="f141" fmla="*/ f114 f52 1"/>
                <a:gd name="f142" fmla="*/ f115 f53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3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3 1"/>
                <a:gd name="f155" fmla="*/ f128 f52 1"/>
                <a:gd name="f156" fmla="*/ f129 f53 1"/>
                <a:gd name="f157" fmla="*/ f130 f52 1"/>
                <a:gd name="f158" fmla="*/ f131 f53 1"/>
                <a:gd name="f159" fmla="*/ f132 f52 1"/>
                <a:gd name="f160" fmla="*/ f133 f53 1"/>
                <a:gd name="f161" fmla="*/ f134 f52 1"/>
                <a:gd name="f162" fmla="*/ f135 f53 1"/>
                <a:gd name="f163" fmla="*/ f136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6"/>
                </a:cxn>
                <a:cxn ang="f86">
                  <a:pos x="f157" y="f158"/>
                </a:cxn>
                <a:cxn ang="f86">
                  <a:pos x="f159" y="f160"/>
                </a:cxn>
                <a:cxn ang="f86">
                  <a:pos x="f161" y="f162"/>
                </a:cxn>
                <a:cxn ang="f86">
                  <a:pos x="f147" y="f163"/>
                </a:cxn>
                <a:cxn ang="f86">
                  <a:pos x="f141" y="f142"/>
                </a:cxn>
              </a:cxnLst>
              <a:rect l="f137" t="f140" r="f138" b="f139"/>
              <a:pathLst>
                <a:path w="40" h="110">
                  <a:moveTo>
                    <a:pt x="f8" y="f7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9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14" y="f28"/>
                  </a:cubicBezTo>
                  <a:cubicBezTo>
                    <a:pt x="f29" y="f30"/>
                    <a:pt x="f5" y="f22"/>
                    <a:pt x="f16" y="f16"/>
                  </a:cubicBezTo>
                  <a:cubicBezTo>
                    <a:pt x="f31" y="f32"/>
                    <a:pt x="f33" y="f29"/>
                    <a:pt x="f34" y="f35"/>
                  </a:cubicBezTo>
                  <a:cubicBezTo>
                    <a:pt x="f36" y="f5"/>
                    <a:pt x="f37" y="f29"/>
                    <a:pt x="f30" y="f32"/>
                  </a:cubicBezTo>
                  <a:cubicBezTo>
                    <a:pt x="f38" y="f11"/>
                    <a:pt x="f37" y="f31"/>
                    <a:pt x="f39" y="f40"/>
                  </a:cubicBezTo>
                  <a:cubicBezTo>
                    <a:pt x="f41" y="f19"/>
                    <a:pt x="f42" y="f36"/>
                    <a:pt x="f43" y="f44"/>
                  </a:cubicBezTo>
                  <a:cubicBezTo>
                    <a:pt x="f36" y="f45"/>
                    <a:pt x="f37" y="f46"/>
                    <a:pt x="f47" y="f48"/>
                  </a:cubicBezTo>
                  <a:cubicBezTo>
                    <a:pt x="f6" y="f49"/>
                    <a:pt x="f50" y="f13"/>
                    <a:pt x="f22" y="f10"/>
                  </a:cubicBezTo>
                  <a:cubicBezTo>
                    <a:pt x="f33" y="f10"/>
                    <a:pt x="f4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5" name="Freeform 435">
              <a:extLst>
                <a:ext uri="{FF2B5EF4-FFF2-40B4-BE49-F238E27FC236}">
                  <a16:creationId xmlns:a16="http://schemas.microsoft.com/office/drawing/2014/main" id="{C9E81495-1770-64D4-462C-11B8DB943F5A}"/>
                </a:ext>
              </a:extLst>
            </p:cNvPr>
            <p:cNvSpPr/>
            <p:nvPr/>
          </p:nvSpPr>
          <p:spPr>
            <a:xfrm>
              <a:off x="11376635" y="5956575"/>
              <a:ext cx="52385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13"/>
                <a:gd name="f9" fmla="val 12"/>
                <a:gd name="f10" fmla="val 108"/>
                <a:gd name="f11" fmla="val 8"/>
                <a:gd name="f12" fmla="val 106"/>
                <a:gd name="f13" fmla="val 7"/>
                <a:gd name="f14" fmla="val 104"/>
                <a:gd name="f15" fmla="val 101"/>
                <a:gd name="f16" fmla="val 9"/>
                <a:gd name="f17" fmla="val 97"/>
                <a:gd name="f18" fmla="val 11"/>
                <a:gd name="f19" fmla="val 95"/>
                <a:gd name="f20" fmla="val 23"/>
                <a:gd name="f21" fmla="val 87"/>
                <a:gd name="f22" fmla="val 24"/>
                <a:gd name="f23" fmla="val 85"/>
                <a:gd name="f24" fmla="val 18"/>
                <a:gd name="f25" fmla="val 72"/>
                <a:gd name="f26" fmla="val 14"/>
                <a:gd name="f27" fmla="val 60"/>
                <a:gd name="f28" fmla="val 48"/>
                <a:gd name="f29" fmla="val 5"/>
                <a:gd name="f30" fmla="val 36"/>
                <a:gd name="f31" fmla="val 20"/>
                <a:gd name="f32" fmla="val 6"/>
                <a:gd name="f33" fmla="val 19"/>
                <a:gd name="f34" fmla="val 1"/>
                <a:gd name="f35" fmla="val 22"/>
                <a:gd name="f36" fmla="val 29"/>
                <a:gd name="f37" fmla="val 31"/>
                <a:gd name="f38" fmla="val 3"/>
                <a:gd name="f39" fmla="val 35"/>
                <a:gd name="f40" fmla="val 30"/>
                <a:gd name="f41" fmla="val 25"/>
                <a:gd name="f42" fmla="val 17"/>
                <a:gd name="f43" fmla="val 40"/>
                <a:gd name="f44" fmla="val 27"/>
                <a:gd name="f45" fmla="val 50"/>
                <a:gd name="f46" fmla="val 32"/>
                <a:gd name="f47" fmla="val 70"/>
                <a:gd name="f48" fmla="val 79"/>
                <a:gd name="f49" fmla="val 88"/>
                <a:gd name="f50" fmla="val 100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13 f59 1"/>
                <a:gd name="f64" fmla="*/ 109 f58 1"/>
                <a:gd name="f65" fmla="*/ 7 f59 1"/>
                <a:gd name="f66" fmla="*/ 104 f58 1"/>
                <a:gd name="f67" fmla="*/ 11 f59 1"/>
                <a:gd name="f68" fmla="*/ 95 f58 1"/>
                <a:gd name="f69" fmla="*/ 18 f59 1"/>
                <a:gd name="f70" fmla="*/ 72 f58 1"/>
                <a:gd name="f71" fmla="*/ 5 f59 1"/>
                <a:gd name="f72" fmla="*/ 36 f58 1"/>
                <a:gd name="f73" fmla="*/ 19 f59 1"/>
                <a:gd name="f74" fmla="*/ 1 f58 1"/>
                <a:gd name="f75" fmla="*/ 31 f59 1"/>
                <a:gd name="f76" fmla="*/ 3 f58 1"/>
                <a:gd name="f77" fmla="*/ 25 f59 1"/>
                <a:gd name="f78" fmla="*/ 14 f58 1"/>
                <a:gd name="f79" fmla="*/ 20 f59 1"/>
                <a:gd name="f80" fmla="*/ 29 f58 1"/>
                <a:gd name="f81" fmla="*/ 30 f59 1"/>
                <a:gd name="f82" fmla="*/ 60 f58 1"/>
                <a:gd name="f83" fmla="*/ 36 f59 1"/>
                <a:gd name="f84" fmla="*/ 88 f58 1"/>
                <a:gd name="f85" fmla="+- f60 0 f1"/>
                <a:gd name="f86" fmla="*/ f63 1 37"/>
                <a:gd name="f87" fmla="*/ f64 1 109"/>
                <a:gd name="f88" fmla="*/ f65 1 37"/>
                <a:gd name="f89" fmla="*/ f66 1 109"/>
                <a:gd name="f90" fmla="*/ f67 1 37"/>
                <a:gd name="f91" fmla="*/ f68 1 109"/>
                <a:gd name="f92" fmla="*/ f69 1 37"/>
                <a:gd name="f93" fmla="*/ f70 1 109"/>
                <a:gd name="f94" fmla="*/ f71 1 37"/>
                <a:gd name="f95" fmla="*/ f72 1 109"/>
                <a:gd name="f96" fmla="*/ f73 1 37"/>
                <a:gd name="f97" fmla="*/ f74 1 109"/>
                <a:gd name="f98" fmla="*/ f75 1 37"/>
                <a:gd name="f99" fmla="*/ f76 1 109"/>
                <a:gd name="f100" fmla="*/ f77 1 37"/>
                <a:gd name="f101" fmla="*/ f78 1 109"/>
                <a:gd name="f102" fmla="*/ f79 1 37"/>
                <a:gd name="f103" fmla="*/ f80 1 109"/>
                <a:gd name="f104" fmla="*/ f81 1 37"/>
                <a:gd name="f105" fmla="*/ f82 1 109"/>
                <a:gd name="f106" fmla="*/ f83 1 37"/>
                <a:gd name="f107" fmla="*/ f84 1 109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38" y="f139"/>
                </a:cxn>
              </a:cxnLst>
              <a:rect l="f134" t="f137" r="f135" b="f136"/>
              <a:pathLst>
                <a:path w="37" h="1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6" y="f28"/>
                    <a:pt x="f29" y="f30"/>
                  </a:cubicBezTo>
                  <a:cubicBezTo>
                    <a:pt x="f5" y="f31"/>
                    <a:pt x="f29" y="f32"/>
                    <a:pt x="f33" y="f34"/>
                  </a:cubicBezTo>
                  <a:cubicBezTo>
                    <a:pt x="f35" y="f5"/>
                    <a:pt x="f36" y="f34"/>
                    <a:pt x="f37" y="f38"/>
                  </a:cubicBezTo>
                  <a:cubicBezTo>
                    <a:pt x="f39" y="f11"/>
                    <a:pt x="f40" y="f9"/>
                    <a:pt x="f41" y="f26"/>
                  </a:cubicBezTo>
                  <a:cubicBezTo>
                    <a:pt x="f24" y="f42"/>
                    <a:pt x="f24" y="f22"/>
                    <a:pt x="f31" y="f36"/>
                  </a:cubicBezTo>
                  <a:cubicBezTo>
                    <a:pt x="f35" y="f43"/>
                    <a:pt x="f44" y="f45"/>
                    <a:pt x="f40" y="f27"/>
                  </a:cubicBezTo>
                  <a:cubicBezTo>
                    <a:pt x="f46" y="f47"/>
                    <a:pt x="f39" y="f48"/>
                    <a:pt x="f30" y="f49"/>
                  </a:cubicBezTo>
                  <a:cubicBezTo>
                    <a:pt x="f6" y="f50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6" name="Freeform 436">
              <a:extLst>
                <a:ext uri="{FF2B5EF4-FFF2-40B4-BE49-F238E27FC236}">
                  <a16:creationId xmlns:a16="http://schemas.microsoft.com/office/drawing/2014/main" id="{11CAB771-4505-6249-FDCA-AE2F5AD87108}"/>
                </a:ext>
              </a:extLst>
            </p:cNvPr>
            <p:cNvSpPr/>
            <p:nvPr/>
          </p:nvSpPr>
          <p:spPr>
            <a:xfrm>
              <a:off x="10386038" y="5026301"/>
              <a:ext cx="255583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93"/>
                <a:gd name="f8" fmla="val 63"/>
                <a:gd name="f9" fmla="val 6"/>
                <a:gd name="f10" fmla="val 47"/>
                <a:gd name="f11" fmla="val 18"/>
                <a:gd name="f12" fmla="val 37"/>
                <a:gd name="f13" fmla="val 31"/>
                <a:gd name="f14" fmla="val 29"/>
                <a:gd name="f15" fmla="val 79"/>
                <a:gd name="f16" fmla="val 139"/>
                <a:gd name="f17" fmla="val 16"/>
                <a:gd name="f18" fmla="val 166"/>
                <a:gd name="f19" fmla="val 64"/>
                <a:gd name="f20" fmla="val 171"/>
                <a:gd name="f21" fmla="val 72"/>
                <a:gd name="f22" fmla="val 173"/>
                <a:gd name="f23" fmla="val 81"/>
                <a:gd name="f24" fmla="val 89"/>
                <a:gd name="f25" fmla="val 168"/>
                <a:gd name="f26" fmla="val 167"/>
                <a:gd name="f27" fmla="val 87"/>
                <a:gd name="f28" fmla="val 165"/>
                <a:gd name="f29" fmla="val 83"/>
                <a:gd name="f30" fmla="val 158"/>
                <a:gd name="f31" fmla="val 61"/>
                <a:gd name="f32" fmla="val 144"/>
                <a:gd name="f33" fmla="val 44"/>
                <a:gd name="f34" fmla="val 124"/>
                <a:gd name="f35" fmla="val 33"/>
                <a:gd name="f36" fmla="val 84"/>
                <a:gd name="f37" fmla="val 11"/>
                <a:gd name="f38" fmla="val 24"/>
                <a:gd name="f39" fmla="val 9"/>
                <a:gd name="f40" fmla="val 62"/>
                <a:gd name="f41" fmla="val 8"/>
                <a:gd name="f42" fmla="val 65"/>
                <a:gd name="f43" fmla="val 4"/>
                <a:gd name="f44" fmla="val 67"/>
                <a:gd name="f45" fmla="val 3"/>
                <a:gd name="f46" fmla="val 1"/>
                <a:gd name="f47" fmla="+- 0 0 -90"/>
                <a:gd name="f48" fmla="*/ f3 1 177"/>
                <a:gd name="f49" fmla="*/ f4 1 93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77"/>
                <a:gd name="f58" fmla="*/ f54 1 93"/>
                <a:gd name="f59" fmla="*/ 0 f55 1"/>
                <a:gd name="f60" fmla="*/ 63 f54 1"/>
                <a:gd name="f61" fmla="*/ 31 f55 1"/>
                <a:gd name="f62" fmla="*/ 29 f54 1"/>
                <a:gd name="f63" fmla="*/ 166 f55 1"/>
                <a:gd name="f64" fmla="*/ 64 f54 1"/>
                <a:gd name="f65" fmla="*/ 177 f55 1"/>
                <a:gd name="f66" fmla="*/ 89 f54 1"/>
                <a:gd name="f67" fmla="*/ 165 f55 1"/>
                <a:gd name="f68" fmla="*/ 83 f54 1"/>
                <a:gd name="f69" fmla="*/ 124 f55 1"/>
                <a:gd name="f70" fmla="*/ 33 f54 1"/>
                <a:gd name="f71" fmla="*/ 9 f55 1"/>
                <a:gd name="f72" fmla="*/ 62 f54 1"/>
                <a:gd name="f73" fmla="*/ 4 f55 1"/>
                <a:gd name="f74" fmla="*/ 67 f54 1"/>
                <a:gd name="f75" fmla="+- f56 0 f1"/>
                <a:gd name="f76" fmla="*/ f59 1 177"/>
                <a:gd name="f77" fmla="*/ f60 1 93"/>
                <a:gd name="f78" fmla="*/ f61 1 177"/>
                <a:gd name="f79" fmla="*/ f62 1 93"/>
                <a:gd name="f80" fmla="*/ f63 1 177"/>
                <a:gd name="f81" fmla="*/ f64 1 93"/>
                <a:gd name="f82" fmla="*/ f65 1 177"/>
                <a:gd name="f83" fmla="*/ f66 1 93"/>
                <a:gd name="f84" fmla="*/ f67 1 177"/>
                <a:gd name="f85" fmla="*/ f68 1 93"/>
                <a:gd name="f86" fmla="*/ f69 1 177"/>
                <a:gd name="f87" fmla="*/ f70 1 93"/>
                <a:gd name="f88" fmla="*/ f71 1 177"/>
                <a:gd name="f89" fmla="*/ f72 1 93"/>
                <a:gd name="f90" fmla="*/ f73 1 177"/>
                <a:gd name="f91" fmla="*/ f74 1 93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77" h="9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5" y="f38"/>
                    <a:pt x="f39" y="f40"/>
                  </a:cubicBezTo>
                  <a:cubicBezTo>
                    <a:pt x="f41" y="f19"/>
                    <a:pt x="f9" y="f42"/>
                    <a:pt x="f43" y="f44"/>
                  </a:cubicBezTo>
                  <a:cubicBezTo>
                    <a:pt x="f45" y="f42"/>
                    <a:pt x="f46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7" name="Freeform 437">
              <a:extLst>
                <a:ext uri="{FF2B5EF4-FFF2-40B4-BE49-F238E27FC236}">
                  <a16:creationId xmlns:a16="http://schemas.microsoft.com/office/drawing/2014/main" id="{7C7EFF6A-C7E0-D86E-82C2-73E240D14497}"/>
                </a:ext>
              </a:extLst>
            </p:cNvPr>
            <p:cNvSpPr/>
            <p:nvPr/>
          </p:nvSpPr>
          <p:spPr>
            <a:xfrm>
              <a:off x="10595591" y="3267352"/>
              <a:ext cx="9525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63"/>
                <a:gd name="f8" fmla="val 25"/>
                <a:gd name="f9" fmla="val 17"/>
                <a:gd name="f10" fmla="val 24"/>
                <a:gd name="f11" fmla="val 29"/>
                <a:gd name="f12" fmla="val 18"/>
                <a:gd name="f13" fmla="val 33"/>
                <a:gd name="f14" fmla="val 38"/>
                <a:gd name="f15" fmla="val 48"/>
                <a:gd name="f16" fmla="val 26"/>
                <a:gd name="f17" fmla="val 52"/>
                <a:gd name="f18" fmla="val 34"/>
                <a:gd name="f19" fmla="val 46"/>
                <a:gd name="f20" fmla="val 53"/>
                <a:gd name="f21" fmla="val 40"/>
                <a:gd name="f22" fmla="val 27"/>
                <a:gd name="f23" fmla="val 13"/>
                <a:gd name="f24" fmla="val 19"/>
                <a:gd name="f25" fmla="val 47"/>
                <a:gd name="f26" fmla="val 15"/>
                <a:gd name="f27" fmla="+- 0 0 -90"/>
                <a:gd name="f28" fmla="*/ f3 1 66"/>
                <a:gd name="f29" fmla="*/ f4 1 6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6"/>
                <a:gd name="f38" fmla="*/ f34 1 63"/>
                <a:gd name="f39" fmla="*/ 0 f35 1"/>
                <a:gd name="f40" fmla="*/ 25 f34 1"/>
                <a:gd name="f41" fmla="*/ 33 f35 1"/>
                <a:gd name="f42" fmla="*/ 0 f34 1"/>
                <a:gd name="f43" fmla="*/ 66 f35 1"/>
                <a:gd name="f44" fmla="*/ 24 f34 1"/>
                <a:gd name="f45" fmla="*/ 53 f35 1"/>
                <a:gd name="f46" fmla="*/ 63 f34 1"/>
                <a:gd name="f47" fmla="*/ 13 f35 1"/>
                <a:gd name="f48" fmla="+- f36 0 f1"/>
                <a:gd name="f49" fmla="*/ f39 1 66"/>
                <a:gd name="f50" fmla="*/ f40 1 63"/>
                <a:gd name="f51" fmla="*/ f41 1 66"/>
                <a:gd name="f52" fmla="*/ f42 1 63"/>
                <a:gd name="f53" fmla="*/ f43 1 66"/>
                <a:gd name="f54" fmla="*/ f44 1 63"/>
                <a:gd name="f55" fmla="*/ f45 1 66"/>
                <a:gd name="f56" fmla="*/ f46 1 63"/>
                <a:gd name="f57" fmla="*/ f47 1 6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2"/>
                </a:cxn>
                <a:cxn ang="f48">
                  <a:pos x="f75" y="f76"/>
                </a:cxn>
              </a:cxnLst>
              <a:rect l="f71" t="f74" r="f72" b="f73"/>
              <a:pathLst>
                <a:path w="66" h="63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9"/>
                    <a:pt x="f15" y="f16"/>
                    <a:pt x="f6" y="f10"/>
                  </a:cubicBezTo>
                  <a:cubicBezTo>
                    <a:pt x="f17" y="f18"/>
                    <a:pt x="f15" y="f19"/>
                    <a:pt x="f20" y="f7"/>
                  </a:cubicBezTo>
                  <a:cubicBezTo>
                    <a:pt x="f21" y="f20"/>
                    <a:pt x="f22" y="f17"/>
                    <a:pt x="f23" y="f7"/>
                  </a:cubicBezTo>
                  <a:cubicBezTo>
                    <a:pt x="f24" y="f25"/>
                    <a:pt x="f26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8" name="Freeform 438">
              <a:extLst>
                <a:ext uri="{FF2B5EF4-FFF2-40B4-BE49-F238E27FC236}">
                  <a16:creationId xmlns:a16="http://schemas.microsoft.com/office/drawing/2014/main" id="{436A6DC1-DA11-94FB-C78E-8DCB8780A967}"/>
                </a:ext>
              </a:extLst>
            </p:cNvPr>
            <p:cNvSpPr/>
            <p:nvPr/>
          </p:nvSpPr>
          <p:spPr>
            <a:xfrm>
              <a:off x="9974878" y="3948388"/>
              <a:ext cx="8731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7"/>
                <a:gd name="f8" fmla="val 17"/>
                <a:gd name="f9" fmla="val 9"/>
                <a:gd name="f10" fmla="val 19"/>
                <a:gd name="f11" fmla="val 38"/>
                <a:gd name="f12" fmla="val 57"/>
                <a:gd name="f13" fmla="val 58"/>
                <a:gd name="f14" fmla="val 3"/>
                <a:gd name="f15" fmla="val 5"/>
                <a:gd name="f16" fmla="val 11"/>
                <a:gd name="f17" fmla="val 23"/>
                <a:gd name="f18" fmla="val 60"/>
                <a:gd name="f19" fmla="val 24"/>
                <a:gd name="f20" fmla="val 56"/>
                <a:gd name="f21" fmla="+- 0 0 -90"/>
                <a:gd name="f22" fmla="*/ f3 1 61"/>
                <a:gd name="f23" fmla="*/ f4 1 2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1"/>
                <a:gd name="f32" fmla="*/ f28 1 27"/>
                <a:gd name="f33" fmla="*/ 0 f29 1"/>
                <a:gd name="f34" fmla="*/ 27 f28 1"/>
                <a:gd name="f35" fmla="*/ 0 f28 1"/>
                <a:gd name="f36" fmla="*/ 57 f29 1"/>
                <a:gd name="f37" fmla="*/ 61 f29 1"/>
                <a:gd name="f38" fmla="*/ 5 f28 1"/>
                <a:gd name="f39" fmla="*/ 23 f28 1"/>
                <a:gd name="f40" fmla="*/ 56 f29 1"/>
                <a:gd name="f41" fmla="+- f30 0 f1"/>
                <a:gd name="f42" fmla="*/ f33 1 61"/>
                <a:gd name="f43" fmla="*/ f34 1 27"/>
                <a:gd name="f44" fmla="*/ f35 1 27"/>
                <a:gd name="f45" fmla="*/ f36 1 61"/>
                <a:gd name="f46" fmla="*/ f37 1 61"/>
                <a:gd name="f47" fmla="*/ f38 1 27"/>
                <a:gd name="f48" fmla="*/ f39 1 27"/>
                <a:gd name="f49" fmla="*/ f40 1 6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2"/>
                <a:gd name="f61" fmla="*/ f49 1 f31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3 1"/>
                <a:gd name="f73" fmla="*/ f6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0" y="f72"/>
                </a:cxn>
                <a:cxn ang="f41">
                  <a:pos x="f73" y="f67"/>
                </a:cxn>
                <a:cxn ang="f41">
                  <a:pos x="f66" y="f67"/>
                </a:cxn>
              </a:cxnLst>
              <a:rect l="f62" t="f65" r="f63" b="f64"/>
              <a:pathLst>
                <a:path w="61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6" y="f8"/>
                    <a:pt x="f6" y="f17"/>
                  </a:cubicBezTo>
                  <a:cubicBezTo>
                    <a:pt x="f18" y="f19"/>
                    <a:pt x="f12" y="f7"/>
                    <a:pt x="f20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29" name="Freeform 439">
              <a:extLst>
                <a:ext uri="{FF2B5EF4-FFF2-40B4-BE49-F238E27FC236}">
                  <a16:creationId xmlns:a16="http://schemas.microsoft.com/office/drawing/2014/main" id="{76EBF4BD-46F6-C249-9196-5DACE4501D7C}"/>
                </a:ext>
              </a:extLst>
            </p:cNvPr>
            <p:cNvSpPr/>
            <p:nvPr/>
          </p:nvSpPr>
          <p:spPr>
            <a:xfrm>
              <a:off x="8954115" y="4386541"/>
              <a:ext cx="103190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9"/>
                <a:gd name="f8" fmla="val 13"/>
                <a:gd name="f9" fmla="val 7"/>
                <a:gd name="f10" fmla="val 24"/>
                <a:gd name="f11" fmla="val 47"/>
                <a:gd name="f12" fmla="val 48"/>
                <a:gd name="f13" fmla="+- 0 0 -90"/>
                <a:gd name="f14" fmla="*/ f3 1 72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2"/>
                <a:gd name="f24" fmla="*/ f20 1 19"/>
                <a:gd name="f25" fmla="*/ 0 f21 1"/>
                <a:gd name="f26" fmla="*/ 19 f20 1"/>
                <a:gd name="f27" fmla="*/ 0 f20 1"/>
                <a:gd name="f28" fmla="*/ 72 f21 1"/>
                <a:gd name="f29" fmla="+- f22 0 f1"/>
                <a:gd name="f30" fmla="*/ f25 1 72"/>
                <a:gd name="f31" fmla="*/ f26 1 19"/>
                <a:gd name="f32" fmla="*/ f27 1 19"/>
                <a:gd name="f33" fmla="*/ f28 1 7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72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0" name="Freeform 440">
              <a:extLst>
                <a:ext uri="{FF2B5EF4-FFF2-40B4-BE49-F238E27FC236}">
                  <a16:creationId xmlns:a16="http://schemas.microsoft.com/office/drawing/2014/main" id="{58A93869-1D90-48B8-81F3-7E5FCA74ABE8}"/>
                </a:ext>
              </a:extLst>
            </p:cNvPr>
            <p:cNvSpPr/>
            <p:nvPr/>
          </p:nvSpPr>
          <p:spPr>
            <a:xfrm>
              <a:off x="8944587" y="3508653"/>
              <a:ext cx="104771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0"/>
                <a:gd name="f8" fmla="val 48"/>
                <a:gd name="f9" fmla="val 24"/>
                <a:gd name="f10" fmla="val 14"/>
                <a:gd name="f11" fmla="val 7"/>
                <a:gd name="f12" fmla="val 6"/>
                <a:gd name="f13" fmla="val 13"/>
                <a:gd name="f14" fmla="+- 0 0 -90"/>
                <a:gd name="f15" fmla="*/ f3 1 7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0"/>
                <a:gd name="f26" fmla="*/ 72 f22 1"/>
                <a:gd name="f27" fmla="*/ 20 f21 1"/>
                <a:gd name="f28" fmla="*/ 0 f22 1"/>
                <a:gd name="f29" fmla="*/ 0 f21 1"/>
                <a:gd name="f30" fmla="+- f23 0 f1"/>
                <a:gd name="f31" fmla="*/ f26 1 72"/>
                <a:gd name="f32" fmla="*/ f27 1 20"/>
                <a:gd name="f33" fmla="*/ f28 1 72"/>
                <a:gd name="f34" fmla="*/ f29 1 2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0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1" name="Freeform 441">
              <a:extLst>
                <a:ext uri="{FF2B5EF4-FFF2-40B4-BE49-F238E27FC236}">
                  <a16:creationId xmlns:a16="http://schemas.microsoft.com/office/drawing/2014/main" id="{7F6EB884-E183-79D6-C66D-D405274FDB64}"/>
                </a:ext>
              </a:extLst>
            </p:cNvPr>
            <p:cNvSpPr/>
            <p:nvPr/>
          </p:nvSpPr>
          <p:spPr>
            <a:xfrm>
              <a:off x="8950933" y="4319863"/>
              <a:ext cx="10636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21"/>
                <a:gd name="f8" fmla="val 8"/>
                <a:gd name="f9" fmla="val 14"/>
                <a:gd name="f10" fmla="val 50"/>
                <a:gd name="f11" fmla="val 26"/>
                <a:gd name="f12" fmla="val 2"/>
                <a:gd name="f13" fmla="val 20"/>
                <a:gd name="f14" fmla="val 1"/>
                <a:gd name="f15" fmla="val 19"/>
                <a:gd name="f16" fmla="val 18"/>
                <a:gd name="f17" fmla="val 36"/>
                <a:gd name="f18" fmla="val 55"/>
                <a:gd name="f19" fmla="+- 0 0 -90"/>
                <a:gd name="f20" fmla="*/ f3 1 74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4"/>
                <a:gd name="f30" fmla="*/ f26 1 21"/>
                <a:gd name="f31" fmla="*/ 74 f27 1"/>
                <a:gd name="f32" fmla="*/ 0 f26 1"/>
                <a:gd name="f33" fmla="*/ 21 f26 1"/>
                <a:gd name="f34" fmla="*/ 2 f27 1"/>
                <a:gd name="f35" fmla="*/ 1 f27 1"/>
                <a:gd name="f36" fmla="*/ 18 f26 1"/>
                <a:gd name="f37" fmla="*/ 18 f27 1"/>
                <a:gd name="f38" fmla="+- f28 0 f1"/>
                <a:gd name="f39" fmla="*/ f31 1 74"/>
                <a:gd name="f40" fmla="*/ f32 1 21"/>
                <a:gd name="f41" fmla="*/ f33 1 21"/>
                <a:gd name="f42" fmla="*/ f34 1 74"/>
                <a:gd name="f43" fmla="*/ f35 1 74"/>
                <a:gd name="f44" fmla="*/ f36 1 21"/>
                <a:gd name="f45" fmla="*/ f37 1 74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29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3"/>
                </a:cxn>
                <a:cxn ang="f38">
                  <a:pos x="f65" y="f66"/>
                </a:cxn>
                <a:cxn ang="f38">
                  <a:pos x="f67" y="f62"/>
                </a:cxn>
                <a:cxn ang="f38">
                  <a:pos x="f61" y="f62"/>
                </a:cxn>
              </a:cxnLst>
              <a:rect l="f57" t="f60" r="f58" b="f59"/>
              <a:pathLst>
                <a:path w="7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5" y="f5"/>
                    <a:pt x="f5" y="f5"/>
                    <a:pt x="f16" y="f5"/>
                  </a:cubicBezTo>
                  <a:cubicBezTo>
                    <a:pt x="f17" y="f5"/>
                    <a:pt x="f18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2" name="Freeform 442">
              <a:extLst>
                <a:ext uri="{FF2B5EF4-FFF2-40B4-BE49-F238E27FC236}">
                  <a16:creationId xmlns:a16="http://schemas.microsoft.com/office/drawing/2014/main" id="{E1CF9668-2471-0BEE-C92A-94C85FFFC85E}"/>
                </a:ext>
              </a:extLst>
            </p:cNvPr>
            <p:cNvSpPr/>
            <p:nvPr/>
          </p:nvSpPr>
          <p:spPr>
            <a:xfrm>
              <a:off x="8944587" y="3443566"/>
              <a:ext cx="104771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1"/>
                <a:gd name="f8" fmla="val 48"/>
                <a:gd name="f9" fmla="val 24"/>
                <a:gd name="f10" fmla="val 14"/>
                <a:gd name="f11" fmla="val 8"/>
                <a:gd name="f12" fmla="val 7"/>
                <a:gd name="f13" fmla="val 13"/>
                <a:gd name="f14" fmla="+- 0 0 -90"/>
                <a:gd name="f15" fmla="*/ f3 1 72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1"/>
                <a:gd name="f26" fmla="*/ 72 f22 1"/>
                <a:gd name="f27" fmla="*/ 21 f21 1"/>
                <a:gd name="f28" fmla="*/ 0 f22 1"/>
                <a:gd name="f29" fmla="*/ 0 f21 1"/>
                <a:gd name="f30" fmla="+- f23 0 f1"/>
                <a:gd name="f31" fmla="*/ f26 1 72"/>
                <a:gd name="f32" fmla="*/ f27 1 21"/>
                <a:gd name="f33" fmla="*/ f28 1 72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3" name="Freeform 443">
              <a:extLst>
                <a:ext uri="{FF2B5EF4-FFF2-40B4-BE49-F238E27FC236}">
                  <a16:creationId xmlns:a16="http://schemas.microsoft.com/office/drawing/2014/main" id="{42A9ECBF-A1D0-7509-07A4-9E1352364410}"/>
                </a:ext>
              </a:extLst>
            </p:cNvPr>
            <p:cNvSpPr/>
            <p:nvPr/>
          </p:nvSpPr>
          <p:spPr>
            <a:xfrm>
              <a:off x="10438424" y="5124727"/>
              <a:ext cx="8413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3"/>
                <a:gd name="f8" fmla="val 43"/>
                <a:gd name="f9" fmla="val 46"/>
                <a:gd name="f10" fmla="val 36"/>
                <a:gd name="f11" fmla="val 25"/>
                <a:gd name="f12" fmla="val 15"/>
                <a:gd name="f13" fmla="val 12"/>
                <a:gd name="f14" fmla="val 9"/>
                <a:gd name="f15" fmla="val 44"/>
                <a:gd name="f16" fmla="val 7"/>
                <a:gd name="f17" fmla="val 45"/>
                <a:gd name="f18" fmla="val 4"/>
                <a:gd name="f19" fmla="val 49"/>
                <a:gd name="f20" fmla="val 2"/>
                <a:gd name="f21" fmla="val 51"/>
                <a:gd name="f22" fmla="val 53"/>
                <a:gd name="f23" fmla="val 57"/>
                <a:gd name="f24" fmla="val 22"/>
                <a:gd name="f25" fmla="val 38"/>
                <a:gd name="f26" fmla="val 55"/>
                <a:gd name="f27" fmla="val 60"/>
                <a:gd name="f28" fmla="val 50"/>
                <a:gd name="f29" fmla="val 62"/>
                <a:gd name="f30" fmla="val 8"/>
                <a:gd name="f31" fmla="val 6"/>
                <a:gd name="f32" fmla="val 3"/>
                <a:gd name="f33" fmla="val 59"/>
                <a:gd name="f34" fmla="val 5"/>
                <a:gd name="f35" fmla="val 19"/>
                <a:gd name="f36" fmla="val 48"/>
                <a:gd name="f37" fmla="val 31"/>
                <a:gd name="f38" fmla="+- 0 0 -90"/>
                <a:gd name="f39" fmla="*/ f3 1 58"/>
                <a:gd name="f40" fmla="*/ f4 1 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58"/>
                <a:gd name="f49" fmla="*/ f45 1 63"/>
                <a:gd name="f50" fmla="*/ 43 f46 1"/>
                <a:gd name="f51" fmla="*/ 46 f45 1"/>
                <a:gd name="f52" fmla="*/ 15 f45 1"/>
                <a:gd name="f53" fmla="*/ 44 f46 1"/>
                <a:gd name="f54" fmla="*/ 7 f45 1"/>
                <a:gd name="f55" fmla="*/ 51 f46 1"/>
                <a:gd name="f56" fmla="*/ 0 f45 1"/>
                <a:gd name="f57" fmla="*/ 57 f46 1"/>
                <a:gd name="f58" fmla="*/ 53 f45 1"/>
                <a:gd name="f59" fmla="*/ 50 f46 1"/>
                <a:gd name="f60" fmla="*/ 60 f45 1"/>
                <a:gd name="f61" fmla="*/ 8 f46 1"/>
                <a:gd name="f62" fmla="*/ 63 f45 1"/>
                <a:gd name="f63" fmla="*/ 0 f46 1"/>
                <a:gd name="f64" fmla="*/ 57 f45 1"/>
                <a:gd name="f65" fmla="*/ 50 f45 1"/>
                <a:gd name="f66" fmla="+- f47 0 f1"/>
                <a:gd name="f67" fmla="*/ f50 1 58"/>
                <a:gd name="f68" fmla="*/ f51 1 63"/>
                <a:gd name="f69" fmla="*/ f52 1 63"/>
                <a:gd name="f70" fmla="*/ f53 1 58"/>
                <a:gd name="f71" fmla="*/ f54 1 63"/>
                <a:gd name="f72" fmla="*/ f55 1 58"/>
                <a:gd name="f73" fmla="*/ f56 1 63"/>
                <a:gd name="f74" fmla="*/ f57 1 58"/>
                <a:gd name="f75" fmla="*/ f58 1 63"/>
                <a:gd name="f76" fmla="*/ f59 1 58"/>
                <a:gd name="f77" fmla="*/ f60 1 63"/>
                <a:gd name="f78" fmla="*/ f61 1 58"/>
                <a:gd name="f79" fmla="*/ f62 1 63"/>
                <a:gd name="f80" fmla="*/ f63 1 58"/>
                <a:gd name="f81" fmla="*/ f64 1 63"/>
                <a:gd name="f82" fmla="*/ f65 1 63"/>
                <a:gd name="f83" fmla="*/ 0 1 f48"/>
                <a:gd name="f84" fmla="*/ f42 1 f48"/>
                <a:gd name="f85" fmla="*/ 0 1 f49"/>
                <a:gd name="f86" fmla="*/ f43 1 f49"/>
                <a:gd name="f87" fmla="*/ f67 1 f48"/>
                <a:gd name="f88" fmla="*/ f68 1 f49"/>
                <a:gd name="f89" fmla="*/ f69 1 f49"/>
                <a:gd name="f90" fmla="*/ f70 1 f48"/>
                <a:gd name="f91" fmla="*/ f71 1 f49"/>
                <a:gd name="f92" fmla="*/ f72 1 f48"/>
                <a:gd name="f93" fmla="*/ f73 1 f49"/>
                <a:gd name="f94" fmla="*/ f74 1 f48"/>
                <a:gd name="f95" fmla="*/ f75 1 f49"/>
                <a:gd name="f96" fmla="*/ f76 1 f48"/>
                <a:gd name="f97" fmla="*/ f77 1 f49"/>
                <a:gd name="f98" fmla="*/ f78 1 f48"/>
                <a:gd name="f99" fmla="*/ f79 1 f49"/>
                <a:gd name="f100" fmla="*/ f80 1 f48"/>
                <a:gd name="f101" fmla="*/ f81 1 f49"/>
                <a:gd name="f102" fmla="*/ f82 1 f49"/>
                <a:gd name="f103" fmla="*/ f83 f39 1"/>
                <a:gd name="f104" fmla="*/ f84 f39 1"/>
                <a:gd name="f105" fmla="*/ f86 f40 1"/>
                <a:gd name="f106" fmla="*/ f85 f40 1"/>
                <a:gd name="f107" fmla="*/ f87 f39 1"/>
                <a:gd name="f108" fmla="*/ f88 f40 1"/>
                <a:gd name="f109" fmla="*/ f89 f40 1"/>
                <a:gd name="f110" fmla="*/ f90 f39 1"/>
                <a:gd name="f111" fmla="*/ f91 f40 1"/>
                <a:gd name="f112" fmla="*/ f92 f39 1"/>
                <a:gd name="f113" fmla="*/ f93 f40 1"/>
                <a:gd name="f114" fmla="*/ f94 f39 1"/>
                <a:gd name="f115" fmla="*/ f95 f40 1"/>
                <a:gd name="f116" fmla="*/ f96 f39 1"/>
                <a:gd name="f117" fmla="*/ f97 f40 1"/>
                <a:gd name="f118" fmla="*/ f98 f39 1"/>
                <a:gd name="f119" fmla="*/ f99 f40 1"/>
                <a:gd name="f120" fmla="*/ f100 f39 1"/>
                <a:gd name="f121" fmla="*/ f101 f40 1"/>
                <a:gd name="f122" fmla="*/ f10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7" y="f108"/>
                </a:cxn>
                <a:cxn ang="f66">
                  <a:pos x="f107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14" y="f111"/>
                </a:cxn>
                <a:cxn ang="f66">
                  <a:pos x="f114" y="f115"/>
                </a:cxn>
                <a:cxn ang="f66">
                  <a:pos x="f116" y="f117"/>
                </a:cxn>
                <a:cxn ang="f66">
                  <a:pos x="f118" y="f119"/>
                </a:cxn>
                <a:cxn ang="f66">
                  <a:pos x="f120" y="f121"/>
                </a:cxn>
                <a:cxn ang="f66">
                  <a:pos x="f118" y="f122"/>
                </a:cxn>
                <a:cxn ang="f66">
                  <a:pos x="f107" y="f108"/>
                </a:cxn>
              </a:cxnLst>
              <a:rect l="f103" t="f106" r="f104" b="f105"/>
              <a:pathLst>
                <a:path w="58" h="63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5"/>
                  </a:cubicBezTo>
                  <a:cubicBezTo>
                    <a:pt x="f22" y="f20"/>
                    <a:pt x="f23" y="f18"/>
                    <a:pt x="f23" y="f16"/>
                  </a:cubicBezTo>
                  <a:cubicBezTo>
                    <a:pt x="f6" y="f24"/>
                    <a:pt x="f6" y="f25"/>
                    <a:pt x="f23" y="f22"/>
                  </a:cubicBezTo>
                  <a:cubicBezTo>
                    <a:pt x="f23" y="f26"/>
                    <a:pt x="f22" y="f27"/>
                    <a:pt x="f28" y="f27"/>
                  </a:cubicBezTo>
                  <a:cubicBezTo>
                    <a:pt x="f10" y="f29"/>
                    <a:pt x="f24" y="f7"/>
                    <a:pt x="f30" y="f7"/>
                  </a:cubicBezTo>
                  <a:cubicBezTo>
                    <a:pt x="f31" y="f7"/>
                    <a:pt x="f32" y="f33"/>
                    <a:pt x="f5" y="f23"/>
                  </a:cubicBezTo>
                  <a:cubicBezTo>
                    <a:pt x="f32" y="f26"/>
                    <a:pt x="f34" y="f21"/>
                    <a:pt x="f30" y="f28"/>
                  </a:cubicBezTo>
                  <a:cubicBezTo>
                    <a:pt x="f35" y="f36"/>
                    <a:pt x="f37" y="f3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4" name="Freeform 444">
              <a:extLst>
                <a:ext uri="{FF2B5EF4-FFF2-40B4-BE49-F238E27FC236}">
                  <a16:creationId xmlns:a16="http://schemas.microsoft.com/office/drawing/2014/main" id="{5268629A-CD94-0807-6225-CA9882DAABC1}"/>
                </a:ext>
              </a:extLst>
            </p:cNvPr>
            <p:cNvSpPr/>
            <p:nvPr/>
          </p:nvSpPr>
          <p:spPr>
            <a:xfrm>
              <a:off x="10459062" y="4291288"/>
              <a:ext cx="95253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3"/>
                <a:gd name="f8" fmla="val 34"/>
                <a:gd name="f9" fmla="val 40"/>
                <a:gd name="f10" fmla="val 47"/>
                <a:gd name="f11" fmla="val 54"/>
                <a:gd name="f12" fmla="val 61"/>
                <a:gd name="f13" fmla="val 64"/>
                <a:gd name="f14" fmla="val 5"/>
                <a:gd name="f15" fmla="val 65"/>
                <a:gd name="f16" fmla="val 11"/>
                <a:gd name="f17" fmla="val 18"/>
                <a:gd name="f18" fmla="val 22"/>
                <a:gd name="f19" fmla="val 55"/>
                <a:gd name="f20" fmla="val 25"/>
                <a:gd name="f21" fmla="val 7"/>
                <a:gd name="f22" fmla="val 1"/>
                <a:gd name="f23" fmla="val 15"/>
                <a:gd name="f24" fmla="val 6"/>
                <a:gd name="f25" fmla="val 4"/>
                <a:gd name="f26" fmla="val 19"/>
                <a:gd name="f27" fmla="val 26"/>
                <a:gd name="f28" fmla="+- 0 0 -90"/>
                <a:gd name="f29" fmla="*/ f3 1 66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6"/>
                <a:gd name="f39" fmla="*/ f35 1 23"/>
                <a:gd name="f40" fmla="*/ 34 f36 1"/>
                <a:gd name="f41" fmla="*/ 0 f35 1"/>
                <a:gd name="f42" fmla="*/ 54 f36 1"/>
                <a:gd name="f43" fmla="*/ 65 f36 1"/>
                <a:gd name="f44" fmla="*/ 11 f35 1"/>
                <a:gd name="f45" fmla="*/ 55 f36 1"/>
                <a:gd name="f46" fmla="*/ 22 f35 1"/>
                <a:gd name="f47" fmla="*/ 11 f36 1"/>
                <a:gd name="f48" fmla="*/ 1 f36 1"/>
                <a:gd name="f49" fmla="+- f37 0 f1"/>
                <a:gd name="f50" fmla="*/ f40 1 66"/>
                <a:gd name="f51" fmla="*/ f41 1 23"/>
                <a:gd name="f52" fmla="*/ f42 1 66"/>
                <a:gd name="f53" fmla="*/ f43 1 66"/>
                <a:gd name="f54" fmla="*/ f44 1 23"/>
                <a:gd name="f55" fmla="*/ f45 1 66"/>
                <a:gd name="f56" fmla="*/ f46 1 23"/>
                <a:gd name="f57" fmla="*/ f47 1 66"/>
                <a:gd name="f58" fmla="*/ f48 1 66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83" y="f77"/>
                </a:cxn>
                <a:cxn ang="f49">
                  <a:pos x="f76" y="f77"/>
                </a:cxn>
                <a:cxn ang="f49">
                  <a:pos x="f76" y="f77"/>
                </a:cxn>
              </a:cxnLst>
              <a:rect l="f72" t="f75" r="f73" b="f74"/>
              <a:pathLst>
                <a:path w="66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12" y="f18"/>
                    <a:pt x="f19" y="f18"/>
                  </a:cubicBezTo>
                  <a:cubicBezTo>
                    <a:pt x="f9" y="f7"/>
                    <a:pt x="f20" y="f7"/>
                    <a:pt x="f16" y="f18"/>
                  </a:cubicBezTo>
                  <a:cubicBezTo>
                    <a:pt x="f21" y="f18"/>
                    <a:pt x="f22" y="f23"/>
                    <a:pt x="f22" y="f16"/>
                  </a:cubicBezTo>
                  <a:cubicBezTo>
                    <a:pt x="f5" y="f24"/>
                    <a:pt x="f25" y="f5"/>
                    <a:pt x="f16" y="f5"/>
                  </a:cubicBezTo>
                  <a:cubicBezTo>
                    <a:pt x="f26" y="f5"/>
                    <a:pt x="f2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5" name="Freeform 445">
              <a:extLst>
                <a:ext uri="{FF2B5EF4-FFF2-40B4-BE49-F238E27FC236}">
                  <a16:creationId xmlns:a16="http://schemas.microsoft.com/office/drawing/2014/main" id="{794CE856-6EDD-8DDE-6EAA-23DF156273A6}"/>
                </a:ext>
              </a:extLst>
            </p:cNvPr>
            <p:cNvSpPr/>
            <p:nvPr/>
          </p:nvSpPr>
          <p:spPr>
            <a:xfrm>
              <a:off x="10457471" y="4661172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1"/>
                <a:gd name="f13" fmla="val 5"/>
                <a:gd name="f14" fmla="val 11"/>
                <a:gd name="f15" fmla="val 18"/>
                <a:gd name="f16" fmla="val 22"/>
                <a:gd name="f17" fmla="val 54"/>
                <a:gd name="f18" fmla="val 40"/>
                <a:gd name="f19" fmla="val 25"/>
                <a:gd name="f20" fmla="val 10"/>
                <a:gd name="f21" fmla="val 4"/>
                <a:gd name="f22" fmla="val 1"/>
                <a:gd name="f23" fmla="+- 0 0 -90"/>
                <a:gd name="f24" fmla="*/ f3 1 64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4"/>
                <a:gd name="f34" fmla="*/ f30 1 23"/>
                <a:gd name="f35" fmla="*/ 32 f31 1"/>
                <a:gd name="f36" fmla="*/ 0 f30 1"/>
                <a:gd name="f37" fmla="*/ 53 f31 1"/>
                <a:gd name="f38" fmla="*/ 64 f31 1"/>
                <a:gd name="f39" fmla="*/ 11 f30 1"/>
                <a:gd name="f40" fmla="*/ 54 f31 1"/>
                <a:gd name="f41" fmla="*/ 23 f30 1"/>
                <a:gd name="f42" fmla="*/ 10 f31 1"/>
                <a:gd name="f43" fmla="*/ 0 f31 1"/>
                <a:gd name="f44" fmla="*/ 11 f31 1"/>
                <a:gd name="f45" fmla="+- f32 0 f1"/>
                <a:gd name="f46" fmla="*/ f35 1 64"/>
                <a:gd name="f47" fmla="*/ f36 1 23"/>
                <a:gd name="f48" fmla="*/ f37 1 64"/>
                <a:gd name="f49" fmla="*/ f38 1 64"/>
                <a:gd name="f50" fmla="*/ f39 1 23"/>
                <a:gd name="f51" fmla="*/ f40 1 64"/>
                <a:gd name="f52" fmla="*/ f41 1 23"/>
                <a:gd name="f53" fmla="*/ f42 1 64"/>
                <a:gd name="f54" fmla="*/ f43 1 64"/>
                <a:gd name="f55" fmla="*/ f44 1 64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3"/>
                <a:gd name="f64" fmla="*/ f50 1 f34"/>
                <a:gd name="f65" fmla="*/ f51 1 f33"/>
                <a:gd name="f66" fmla="*/ f52 1 f34"/>
                <a:gd name="f67" fmla="*/ f53 1 f33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78"/>
                </a:cxn>
                <a:cxn ang="f45">
                  <a:pos x="f83" y="f75"/>
                </a:cxn>
                <a:cxn ang="f45">
                  <a:pos x="f74" y="f75"/>
                </a:cxn>
              </a:cxnLst>
              <a:rect l="f70" t="f73" r="f71" b="f72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12" y="f16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16"/>
                    <a:pt x="f5" y="f15"/>
                    <a:pt x="f5" y="f14"/>
                  </a:cubicBezTo>
                  <a:cubicBezTo>
                    <a:pt x="f22" y="f13"/>
                    <a:pt x="f21" y="f5"/>
                    <a:pt x="f14" y="f5"/>
                  </a:cubicBezTo>
                  <a:cubicBezTo>
                    <a:pt x="f15" y="f5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6" name="Freeform 446">
              <a:extLst>
                <a:ext uri="{FF2B5EF4-FFF2-40B4-BE49-F238E27FC236}">
                  <a16:creationId xmlns:a16="http://schemas.microsoft.com/office/drawing/2014/main" id="{F1E6825E-EF10-2DE5-6C3E-11B001FE99C1}"/>
                </a:ext>
              </a:extLst>
            </p:cNvPr>
            <p:cNvSpPr/>
            <p:nvPr/>
          </p:nvSpPr>
          <p:spPr>
            <a:xfrm>
              <a:off x="10459062" y="4480203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0"/>
                <a:gd name="f13" fmla="val 5"/>
                <a:gd name="f14" fmla="val 12"/>
                <a:gd name="f15" fmla="val 63"/>
                <a:gd name="f16" fmla="val 19"/>
                <a:gd name="f17" fmla="val 25"/>
                <a:gd name="f18" fmla="val 11"/>
                <a:gd name="f19" fmla="val 22"/>
                <a:gd name="f20" fmla="val 4"/>
                <a:gd name="f21" fmla="val 18"/>
                <a:gd name="f22" fmla="+- 0 0 -90"/>
                <a:gd name="f23" fmla="*/ f3 1 64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64"/>
                <a:gd name="f33" fmla="*/ f29 1 23"/>
                <a:gd name="f34" fmla="*/ 32 f30 1"/>
                <a:gd name="f35" fmla="*/ 0 f29 1"/>
                <a:gd name="f36" fmla="*/ 53 f30 1"/>
                <a:gd name="f37" fmla="*/ 64 f30 1"/>
                <a:gd name="f38" fmla="*/ 12 f29 1"/>
                <a:gd name="f39" fmla="*/ 23 f29 1"/>
                <a:gd name="f40" fmla="*/ 11 f30 1"/>
                <a:gd name="f41" fmla="*/ 22 f29 1"/>
                <a:gd name="f42" fmla="*/ 0 f30 1"/>
                <a:gd name="f43" fmla="*/ 11 f29 1"/>
                <a:gd name="f44" fmla="+- f31 0 f1"/>
                <a:gd name="f45" fmla="*/ f34 1 64"/>
                <a:gd name="f46" fmla="*/ f35 1 23"/>
                <a:gd name="f47" fmla="*/ f36 1 64"/>
                <a:gd name="f48" fmla="*/ f37 1 64"/>
                <a:gd name="f49" fmla="*/ f38 1 23"/>
                <a:gd name="f50" fmla="*/ f39 1 23"/>
                <a:gd name="f51" fmla="*/ f40 1 64"/>
                <a:gd name="f52" fmla="*/ f41 1 23"/>
                <a:gd name="f53" fmla="*/ f42 1 64"/>
                <a:gd name="f54" fmla="*/ f43 1 23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2"/>
                <a:gd name="f63" fmla="*/ f49 1 f33"/>
                <a:gd name="f64" fmla="*/ f50 1 f33"/>
                <a:gd name="f65" fmla="*/ f51 1 f32"/>
                <a:gd name="f66" fmla="*/ f52 1 f33"/>
                <a:gd name="f67" fmla="*/ f53 1 f32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3 1"/>
                <a:gd name="f77" fmla="*/ f63 f24 1"/>
                <a:gd name="f78" fmla="*/ f64 f24 1"/>
                <a:gd name="f79" fmla="*/ f65 f23 1"/>
                <a:gd name="f80" fmla="*/ f66 f24 1"/>
                <a:gd name="f81" fmla="*/ f67 f23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5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79" y="f74"/>
                </a:cxn>
                <a:cxn ang="f44">
                  <a:pos x="f73" y="f74"/>
                </a:cxn>
                <a:cxn ang="f44">
                  <a:pos x="f73" y="f74"/>
                </a:cxn>
              </a:cxnLst>
              <a:rect l="f69" t="f72" r="f70" b="f71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2" y="f7"/>
                    <a:pt x="f11" y="f7"/>
                  </a:cubicBezTo>
                  <a:cubicBezTo>
                    <a:pt x="f9" y="f7"/>
                    <a:pt x="f17" y="f7"/>
                    <a:pt x="f18" y="f19"/>
                  </a:cubicBezTo>
                  <a:cubicBezTo>
                    <a:pt x="f20" y="f19"/>
                    <a:pt x="f5" y="f21"/>
                    <a:pt x="f5" y="f18"/>
                  </a:cubicBezTo>
                  <a:cubicBezTo>
                    <a:pt x="f5" y="f13"/>
                    <a:pt x="f20" y="f5"/>
                    <a:pt x="f18" y="f5"/>
                  </a:cubicBezTo>
                  <a:cubicBezTo>
                    <a:pt x="f21" y="f5"/>
                    <a:pt x="f1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7" name="Freeform 447">
              <a:extLst>
                <a:ext uri="{FF2B5EF4-FFF2-40B4-BE49-F238E27FC236}">
                  <a16:creationId xmlns:a16="http://schemas.microsoft.com/office/drawing/2014/main" id="{C7F3D54A-ECF4-0C0F-A8BE-B70822244C08}"/>
                </a:ext>
              </a:extLst>
            </p:cNvPr>
            <p:cNvSpPr/>
            <p:nvPr/>
          </p:nvSpPr>
          <p:spPr>
            <a:xfrm>
              <a:off x="8671538" y="6072466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6"/>
                <a:gd name="f8" fmla="val 41"/>
                <a:gd name="f9" fmla="val 12"/>
                <a:gd name="f10" fmla="val 52"/>
                <a:gd name="f11" fmla="val 27"/>
                <a:gd name="f12" fmla="val 40"/>
                <a:gd name="f13" fmla="val 11"/>
                <a:gd name="f14" fmla="val 25"/>
                <a:gd name="f15" fmla="val 10"/>
                <a:gd name="f16" fmla="val 18"/>
                <a:gd name="f17" fmla="val 9"/>
                <a:gd name="f18" fmla="val 35"/>
                <a:gd name="f19" fmla="val 17"/>
                <a:gd name="f20" fmla="val 43"/>
                <a:gd name="f21" fmla="val 42"/>
                <a:gd name="f22" fmla="val 34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6 f29 1"/>
                <a:gd name="f33" fmla="*/ 0 f29 1"/>
                <a:gd name="f34" fmla="*/ 52 f29 1"/>
                <a:gd name="f35" fmla="*/ 27 f29 1"/>
                <a:gd name="f36" fmla="*/ 53 f29 1"/>
                <a:gd name="f37" fmla="*/ 25 f29 1"/>
                <a:gd name="f38" fmla="*/ 10 f29 1"/>
                <a:gd name="f39" fmla="*/ 9 f29 1"/>
                <a:gd name="f40" fmla="*/ 43 f29 1"/>
                <a:gd name="f41" fmla="*/ 42 f29 1"/>
                <a:gd name="f42" fmla="+- f30 0 f1"/>
                <a:gd name="f43" fmla="*/ f32 1 53"/>
                <a:gd name="f44" fmla="*/ f33 1 53"/>
                <a:gd name="f45" fmla="*/ f34 1 53"/>
                <a:gd name="f46" fmla="*/ f35 1 53"/>
                <a:gd name="f47" fmla="*/ f36 1 53"/>
                <a:gd name="f48" fmla="*/ f37 1 53"/>
                <a:gd name="f49" fmla="*/ f38 1 53"/>
                <a:gd name="f50" fmla="*/ f39 1 53"/>
                <a:gd name="f51" fmla="*/ f40 1 53"/>
                <a:gd name="f52" fmla="*/ f41 1 53"/>
                <a:gd name="f53" fmla="*/ 0 1 f31"/>
                <a:gd name="f54" fmla="*/ f27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1 f31"/>
                <a:gd name="f64" fmla="*/ f52 1 f31"/>
                <a:gd name="f65" fmla="*/ f53 f24 1"/>
                <a:gd name="f66" fmla="*/ f54 f24 1"/>
                <a:gd name="f67" fmla="*/ f54 f25 1"/>
                <a:gd name="f68" fmla="*/ f53 f25 1"/>
                <a:gd name="f69" fmla="*/ f55 f24 1"/>
                <a:gd name="f70" fmla="*/ f56 f25 1"/>
                <a:gd name="f71" fmla="*/ f57 f24 1"/>
                <a:gd name="f72" fmla="*/ f58 f25 1"/>
                <a:gd name="f73" fmla="*/ f59 f25 1"/>
                <a:gd name="f74" fmla="*/ f56 f24 1"/>
                <a:gd name="f75" fmla="*/ f60 f25 1"/>
                <a:gd name="f76" fmla="*/ f61 f25 1"/>
                <a:gd name="f77" fmla="*/ f62 f24 1"/>
                <a:gd name="f78" fmla="*/ f55 f25 1"/>
                <a:gd name="f79" fmla="*/ f63 f25 1"/>
                <a:gd name="f80" fmla="*/ f6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69" y="f73"/>
                </a:cxn>
                <a:cxn ang="f42">
                  <a:pos x="f74" y="f75"/>
                </a:cxn>
                <a:cxn ang="f42">
                  <a:pos x="f69" y="f70"/>
                </a:cxn>
                <a:cxn ang="f42">
                  <a:pos x="f69" y="f76"/>
                </a:cxn>
                <a:cxn ang="f42">
                  <a:pos x="f77" y="f78"/>
                </a:cxn>
                <a:cxn ang="f42">
                  <a:pos x="f69" y="f79"/>
                </a:cxn>
                <a:cxn ang="f42">
                  <a:pos x="f80" y="f78"/>
                </a:cxn>
                <a:cxn ang="f42">
                  <a:pos x="f69" y="f76"/>
                </a:cxn>
              </a:cxnLst>
              <a:rect l="f65" t="f68" r="f66" b="f67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10" y="f11"/>
                  </a:cubicBezTo>
                  <a:cubicBezTo>
                    <a:pt x="f10" y="f8"/>
                    <a:pt x="f12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5" y="f13"/>
                    <a:pt x="f9" y="f5"/>
                    <a:pt x="f7" y="f5"/>
                  </a:cubicBezTo>
                  <a:close/>
                  <a:moveTo>
                    <a:pt x="f7" y="f15"/>
                  </a:moveTo>
                  <a:cubicBezTo>
                    <a:pt x="f16" y="f15"/>
                    <a:pt x="f17" y="f16"/>
                    <a:pt x="f17" y="f7"/>
                  </a:cubicBezTo>
                  <a:cubicBezTo>
                    <a:pt x="f17" y="f18"/>
                    <a:pt x="f19" y="f20"/>
                    <a:pt x="f7" y="f20"/>
                  </a:cubicBezTo>
                  <a:cubicBezTo>
                    <a:pt x="f18" y="f20"/>
                    <a:pt x="f21" y="f18"/>
                    <a:pt x="f21" y="f7"/>
                  </a:cubicBezTo>
                  <a:cubicBezTo>
                    <a:pt x="f21" y="f16"/>
                    <a:pt x="f22" y="f17"/>
                    <a:pt x="f7" y="f1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8" name="Freeform 448">
              <a:extLst>
                <a:ext uri="{FF2B5EF4-FFF2-40B4-BE49-F238E27FC236}">
                  <a16:creationId xmlns:a16="http://schemas.microsoft.com/office/drawing/2014/main" id="{C5A856D4-0678-AEE6-7D13-866225D52B58}"/>
                </a:ext>
              </a:extLst>
            </p:cNvPr>
            <p:cNvSpPr/>
            <p:nvPr/>
          </p:nvSpPr>
          <p:spPr>
            <a:xfrm>
              <a:off x="8671538" y="6362971"/>
              <a:ext cx="7778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52"/>
                <a:gd name="f9" fmla="val 11"/>
                <a:gd name="f10" fmla="val 41"/>
                <a:gd name="f11" fmla="val 26"/>
                <a:gd name="f12" fmla="val 1"/>
                <a:gd name="f13" fmla="val 12"/>
                <a:gd name="f14" fmla="val 13"/>
                <a:gd name="f15" fmla="val 28"/>
                <a:gd name="f16" fmla="val 42"/>
                <a:gd name="f17" fmla="val 43"/>
                <a:gd name="f18" fmla="val 18"/>
                <a:gd name="f19" fmla="val 35"/>
                <a:gd name="f20" fmla="val 17"/>
                <a:gd name="f21" fmla="val 10"/>
                <a:gd name="f22" fmla="val 9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7 f29 1"/>
                <a:gd name="f33" fmla="*/ 52 f29 1"/>
                <a:gd name="f34" fmla="*/ 0 f29 1"/>
                <a:gd name="f35" fmla="*/ 26 f29 1"/>
                <a:gd name="f36" fmla="*/ 53 f29 1"/>
                <a:gd name="f37" fmla="*/ 28 f29 1"/>
                <a:gd name="f38" fmla="*/ 43 f29 1"/>
                <a:gd name="f39" fmla="*/ 11 f29 1"/>
                <a:gd name="f40" fmla="*/ 10 f29 1"/>
                <a:gd name="f41" fmla="+- f30 0 f1"/>
                <a:gd name="f42" fmla="*/ f32 1 53"/>
                <a:gd name="f43" fmla="*/ f33 1 53"/>
                <a:gd name="f44" fmla="*/ f34 1 53"/>
                <a:gd name="f45" fmla="*/ f35 1 53"/>
                <a:gd name="f46" fmla="*/ f36 1 53"/>
                <a:gd name="f47" fmla="*/ f37 1 53"/>
                <a:gd name="f48" fmla="*/ f38 1 53"/>
                <a:gd name="f49" fmla="*/ f39 1 53"/>
                <a:gd name="f50" fmla="*/ f40 1 53"/>
                <a:gd name="f51" fmla="*/ 0 1 f31"/>
                <a:gd name="f52" fmla="*/ f27 1 f31"/>
                <a:gd name="f53" fmla="*/ f42 1 f31"/>
                <a:gd name="f54" fmla="*/ f43 1 f31"/>
                <a:gd name="f55" fmla="*/ f44 1 f31"/>
                <a:gd name="f56" fmla="*/ f45 1 f31"/>
                <a:gd name="f57" fmla="*/ f46 1 f31"/>
                <a:gd name="f58" fmla="*/ f47 1 f31"/>
                <a:gd name="f59" fmla="*/ f48 1 f31"/>
                <a:gd name="f60" fmla="*/ f49 1 f31"/>
                <a:gd name="f61" fmla="*/ f50 1 f31"/>
                <a:gd name="f62" fmla="*/ f51 f24 1"/>
                <a:gd name="f63" fmla="*/ f52 f24 1"/>
                <a:gd name="f64" fmla="*/ f52 f25 1"/>
                <a:gd name="f65" fmla="*/ f51 f25 1"/>
                <a:gd name="f66" fmla="*/ f53 f24 1"/>
                <a:gd name="f67" fmla="*/ f54 f25 1"/>
                <a:gd name="f68" fmla="*/ f55 f24 1"/>
                <a:gd name="f69" fmla="*/ f56 f25 1"/>
                <a:gd name="f70" fmla="*/ f56 f24 1"/>
                <a:gd name="f71" fmla="*/ f55 f25 1"/>
                <a:gd name="f72" fmla="*/ f57 f24 1"/>
                <a:gd name="f73" fmla="*/ f58 f25 1"/>
                <a:gd name="f74" fmla="*/ f59 f24 1"/>
                <a:gd name="f75" fmla="*/ f53 f25 1"/>
                <a:gd name="f76" fmla="*/ f60 f25 1"/>
                <a:gd name="f77" fmla="*/ f61 f24 1"/>
                <a:gd name="f78" fmla="*/ f5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  <a:cxn ang="f41">
                  <a:pos x="f74" y="f75"/>
                </a:cxn>
                <a:cxn ang="f41">
                  <a:pos x="f70" y="f76"/>
                </a:cxn>
                <a:cxn ang="f41">
                  <a:pos x="f77" y="f75"/>
                </a:cxn>
                <a:cxn ang="f41">
                  <a:pos x="f70" y="f78"/>
                </a:cxn>
                <a:cxn ang="f41">
                  <a:pos x="f74" y="f75"/>
                </a:cxn>
              </a:cxnLst>
              <a:rect l="f62" t="f65" r="f63" b="f64"/>
              <a:pathLst>
                <a:path w="53" h="53">
                  <a:moveTo>
                    <a:pt x="f7" y="f8"/>
                  </a:moveTo>
                  <a:cubicBezTo>
                    <a:pt x="f9" y="f8"/>
                    <a:pt x="f5" y="f10"/>
                    <a:pt x="f5" y="f11"/>
                  </a:cubicBezTo>
                  <a:cubicBezTo>
                    <a:pt x="f12" y="f13"/>
                    <a:pt x="f14" y="f5"/>
                    <a:pt x="f11" y="f5"/>
                  </a:cubicBezTo>
                  <a:cubicBezTo>
                    <a:pt x="f10" y="f12"/>
                    <a:pt x="f6" y="f14"/>
                    <a:pt x="f6" y="f15"/>
                  </a:cubicBezTo>
                  <a:cubicBezTo>
                    <a:pt x="f8" y="f16"/>
                    <a:pt x="f10" y="f6"/>
                    <a:pt x="f7" y="f8"/>
                  </a:cubicBezTo>
                  <a:close/>
                  <a:moveTo>
                    <a:pt x="f17" y="f7"/>
                  </a:moveTo>
                  <a:cubicBezTo>
                    <a:pt x="f16" y="f18"/>
                    <a:pt x="f19" y="f9"/>
                    <a:pt x="f11" y="f9"/>
                  </a:cubicBezTo>
                  <a:cubicBezTo>
                    <a:pt x="f20" y="f9"/>
                    <a:pt x="f21" y="f18"/>
                    <a:pt x="f21" y="f7"/>
                  </a:cubicBezTo>
                  <a:cubicBezTo>
                    <a:pt x="f22" y="f19"/>
                    <a:pt x="f20" y="f17"/>
                    <a:pt x="f11" y="f17"/>
                  </a:cubicBezTo>
                  <a:cubicBezTo>
                    <a:pt x="f19" y="f17"/>
                    <a:pt x="f17" y="f19"/>
                    <a:pt x="f1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39" name="Freeform 449">
              <a:extLst>
                <a:ext uri="{FF2B5EF4-FFF2-40B4-BE49-F238E27FC236}">
                  <a16:creationId xmlns:a16="http://schemas.microsoft.com/office/drawing/2014/main" id="{448391B6-ADD7-DB9C-3893-EC7D15BD3023}"/>
                </a:ext>
              </a:extLst>
            </p:cNvPr>
            <p:cNvSpPr/>
            <p:nvPr/>
          </p:nvSpPr>
          <p:spPr>
            <a:xfrm>
              <a:off x="10722583" y="4480203"/>
              <a:ext cx="9366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23"/>
                <a:gd name="f8" fmla="val 29"/>
                <a:gd name="f9" fmla="val 22"/>
                <a:gd name="f10" fmla="val 26"/>
                <a:gd name="f11" fmla="val 20"/>
                <a:gd name="f12" fmla="val 15"/>
                <a:gd name="f13" fmla="val 7"/>
                <a:gd name="f14" fmla="val 2"/>
                <a:gd name="f15" fmla="val 21"/>
                <a:gd name="f16" fmla="val 1"/>
                <a:gd name="f17" fmla="val 13"/>
                <a:gd name="f18" fmla="val 5"/>
                <a:gd name="f19" fmla="val 12"/>
                <a:gd name="f20" fmla="val 41"/>
                <a:gd name="f21" fmla="val 54"/>
                <a:gd name="f22" fmla="val 58"/>
                <a:gd name="f23" fmla="val 61"/>
                <a:gd name="f24" fmla="val 8"/>
                <a:gd name="f25" fmla="val 47"/>
                <a:gd name="f26" fmla="val 39"/>
                <a:gd name="f27" fmla="+- 0 0 -90"/>
                <a:gd name="f28" fmla="*/ f3 1 65"/>
                <a:gd name="f29" fmla="*/ f4 1 2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5"/>
                <a:gd name="f38" fmla="*/ f34 1 23"/>
                <a:gd name="f39" fmla="*/ 29 f35 1"/>
                <a:gd name="f40" fmla="*/ 22 f34 1"/>
                <a:gd name="f41" fmla="*/ 15 f35 1"/>
                <a:gd name="f42" fmla="*/ 23 f34 1"/>
                <a:gd name="f43" fmla="*/ 1 f35 1"/>
                <a:gd name="f44" fmla="*/ 13 f34 1"/>
                <a:gd name="f45" fmla="*/ 12 f35 1"/>
                <a:gd name="f46" fmla="*/ 1 f34 1"/>
                <a:gd name="f47" fmla="*/ 54 f35 1"/>
                <a:gd name="f48" fmla="*/ 2 f34 1"/>
                <a:gd name="f49" fmla="*/ 65 f35 1"/>
                <a:gd name="f50" fmla="*/ 12 f34 1"/>
                <a:gd name="f51" fmla="+- f36 0 f1"/>
                <a:gd name="f52" fmla="*/ f39 1 65"/>
                <a:gd name="f53" fmla="*/ f40 1 23"/>
                <a:gd name="f54" fmla="*/ f41 1 65"/>
                <a:gd name="f55" fmla="*/ f42 1 23"/>
                <a:gd name="f56" fmla="*/ f43 1 65"/>
                <a:gd name="f57" fmla="*/ f44 1 23"/>
                <a:gd name="f58" fmla="*/ f45 1 65"/>
                <a:gd name="f59" fmla="*/ f46 1 23"/>
                <a:gd name="f60" fmla="*/ f47 1 65"/>
                <a:gd name="f61" fmla="*/ f48 1 23"/>
                <a:gd name="f62" fmla="*/ f49 1 65"/>
                <a:gd name="f63" fmla="*/ f50 1 23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2" y="f85"/>
                </a:cxn>
                <a:cxn ang="f51">
                  <a:pos x="f84" y="f85"/>
                </a:cxn>
              </a:cxnLst>
              <a:rect l="f80" t="f83" r="f81" b="f82"/>
              <a:pathLst>
                <a:path w="65" h="23">
                  <a:moveTo>
                    <a:pt x="f8" y="f9"/>
                  </a:moveTo>
                  <a:cubicBezTo>
                    <a:pt x="f10" y="f9"/>
                    <a:pt x="f11" y="f9"/>
                    <a:pt x="f12" y="f7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5" y="f18"/>
                    <a:pt x="f18" y="f16"/>
                    <a:pt x="f19" y="f16"/>
                  </a:cubicBezTo>
                  <a:cubicBezTo>
                    <a:pt x="f10" y="f16"/>
                    <a:pt x="f20" y="f5"/>
                    <a:pt x="f21" y="f14"/>
                  </a:cubicBezTo>
                  <a:cubicBezTo>
                    <a:pt x="f22" y="f14"/>
                    <a:pt x="f23" y="f24"/>
                    <a:pt x="f6" y="f19"/>
                  </a:cubicBezTo>
                  <a:cubicBezTo>
                    <a:pt x="f23" y="f12"/>
                    <a:pt x="f22" y="f15"/>
                    <a:pt x="f21" y="f9"/>
                  </a:cubicBezTo>
                  <a:cubicBezTo>
                    <a:pt x="f25" y="f7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0" name="Freeform 450">
              <a:extLst>
                <a:ext uri="{FF2B5EF4-FFF2-40B4-BE49-F238E27FC236}">
                  <a16:creationId xmlns:a16="http://schemas.microsoft.com/office/drawing/2014/main" id="{8F02BA80-1921-618D-3A87-26E711D46E36}"/>
                </a:ext>
              </a:extLst>
            </p:cNvPr>
            <p:cNvSpPr/>
            <p:nvPr/>
          </p:nvSpPr>
          <p:spPr>
            <a:xfrm>
              <a:off x="10354290" y="5116790"/>
              <a:ext cx="85725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32"/>
                <a:gd name="f8" fmla="val 22"/>
                <a:gd name="f9" fmla="val 23"/>
                <a:gd name="f10" fmla="val 1"/>
                <a:gd name="f11" fmla="val 25"/>
                <a:gd name="f12" fmla="val 2"/>
                <a:gd name="f13" fmla="val 26"/>
                <a:gd name="f14" fmla="val 4"/>
                <a:gd name="f15" fmla="val 13"/>
                <a:gd name="f16" fmla="val 19"/>
                <a:gd name="f17" fmla="val 18"/>
                <a:gd name="f18" fmla="val 32"/>
                <a:gd name="f19" fmla="val 12"/>
                <a:gd name="f20" fmla="val 68"/>
                <a:gd name="f21" fmla="val 24"/>
                <a:gd name="f22" fmla="val 96"/>
                <a:gd name="f23" fmla="val 52"/>
                <a:gd name="f24" fmla="val 119"/>
                <a:gd name="f25" fmla="val 55"/>
                <a:gd name="f26" fmla="val 121"/>
                <a:gd name="f27" fmla="val 57"/>
                <a:gd name="f28" fmla="val 125"/>
                <a:gd name="f29" fmla="val 129"/>
                <a:gd name="f30" fmla="val 58"/>
                <a:gd name="f31" fmla="val 130"/>
                <a:gd name="f32" fmla="val 131"/>
                <a:gd name="f33" fmla="val 56"/>
                <a:gd name="f34" fmla="val 49"/>
                <a:gd name="f35" fmla="val 126"/>
                <a:gd name="f36" fmla="val 41"/>
                <a:gd name="f37" fmla="val 35"/>
                <a:gd name="f38" fmla="val 114"/>
                <a:gd name="f39" fmla="val 9"/>
                <a:gd name="f40" fmla="val 89"/>
                <a:gd name="f41" fmla="val 43"/>
                <a:gd name="f42" fmla="val 15"/>
                <a:gd name="f43" fmla="val 10"/>
                <a:gd name="f44" fmla="val 17"/>
                <a:gd name="f45" fmla="val 6"/>
                <a:gd name="f46" fmla="val 20"/>
                <a:gd name="f47" fmla="val 3"/>
                <a:gd name="f48" fmla="+- 0 0 -90"/>
                <a:gd name="f49" fmla="*/ f3 1 59"/>
                <a:gd name="f50" fmla="*/ f4 1 13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9"/>
                <a:gd name="f59" fmla="*/ f55 1 132"/>
                <a:gd name="f60" fmla="*/ 22 f56 1"/>
                <a:gd name="f61" fmla="*/ 0 f55 1"/>
                <a:gd name="f62" fmla="*/ 26 f56 1"/>
                <a:gd name="f63" fmla="*/ 4 f55 1"/>
                <a:gd name="f64" fmla="*/ 18 f56 1"/>
                <a:gd name="f65" fmla="*/ 32 f55 1"/>
                <a:gd name="f66" fmla="*/ 52 f56 1"/>
                <a:gd name="f67" fmla="*/ 119 f55 1"/>
                <a:gd name="f68" fmla="*/ 59 f56 1"/>
                <a:gd name="f69" fmla="*/ 129 f55 1"/>
                <a:gd name="f70" fmla="*/ 56 f56 1"/>
                <a:gd name="f71" fmla="*/ 132 f55 1"/>
                <a:gd name="f72" fmla="*/ 35 f56 1"/>
                <a:gd name="f73" fmla="*/ 114 f55 1"/>
                <a:gd name="f74" fmla="*/ 15 f56 1"/>
                <a:gd name="f75" fmla="*/ 10 f55 1"/>
                <a:gd name="f76" fmla="+- f57 0 f1"/>
                <a:gd name="f77" fmla="*/ f60 1 59"/>
                <a:gd name="f78" fmla="*/ f61 1 132"/>
                <a:gd name="f79" fmla="*/ f62 1 59"/>
                <a:gd name="f80" fmla="*/ f63 1 132"/>
                <a:gd name="f81" fmla="*/ f64 1 59"/>
                <a:gd name="f82" fmla="*/ f65 1 132"/>
                <a:gd name="f83" fmla="*/ f66 1 59"/>
                <a:gd name="f84" fmla="*/ f67 1 132"/>
                <a:gd name="f85" fmla="*/ f68 1 59"/>
                <a:gd name="f86" fmla="*/ f69 1 132"/>
                <a:gd name="f87" fmla="*/ f70 1 59"/>
                <a:gd name="f88" fmla="*/ f71 1 132"/>
                <a:gd name="f89" fmla="*/ f72 1 59"/>
                <a:gd name="f90" fmla="*/ f73 1 132"/>
                <a:gd name="f91" fmla="*/ f74 1 59"/>
                <a:gd name="f92" fmla="*/ f75 1 132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59" h="13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9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27" y="f32"/>
                    <a:pt x="f33" y="f7"/>
                  </a:cubicBezTo>
                  <a:cubicBezTo>
                    <a:pt x="f34" y="f35"/>
                    <a:pt x="f36" y="f26"/>
                    <a:pt x="f37" y="f38"/>
                  </a:cubicBezTo>
                  <a:cubicBezTo>
                    <a:pt x="f39" y="f40"/>
                    <a:pt x="f5" y="f41"/>
                    <a:pt x="f42" y="f43"/>
                  </a:cubicBezTo>
                  <a:cubicBezTo>
                    <a:pt x="f44" y="f45"/>
                    <a:pt x="f46" y="f4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1" name="Freeform 451">
              <a:extLst>
                <a:ext uri="{FF2B5EF4-FFF2-40B4-BE49-F238E27FC236}">
                  <a16:creationId xmlns:a16="http://schemas.microsoft.com/office/drawing/2014/main" id="{78E3F411-D5E3-8D34-588F-B6A050355699}"/>
                </a:ext>
              </a:extLst>
            </p:cNvPr>
            <p:cNvSpPr/>
            <p:nvPr/>
          </p:nvSpPr>
          <p:spPr>
            <a:xfrm>
              <a:off x="11475061" y="5166003"/>
              <a:ext cx="47621" cy="71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50"/>
                <a:gd name="f8" fmla="val 16"/>
                <a:gd name="f9" fmla="val 11"/>
                <a:gd name="f10" fmla="val 44"/>
                <a:gd name="f11" fmla="val 6"/>
                <a:gd name="f12" fmla="val 39"/>
                <a:gd name="f13" fmla="val 2"/>
                <a:gd name="f14" fmla="val 30"/>
                <a:gd name="f15" fmla="val 26"/>
                <a:gd name="f16" fmla="val 1"/>
                <a:gd name="f17" fmla="val 22"/>
                <a:gd name="f18" fmla="val 3"/>
                <a:gd name="f19" fmla="val 5"/>
                <a:gd name="f20" fmla="val 10"/>
                <a:gd name="f21" fmla="val 8"/>
                <a:gd name="f22" fmla="val 13"/>
                <a:gd name="f23" fmla="val 15"/>
                <a:gd name="f24" fmla="val 18"/>
                <a:gd name="f25" fmla="val 21"/>
                <a:gd name="f26" fmla="val 4"/>
                <a:gd name="f27" fmla="val 9"/>
                <a:gd name="f28" fmla="val 27"/>
                <a:gd name="f29" fmla="val 28"/>
                <a:gd name="f30" fmla="val 35"/>
                <a:gd name="f31" fmla="val 24"/>
                <a:gd name="f32" fmla="val 20"/>
                <a:gd name="f33" fmla="+- 0 0 -90"/>
                <a:gd name="f34" fmla="*/ f3 1 33"/>
                <a:gd name="f35" fmla="*/ f4 1 5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3"/>
                <a:gd name="f44" fmla="*/ f40 1 50"/>
                <a:gd name="f45" fmla="*/ 16 f41 1"/>
                <a:gd name="f46" fmla="*/ 50 f40 1"/>
                <a:gd name="f47" fmla="*/ 2 f41 1"/>
                <a:gd name="f48" fmla="*/ 33 f40 1"/>
                <a:gd name="f49" fmla="*/ 1 f41 1"/>
                <a:gd name="f50" fmla="*/ 22 f40 1"/>
                <a:gd name="f51" fmla="*/ 8 f41 1"/>
                <a:gd name="f52" fmla="*/ 5 f40 1"/>
                <a:gd name="f53" fmla="*/ 15 f41 1"/>
                <a:gd name="f54" fmla="*/ 0 f40 1"/>
                <a:gd name="f55" fmla="*/ 22 f41 1"/>
                <a:gd name="f56" fmla="*/ 4 f40 1"/>
                <a:gd name="f57" fmla="*/ 30 f41 1"/>
                <a:gd name="f58" fmla="*/ 21 f40 1"/>
                <a:gd name="f59" fmla="*/ 28 f41 1"/>
                <a:gd name="f60" fmla="*/ 35 f40 1"/>
                <a:gd name="f61" fmla="+- f42 0 f1"/>
                <a:gd name="f62" fmla="*/ f45 1 33"/>
                <a:gd name="f63" fmla="*/ f46 1 50"/>
                <a:gd name="f64" fmla="*/ f47 1 33"/>
                <a:gd name="f65" fmla="*/ f48 1 50"/>
                <a:gd name="f66" fmla="*/ f49 1 33"/>
                <a:gd name="f67" fmla="*/ f50 1 50"/>
                <a:gd name="f68" fmla="*/ f51 1 33"/>
                <a:gd name="f69" fmla="*/ f52 1 50"/>
                <a:gd name="f70" fmla="*/ f53 1 33"/>
                <a:gd name="f71" fmla="*/ f54 1 50"/>
                <a:gd name="f72" fmla="*/ f55 1 33"/>
                <a:gd name="f73" fmla="*/ f56 1 50"/>
                <a:gd name="f74" fmla="*/ f57 1 33"/>
                <a:gd name="f75" fmla="*/ f58 1 50"/>
                <a:gd name="f76" fmla="*/ f59 1 33"/>
                <a:gd name="f77" fmla="*/ f60 1 50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02" y="f103"/>
                </a:cxn>
              </a:cxnLst>
              <a:rect l="f98" t="f101" r="f99" b="f100"/>
              <a:pathLst>
                <a:path w="33" h="50">
                  <a:moveTo>
                    <a:pt x="f8" y="f7"/>
                  </a:moveTo>
                  <a:cubicBezTo>
                    <a:pt x="f9" y="f10"/>
                    <a:pt x="f11" y="f12"/>
                    <a:pt x="f13" y="f6"/>
                  </a:cubicBezTo>
                  <a:cubicBezTo>
                    <a:pt x="f5" y="f14"/>
                    <a:pt x="f5" y="f15"/>
                    <a:pt x="f16" y="f17"/>
                  </a:cubicBezTo>
                  <a:cubicBezTo>
                    <a:pt x="f18" y="f8"/>
                    <a:pt x="f19" y="f20"/>
                    <a:pt x="f21" y="f19"/>
                  </a:cubicBezTo>
                  <a:cubicBezTo>
                    <a:pt x="f20" y="f18"/>
                    <a:pt x="f22" y="f5"/>
                    <a:pt x="f23" y="f5"/>
                  </a:cubicBezTo>
                  <a:cubicBezTo>
                    <a:pt x="f24" y="f5"/>
                    <a:pt x="f25" y="f13"/>
                    <a:pt x="f17" y="f26"/>
                  </a:cubicBezTo>
                  <a:cubicBezTo>
                    <a:pt x="f15" y="f27"/>
                    <a:pt x="f28" y="f23"/>
                    <a:pt x="f14" y="f25"/>
                  </a:cubicBezTo>
                  <a:cubicBezTo>
                    <a:pt x="f6" y="f15"/>
                    <a:pt x="f6" y="f14"/>
                    <a:pt x="f29" y="f30"/>
                  </a:cubicBezTo>
                  <a:cubicBezTo>
                    <a:pt x="f31" y="f12"/>
                    <a:pt x="f32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2" name="Freeform 452">
              <a:extLst>
                <a:ext uri="{FF2B5EF4-FFF2-40B4-BE49-F238E27FC236}">
                  <a16:creationId xmlns:a16="http://schemas.microsoft.com/office/drawing/2014/main" id="{DEC0AD57-734E-5FD8-DD93-42771A6B7906}"/>
                </a:ext>
              </a:extLst>
            </p:cNvPr>
            <p:cNvSpPr/>
            <p:nvPr/>
          </p:nvSpPr>
          <p:spPr>
            <a:xfrm>
              <a:off x="8879500" y="4646889"/>
              <a:ext cx="73023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1"/>
                <a:gd name="f8" fmla="val 18"/>
                <a:gd name="f9" fmla="val 20"/>
                <a:gd name="f10" fmla="val 12"/>
                <a:gd name="f11" fmla="val 14"/>
                <a:gd name="f12" fmla="val 6"/>
                <a:gd name="f13" fmla="val 8"/>
                <a:gd name="f14" fmla="val 2"/>
                <a:gd name="f15" fmla="val 5"/>
                <a:gd name="f16" fmla="val 9"/>
                <a:gd name="f17" fmla="val 1"/>
                <a:gd name="f18" fmla="val 25"/>
                <a:gd name="f19" fmla="val 36"/>
                <a:gd name="f20" fmla="val 47"/>
                <a:gd name="f21" fmla="val 48"/>
                <a:gd name="f22" fmla="val 3"/>
                <a:gd name="f23" fmla="val 32"/>
                <a:gd name="f24" fmla="val 27"/>
                <a:gd name="f25" fmla="val 22"/>
                <a:gd name="f26" fmla="+- 0 0 -90"/>
                <a:gd name="f27" fmla="*/ f3 1 50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0"/>
                <a:gd name="f37" fmla="*/ f33 1 21"/>
                <a:gd name="f38" fmla="*/ 18 f34 1"/>
                <a:gd name="f39" fmla="*/ 20 f33 1"/>
                <a:gd name="f40" fmla="*/ 0 f34 1"/>
                <a:gd name="f41" fmla="*/ 2 f33 1"/>
                <a:gd name="f42" fmla="*/ 14 f34 1"/>
                <a:gd name="f43" fmla="*/ 0 f33 1"/>
                <a:gd name="f44" fmla="*/ 47 f34 1"/>
                <a:gd name="f45" fmla="*/ 48 f34 1"/>
                <a:gd name="f46" fmla="*/ 3 f33 1"/>
                <a:gd name="f47" fmla="*/ 32 f34 1"/>
                <a:gd name="f48" fmla="*/ 21 f33 1"/>
                <a:gd name="f49" fmla="+- f35 0 f1"/>
                <a:gd name="f50" fmla="*/ f38 1 50"/>
                <a:gd name="f51" fmla="*/ f39 1 21"/>
                <a:gd name="f52" fmla="*/ f40 1 50"/>
                <a:gd name="f53" fmla="*/ f41 1 21"/>
                <a:gd name="f54" fmla="*/ f42 1 50"/>
                <a:gd name="f55" fmla="*/ f43 1 21"/>
                <a:gd name="f56" fmla="*/ f44 1 50"/>
                <a:gd name="f57" fmla="*/ f45 1 50"/>
                <a:gd name="f58" fmla="*/ f46 1 21"/>
                <a:gd name="f59" fmla="*/ f47 1 50"/>
                <a:gd name="f60" fmla="*/ f48 1 21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6"/>
                <a:gd name="f73" fmla="*/ f58 1 f37"/>
                <a:gd name="f74" fmla="*/ f59 1 f36"/>
                <a:gd name="f75" fmla="*/ f60 1 f37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5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0" y="f81"/>
                </a:cxn>
              </a:cxnLst>
              <a:rect l="f76" t="f79" r="f77" b="f78"/>
              <a:pathLst>
                <a:path w="50" h="21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16" y="f17"/>
                    <a:pt x="f11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14"/>
                    <a:pt x="f21" y="f22"/>
                    <a:pt x="f21" y="f22"/>
                  </a:cubicBezTo>
                  <a:cubicBezTo>
                    <a:pt x="f6" y="f7"/>
                    <a:pt x="f6" y="f7"/>
                    <a:pt x="f23" y="f7"/>
                  </a:cubicBezTo>
                  <a:cubicBezTo>
                    <a:pt x="f24" y="f7"/>
                    <a:pt x="f25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3" name="Freeform 453">
              <a:extLst>
                <a:ext uri="{FF2B5EF4-FFF2-40B4-BE49-F238E27FC236}">
                  <a16:creationId xmlns:a16="http://schemas.microsoft.com/office/drawing/2014/main" id="{49026907-14F0-F28C-6196-C708A80DA791}"/>
                </a:ext>
              </a:extLst>
            </p:cNvPr>
            <p:cNvSpPr/>
            <p:nvPr/>
          </p:nvSpPr>
          <p:spPr>
            <a:xfrm>
              <a:off x="10722583" y="3334021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6"/>
                <a:gd name="f8" fmla="val 20"/>
                <a:gd name="f9" fmla="val 26"/>
                <a:gd name="f10" fmla="val 21"/>
                <a:gd name="f11" fmla="val 31"/>
                <a:gd name="f12" fmla="val 17"/>
                <a:gd name="f13" fmla="val 12"/>
                <a:gd name="f14" fmla="val 34"/>
                <a:gd name="f15" fmla="val 6"/>
                <a:gd name="f16" fmla="val 28"/>
                <a:gd name="f17" fmla="val 22"/>
                <a:gd name="f18" fmla="val 15"/>
                <a:gd name="f19" fmla="val 7"/>
                <a:gd name="f20" fmla="val 8"/>
                <a:gd name="f21" fmla="val 10"/>
                <a:gd name="f22" fmla="val 16"/>
                <a:gd name="f23" fmla="val 11"/>
                <a:gd name="f24" fmla="val 25"/>
                <a:gd name="f25" fmla="+- 0 0 -90"/>
                <a:gd name="f26" fmla="*/ f3 1 32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36"/>
                <a:gd name="f37" fmla="*/ 32 f33 1"/>
                <a:gd name="f38" fmla="*/ 20 f32 1"/>
                <a:gd name="f39" fmla="*/ 17 f33 1"/>
                <a:gd name="f40" fmla="*/ 36 f32 1"/>
                <a:gd name="f41" fmla="*/ 0 f33 1"/>
                <a:gd name="f42" fmla="*/ 28 f32 1"/>
                <a:gd name="f43" fmla="*/ 7 f32 1"/>
                <a:gd name="f44" fmla="*/ 22 f33 1"/>
                <a:gd name="f45" fmla="*/ 0 f32 1"/>
                <a:gd name="f46" fmla="+- f34 0 f1"/>
                <a:gd name="f47" fmla="*/ f37 1 32"/>
                <a:gd name="f48" fmla="*/ f38 1 36"/>
                <a:gd name="f49" fmla="*/ f39 1 32"/>
                <a:gd name="f50" fmla="*/ f40 1 36"/>
                <a:gd name="f51" fmla="*/ f41 1 32"/>
                <a:gd name="f52" fmla="*/ f42 1 36"/>
                <a:gd name="f53" fmla="*/ f43 1 36"/>
                <a:gd name="f54" fmla="*/ f44 1 32"/>
                <a:gd name="f55" fmla="*/ f45 1 36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6"/>
                <a:gd name="f64" fmla="*/ f51 1 f35"/>
                <a:gd name="f65" fmla="*/ f52 1 f36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7 1"/>
                <a:gd name="f77" fmla="*/ f64 f26 1"/>
                <a:gd name="f78" fmla="*/ f65 f27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7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32" h="36">
                  <a:moveTo>
                    <a:pt x="f6" y="f8"/>
                  </a:moveTo>
                  <a:cubicBezTo>
                    <a:pt x="f9" y="f9"/>
                    <a:pt x="f10" y="f11"/>
                    <a:pt x="f12" y="f7"/>
                  </a:cubicBezTo>
                  <a:cubicBezTo>
                    <a:pt x="f13" y="f14"/>
                    <a:pt x="f15" y="f11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21"/>
                    <a:pt x="f22" y="f20"/>
                    <a:pt x="f17" y="f5"/>
                  </a:cubicBezTo>
                  <a:cubicBezTo>
                    <a:pt x="f8" y="f23"/>
                    <a:pt x="f24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4" name="Freeform 454">
              <a:extLst>
                <a:ext uri="{FF2B5EF4-FFF2-40B4-BE49-F238E27FC236}">
                  <a16:creationId xmlns:a16="http://schemas.microsoft.com/office/drawing/2014/main" id="{1DCB030D-41B4-EFAA-48B0-1F14B30BB5D5}"/>
                </a:ext>
              </a:extLst>
            </p:cNvPr>
            <p:cNvSpPr/>
            <p:nvPr/>
          </p:nvSpPr>
          <p:spPr>
            <a:xfrm>
              <a:off x="8819177" y="3532464"/>
              <a:ext cx="3810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4"/>
                <a:gd name="f8" fmla="val 15"/>
                <a:gd name="f9" fmla="val 2"/>
                <a:gd name="f10" fmla="val 23"/>
                <a:gd name="f11" fmla="val 10"/>
                <a:gd name="f12" fmla="val 11"/>
                <a:gd name="f13" fmla="val 18"/>
                <a:gd name="f14" fmla="val 19"/>
                <a:gd name="f15" fmla="val 22"/>
                <a:gd name="f16" fmla="val 6"/>
                <a:gd name="f17" fmla="val 24"/>
                <a:gd name="f18" fmla="val 25"/>
                <a:gd name="f19" fmla="val 21"/>
                <a:gd name="f20" fmla="val 28"/>
                <a:gd name="f21" fmla="val 31"/>
                <a:gd name="f22" fmla="+- 0 0 -90"/>
                <a:gd name="f23" fmla="*/ f3 1 26"/>
                <a:gd name="f24" fmla="*/ f4 1 3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6"/>
                <a:gd name="f33" fmla="*/ f29 1 34"/>
                <a:gd name="f34" fmla="*/ 15 f30 1"/>
                <a:gd name="f35" fmla="*/ 34 f29 1"/>
                <a:gd name="f36" fmla="*/ 10 f30 1"/>
                <a:gd name="f37" fmla="*/ 2 f29 1"/>
                <a:gd name="f38" fmla="*/ 19 f30 1"/>
                <a:gd name="f39" fmla="*/ 25 f30 1"/>
                <a:gd name="f40" fmla="*/ 15 f29 1"/>
                <a:gd name="f41" fmla="*/ 23 f30 1"/>
                <a:gd name="f42" fmla="*/ 25 f29 1"/>
                <a:gd name="f43" fmla="+- f31 0 f1"/>
                <a:gd name="f44" fmla="*/ f34 1 26"/>
                <a:gd name="f45" fmla="*/ f35 1 34"/>
                <a:gd name="f46" fmla="*/ f36 1 26"/>
                <a:gd name="f47" fmla="*/ f37 1 34"/>
                <a:gd name="f48" fmla="*/ f38 1 26"/>
                <a:gd name="f49" fmla="*/ f39 1 26"/>
                <a:gd name="f50" fmla="*/ f40 1 34"/>
                <a:gd name="f51" fmla="*/ f41 1 26"/>
                <a:gd name="f52" fmla="*/ f42 1 34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2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3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26" h="34">
                  <a:moveTo>
                    <a:pt x="f8" y="f7"/>
                  </a:moveTo>
                  <a:cubicBezTo>
                    <a:pt x="f9" y="f10"/>
                    <a:pt x="f5" y="f8"/>
                    <a:pt x="f11" y="f9"/>
                  </a:cubicBezTo>
                  <a:cubicBezTo>
                    <a:pt x="f12" y="f5"/>
                    <a:pt x="f13" y="f5"/>
                    <a:pt x="f14" y="f9"/>
                  </a:cubicBezTo>
                  <a:cubicBezTo>
                    <a:pt x="f15" y="f16"/>
                    <a:pt x="f17" y="f11"/>
                    <a:pt x="f18" y="f8"/>
                  </a:cubicBezTo>
                  <a:cubicBezTo>
                    <a:pt x="f6" y="f13"/>
                    <a:pt x="f17" y="f15"/>
                    <a:pt x="f10" y="f18"/>
                  </a:cubicBezTo>
                  <a:cubicBezTo>
                    <a:pt x="f19" y="f20"/>
                    <a:pt x="f13" y="f2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5" name="Freeform 455">
              <a:extLst>
                <a:ext uri="{FF2B5EF4-FFF2-40B4-BE49-F238E27FC236}">
                  <a16:creationId xmlns:a16="http://schemas.microsoft.com/office/drawing/2014/main" id="{7756E969-779F-EB79-7CE0-F719B6E2421F}"/>
                </a:ext>
              </a:extLst>
            </p:cNvPr>
            <p:cNvSpPr/>
            <p:nvPr/>
          </p:nvSpPr>
          <p:spPr>
            <a:xfrm>
              <a:off x="8828696" y="4408761"/>
              <a:ext cx="3651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5"/>
                <a:gd name="f8" fmla="val 15"/>
                <a:gd name="f9" fmla="val 1"/>
                <a:gd name="f10" fmla="val 22"/>
                <a:gd name="f11" fmla="val 18"/>
                <a:gd name="f12" fmla="val 10"/>
                <a:gd name="f13" fmla="val 4"/>
                <a:gd name="f14" fmla="val 11"/>
                <a:gd name="f15" fmla="val 2"/>
                <a:gd name="f16" fmla="val 17"/>
                <a:gd name="f17" fmla="val 3"/>
                <a:gd name="f18" fmla="val 21"/>
                <a:gd name="f19" fmla="val 23"/>
                <a:gd name="f20" fmla="val 25"/>
                <a:gd name="f21" fmla="val 28"/>
                <a:gd name="f22" fmla="val 32"/>
                <a:gd name="f23" fmla="+- 0 0 -90"/>
                <a:gd name="f24" fmla="*/ f3 1 26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6"/>
                <a:gd name="f34" fmla="*/ f30 1 35"/>
                <a:gd name="f35" fmla="*/ 15 f31 1"/>
                <a:gd name="f36" fmla="*/ 35 f30 1"/>
                <a:gd name="f37" fmla="*/ 10 f31 1"/>
                <a:gd name="f38" fmla="*/ 4 f30 1"/>
                <a:gd name="f39" fmla="*/ 17 f31 1"/>
                <a:gd name="f40" fmla="*/ 1 f30 1"/>
                <a:gd name="f41" fmla="*/ 23 f31 1"/>
                <a:gd name="f42" fmla="*/ 25 f30 1"/>
                <a:gd name="f43" fmla="+- f32 0 f1"/>
                <a:gd name="f44" fmla="*/ f35 1 26"/>
                <a:gd name="f45" fmla="*/ f36 1 35"/>
                <a:gd name="f46" fmla="*/ f37 1 26"/>
                <a:gd name="f47" fmla="*/ f38 1 35"/>
                <a:gd name="f48" fmla="*/ f39 1 26"/>
                <a:gd name="f49" fmla="*/ f40 1 35"/>
                <a:gd name="f50" fmla="*/ f41 1 26"/>
                <a:gd name="f51" fmla="*/ f42 1 3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6" h="35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8" y="f5"/>
                    <a:pt x="f16" y="f9"/>
                  </a:cubicBezTo>
                  <a:cubicBezTo>
                    <a:pt x="f10" y="f17"/>
                    <a:pt x="f6" y="f18"/>
                    <a:pt x="f19" y="f20"/>
                  </a:cubicBezTo>
                  <a:cubicBezTo>
                    <a:pt x="f18" y="f21"/>
                    <a:pt x="f11" y="f2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6" name="Freeform 456">
              <a:extLst>
                <a:ext uri="{FF2B5EF4-FFF2-40B4-BE49-F238E27FC236}">
                  <a16:creationId xmlns:a16="http://schemas.microsoft.com/office/drawing/2014/main" id="{92605F01-AE52-FD46-E5BC-D0EFB4364F2E}"/>
                </a:ext>
              </a:extLst>
            </p:cNvPr>
            <p:cNvSpPr/>
            <p:nvPr/>
          </p:nvSpPr>
          <p:spPr>
            <a:xfrm>
              <a:off x="9625623" y="6072466"/>
              <a:ext cx="3492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6"/>
                <a:gd name="f8" fmla="val 11"/>
                <a:gd name="f9" fmla="val 1"/>
                <a:gd name="f10" fmla="val 26"/>
                <a:gd name="f11" fmla="val 19"/>
                <a:gd name="f12" fmla="val 7"/>
                <a:gd name="f13" fmla="val 5"/>
                <a:gd name="f14" fmla="val 8"/>
                <a:gd name="f15" fmla="val 2"/>
                <a:gd name="f16" fmla="val 12"/>
                <a:gd name="f17" fmla="val 15"/>
                <a:gd name="f18" fmla="val 27"/>
                <a:gd name="f19" fmla="val 28"/>
                <a:gd name="f20" fmla="+- 0 0 -90"/>
                <a:gd name="f21" fmla="*/ f3 1 24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36"/>
                <a:gd name="f32" fmla="*/ 11 f28 1"/>
                <a:gd name="f33" fmla="*/ 36 f27 1"/>
                <a:gd name="f34" fmla="*/ 7 f28 1"/>
                <a:gd name="f35" fmla="*/ 5 f27 1"/>
                <a:gd name="f36" fmla="*/ 15 f28 1"/>
                <a:gd name="f37" fmla="*/ 0 f27 1"/>
                <a:gd name="f38" fmla="+- f29 0 f1"/>
                <a:gd name="f39" fmla="*/ f32 1 24"/>
                <a:gd name="f40" fmla="*/ f33 1 36"/>
                <a:gd name="f41" fmla="*/ f34 1 24"/>
                <a:gd name="f42" fmla="*/ f35 1 36"/>
                <a:gd name="f43" fmla="*/ f36 1 24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36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5"/>
                    <a:pt x="f17" y="f5"/>
                  </a:cubicBezTo>
                  <a:cubicBezTo>
                    <a:pt x="f6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7" name="Freeform 457">
              <a:extLst>
                <a:ext uri="{FF2B5EF4-FFF2-40B4-BE49-F238E27FC236}">
                  <a16:creationId xmlns:a16="http://schemas.microsoft.com/office/drawing/2014/main" id="{B72D1BFB-F5AF-B9C6-06D2-6769A3D919AB}"/>
                </a:ext>
              </a:extLst>
            </p:cNvPr>
            <p:cNvSpPr/>
            <p:nvPr/>
          </p:nvSpPr>
          <p:spPr>
            <a:xfrm>
              <a:off x="9757388" y="3695977"/>
              <a:ext cx="39684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14"/>
                <a:gd name="f9" fmla="val 1"/>
                <a:gd name="f10" fmla="val 18"/>
                <a:gd name="f11" fmla="val 15"/>
                <a:gd name="f12" fmla="val 10"/>
                <a:gd name="f13" fmla="val 2"/>
                <a:gd name="f14" fmla="val 11"/>
                <a:gd name="f15" fmla="val 17"/>
                <a:gd name="f16" fmla="val 13"/>
                <a:gd name="f17" fmla="val 26"/>
                <a:gd name="f18" fmla="val 20"/>
                <a:gd name="f19" fmla="+- 0 0 -90"/>
                <a:gd name="f20" fmla="*/ f3 1 28"/>
                <a:gd name="f21" fmla="*/ f4 1 3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1"/>
                <a:gd name="f31" fmla="*/ 14 f27 1"/>
                <a:gd name="f32" fmla="*/ 31 f26 1"/>
                <a:gd name="f33" fmla="*/ 10 f27 1"/>
                <a:gd name="f34" fmla="*/ 2 f26 1"/>
                <a:gd name="f35" fmla="*/ 18 f27 1"/>
                <a:gd name="f36" fmla="*/ 1 f26 1"/>
                <a:gd name="f37" fmla="+- f28 0 f1"/>
                <a:gd name="f38" fmla="*/ f31 1 28"/>
                <a:gd name="f39" fmla="*/ f32 1 31"/>
                <a:gd name="f40" fmla="*/ f33 1 28"/>
                <a:gd name="f41" fmla="*/ f34 1 31"/>
                <a:gd name="f42" fmla="*/ f35 1 28"/>
                <a:gd name="f43" fmla="*/ f36 1 3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8" h="31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5"/>
                    <a:pt x="f15" y="f5"/>
                    <a:pt x="f10" y="f9"/>
                  </a:cubicBezTo>
                  <a:cubicBezTo>
                    <a:pt x="f6" y="f16"/>
                    <a:pt x="f17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8" name="Freeform 458">
              <a:extLst>
                <a:ext uri="{FF2B5EF4-FFF2-40B4-BE49-F238E27FC236}">
                  <a16:creationId xmlns:a16="http://schemas.microsoft.com/office/drawing/2014/main" id="{464C0C67-AE4D-D82C-C7DC-D628F8E5FAC2}"/>
                </a:ext>
              </a:extLst>
            </p:cNvPr>
            <p:cNvSpPr/>
            <p:nvPr/>
          </p:nvSpPr>
          <p:spPr>
            <a:xfrm>
              <a:off x="10776560" y="3407054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1"/>
                <a:gd name="f8" fmla="val 8"/>
                <a:gd name="f9" fmla="val 3"/>
                <a:gd name="f10" fmla="val 6"/>
                <a:gd name="f11" fmla="val 10"/>
                <a:gd name="f12" fmla="val 12"/>
                <a:gd name="f13" fmla="val 2"/>
                <a:gd name="f14" fmla="val 16"/>
                <a:gd name="f15" fmla="val 4"/>
                <a:gd name="f16" fmla="val 7"/>
                <a:gd name="f17" fmla="val 19"/>
                <a:gd name="f18" fmla="val 15"/>
                <a:gd name="f19" fmla="val 18"/>
                <a:gd name="f20" fmla="val 13"/>
                <a:gd name="f21" fmla="val 17"/>
                <a:gd name="f22" fmla="val 1"/>
                <a:gd name="f23" fmla="+- 0 0 -90"/>
                <a:gd name="f24" fmla="*/ f3 1 20"/>
                <a:gd name="f25" fmla="*/ f4 1 2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0"/>
                <a:gd name="f34" fmla="*/ f30 1 21"/>
                <a:gd name="f35" fmla="*/ 0 f31 1"/>
                <a:gd name="f36" fmla="*/ 8 f30 1"/>
                <a:gd name="f37" fmla="*/ 10 f31 1"/>
                <a:gd name="f38" fmla="*/ 0 f30 1"/>
                <a:gd name="f39" fmla="*/ 20 f31 1"/>
                <a:gd name="f40" fmla="*/ 7 f30 1"/>
                <a:gd name="f41" fmla="*/ 18 f31 1"/>
                <a:gd name="f42" fmla="*/ 20 f30 1"/>
                <a:gd name="f43" fmla="*/ 3 f31 1"/>
                <a:gd name="f44" fmla="*/ 21 f30 1"/>
                <a:gd name="f45" fmla="+- f32 0 f1"/>
                <a:gd name="f46" fmla="*/ f35 1 20"/>
                <a:gd name="f47" fmla="*/ f36 1 21"/>
                <a:gd name="f48" fmla="*/ f37 1 20"/>
                <a:gd name="f49" fmla="*/ f38 1 21"/>
                <a:gd name="f50" fmla="*/ f39 1 20"/>
                <a:gd name="f51" fmla="*/ f40 1 21"/>
                <a:gd name="f52" fmla="*/ f41 1 20"/>
                <a:gd name="f53" fmla="*/ f42 1 21"/>
                <a:gd name="f54" fmla="*/ f43 1 20"/>
                <a:gd name="f55" fmla="*/ f44 1 21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0" h="21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1"/>
                    <a:pt x="f17" y="f18"/>
                    <a:pt x="f19" y="f6"/>
                  </a:cubicBezTo>
                  <a:cubicBezTo>
                    <a:pt x="f20" y="f6"/>
                    <a:pt x="f8" y="f7"/>
                    <a:pt x="f9" y="f7"/>
                  </a:cubicBezTo>
                  <a:cubicBezTo>
                    <a:pt x="f13" y="f21"/>
                    <a:pt x="f22" y="f2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49" name="Freeform 459">
              <a:extLst>
                <a:ext uri="{FF2B5EF4-FFF2-40B4-BE49-F238E27FC236}">
                  <a16:creationId xmlns:a16="http://schemas.microsoft.com/office/drawing/2014/main" id="{558D0923-70F2-B3F9-C77D-EAD4B18BD82C}"/>
                </a:ext>
              </a:extLst>
            </p:cNvPr>
            <p:cNvSpPr/>
            <p:nvPr/>
          </p:nvSpPr>
          <p:spPr>
            <a:xfrm>
              <a:off x="9765325" y="4267477"/>
              <a:ext cx="22229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6"/>
                <a:gd name="f8" fmla="val 20"/>
                <a:gd name="f9" fmla="val 13"/>
                <a:gd name="f10" fmla="val 22"/>
                <a:gd name="f11" fmla="val 10"/>
                <a:gd name="f12" fmla="val 24"/>
                <a:gd name="f13" fmla="val 7"/>
                <a:gd name="f14" fmla="val 5"/>
                <a:gd name="f15" fmla="val 23"/>
                <a:gd name="f16" fmla="val 1"/>
                <a:gd name="f17" fmla="val 21"/>
                <a:gd name="f18" fmla="val 17"/>
                <a:gd name="f19" fmla="val 2"/>
                <a:gd name="f20" fmla="val 8"/>
                <a:gd name="f21" fmla="val 4"/>
                <a:gd name="f22" fmla="val 9"/>
                <a:gd name="f23" fmla="val 11"/>
                <a:gd name="f24" fmla="val 12"/>
                <a:gd name="f25" fmla="val 14"/>
                <a:gd name="f26" fmla="+- 0 0 -90"/>
                <a:gd name="f27" fmla="*/ f3 1 15"/>
                <a:gd name="f28" fmla="*/ f4 1 2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5"/>
                <a:gd name="f37" fmla="*/ f33 1 26"/>
                <a:gd name="f38" fmla="*/ 15 f34 1"/>
                <a:gd name="f39" fmla="*/ 20 f33 1"/>
                <a:gd name="f40" fmla="*/ 7 f34 1"/>
                <a:gd name="f41" fmla="*/ 26 f33 1"/>
                <a:gd name="f42" fmla="*/ 1 f34 1"/>
                <a:gd name="f43" fmla="*/ 17 f33 1"/>
                <a:gd name="f44" fmla="*/ 4 f34 1"/>
                <a:gd name="f45" fmla="*/ 4 f33 1"/>
                <a:gd name="f46" fmla="*/ 8 f34 1"/>
                <a:gd name="f47" fmla="*/ 0 f33 1"/>
                <a:gd name="f48" fmla="*/ 12 f34 1"/>
                <a:gd name="f49" fmla="+- f35 0 f1"/>
                <a:gd name="f50" fmla="*/ f38 1 15"/>
                <a:gd name="f51" fmla="*/ f39 1 26"/>
                <a:gd name="f52" fmla="*/ f40 1 15"/>
                <a:gd name="f53" fmla="*/ f41 1 26"/>
                <a:gd name="f54" fmla="*/ f42 1 15"/>
                <a:gd name="f55" fmla="*/ f43 1 26"/>
                <a:gd name="f56" fmla="*/ f44 1 15"/>
                <a:gd name="f57" fmla="*/ f45 1 26"/>
                <a:gd name="f58" fmla="*/ f46 1 15"/>
                <a:gd name="f59" fmla="*/ f47 1 26"/>
                <a:gd name="f60" fmla="*/ f48 1 15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8 1"/>
                <a:gd name="f90" fmla="*/ f7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87"/>
                </a:cxn>
                <a:cxn ang="f49">
                  <a:pos x="f80" y="f81"/>
                </a:cxn>
              </a:cxnLst>
              <a:rect l="f76" t="f79" r="f77" b="f78"/>
              <a:pathLst>
                <a:path w="15" h="2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5" y="f9"/>
                    <a:pt x="f19" y="f20"/>
                    <a:pt x="f21" y="f21"/>
                  </a:cubicBezTo>
                  <a:cubicBezTo>
                    <a:pt x="f21" y="f19"/>
                    <a:pt x="f13" y="f16"/>
                    <a:pt x="f20" y="f5"/>
                  </a:cubicBezTo>
                  <a:cubicBezTo>
                    <a:pt x="f22" y="f5"/>
                    <a:pt x="f23" y="f19"/>
                    <a:pt x="f24" y="f21"/>
                  </a:cubicBezTo>
                  <a:cubicBezTo>
                    <a:pt x="f9" y="f20"/>
                    <a:pt x="f25" y="f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0" name="Freeform 460">
              <a:extLst>
                <a:ext uri="{FF2B5EF4-FFF2-40B4-BE49-F238E27FC236}">
                  <a16:creationId xmlns:a16="http://schemas.microsoft.com/office/drawing/2014/main" id="{AB4D76DE-5A4F-160B-5CDF-449A28D77A34}"/>
                </a:ext>
              </a:extLst>
            </p:cNvPr>
            <p:cNvSpPr/>
            <p:nvPr/>
          </p:nvSpPr>
          <p:spPr>
            <a:xfrm>
              <a:off x="10800371" y="3478487"/>
              <a:ext cx="25402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12"/>
                <a:gd name="f9" fmla="val 14"/>
                <a:gd name="f10" fmla="val 3"/>
                <a:gd name="f11" fmla="val 16"/>
                <a:gd name="f12" fmla="val 6"/>
                <a:gd name="f13" fmla="val 9"/>
                <a:gd name="f14" fmla="val 15"/>
                <a:gd name="f15" fmla="val 13"/>
                <a:gd name="f16" fmla="val 11"/>
                <a:gd name="f17" fmla="val 8"/>
                <a:gd name="f18" fmla="val 4"/>
                <a:gd name="f19" fmla="val 1"/>
                <a:gd name="f20" fmla="val 10"/>
                <a:gd name="f21" fmla="val 2"/>
                <a:gd name="f22" fmla="val 5"/>
                <a:gd name="f23" fmla="+- 0 0 -90"/>
                <a:gd name="f24" fmla="*/ f3 1 17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"/>
                <a:gd name="f34" fmla="*/ f30 1 18"/>
                <a:gd name="f35" fmla="*/ 12 f31 1"/>
                <a:gd name="f36" fmla="*/ 0 f30 1"/>
                <a:gd name="f37" fmla="*/ 17 f31 1"/>
                <a:gd name="f38" fmla="*/ 9 f30 1"/>
                <a:gd name="f39" fmla="*/ 11 f31 1"/>
                <a:gd name="f40" fmla="*/ 18 f30 1"/>
                <a:gd name="f41" fmla="*/ 0 f31 1"/>
                <a:gd name="f42" fmla="*/ 13 f30 1"/>
                <a:gd name="f43" fmla="*/ 2 f31 1"/>
                <a:gd name="f44" fmla="*/ 2 f30 1"/>
                <a:gd name="f45" fmla="+- f32 0 f1"/>
                <a:gd name="f46" fmla="*/ f35 1 17"/>
                <a:gd name="f47" fmla="*/ f36 1 18"/>
                <a:gd name="f48" fmla="*/ f37 1 17"/>
                <a:gd name="f49" fmla="*/ f38 1 18"/>
                <a:gd name="f50" fmla="*/ f39 1 17"/>
                <a:gd name="f51" fmla="*/ f40 1 18"/>
                <a:gd name="f52" fmla="*/ f41 1 17"/>
                <a:gd name="f53" fmla="*/ f42 1 18"/>
                <a:gd name="f54" fmla="*/ f43 1 17"/>
                <a:gd name="f55" fmla="*/ f44 1 18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15" y="f14"/>
                    <a:pt x="f16" y="f7"/>
                  </a:cubicBezTo>
                  <a:cubicBezTo>
                    <a:pt x="f17" y="f11"/>
                    <a:pt x="f18" y="f14"/>
                    <a:pt x="f5" y="f15"/>
                  </a:cubicBezTo>
                  <a:cubicBezTo>
                    <a:pt x="f19" y="f20"/>
                    <a:pt x="f19" y="f12"/>
                    <a:pt x="f21" y="f21"/>
                  </a:cubicBezTo>
                  <a:cubicBezTo>
                    <a:pt x="f22" y="f19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1" name="Freeform 461">
              <a:extLst>
                <a:ext uri="{FF2B5EF4-FFF2-40B4-BE49-F238E27FC236}">
                  <a16:creationId xmlns:a16="http://schemas.microsoft.com/office/drawing/2014/main" id="{294B3F82-8A08-1C9E-7C53-A83698563CB8}"/>
                </a:ext>
              </a:extLst>
            </p:cNvPr>
            <p:cNvSpPr/>
            <p:nvPr/>
          </p:nvSpPr>
          <p:spPr>
            <a:xfrm>
              <a:off x="10409849" y="3713442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1"/>
                <a:gd name="f8" fmla="val 2"/>
                <a:gd name="f9" fmla="val 13"/>
                <a:gd name="f10" fmla="val 8"/>
                <a:gd name="f11" fmla="val 7"/>
                <a:gd name="f12" fmla="val 15"/>
                <a:gd name="f13" fmla="val 1"/>
                <a:gd name="f14" fmla="+- 0 0 -90"/>
                <a:gd name="f15" fmla="*/ f3 1 19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21"/>
                <a:gd name="f26" fmla="*/ 19 f22 1"/>
                <a:gd name="f27" fmla="*/ 2 f21 1"/>
                <a:gd name="f28" fmla="*/ 0 f22 1"/>
                <a:gd name="f29" fmla="*/ 21 f21 1"/>
                <a:gd name="f30" fmla="+- f23 0 f1"/>
                <a:gd name="f31" fmla="*/ f26 1 19"/>
                <a:gd name="f32" fmla="*/ f27 1 21"/>
                <a:gd name="f33" fmla="*/ f28 1 19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21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1"/>
                    <a:pt x="f10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2" name="Freeform 462">
              <a:extLst>
                <a:ext uri="{FF2B5EF4-FFF2-40B4-BE49-F238E27FC236}">
                  <a16:creationId xmlns:a16="http://schemas.microsoft.com/office/drawing/2014/main" id="{375B4305-E642-D732-B1E5-E3BAFD7DA3B7}"/>
                </a:ext>
              </a:extLst>
            </p:cNvPr>
            <p:cNvSpPr/>
            <p:nvPr/>
          </p:nvSpPr>
          <p:spPr>
            <a:xfrm>
              <a:off x="11495699" y="4329391"/>
              <a:ext cx="136529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07"/>
                <a:gd name="f8" fmla="val 19"/>
                <a:gd name="f9" fmla="val 92"/>
                <a:gd name="f10" fmla="val 23"/>
                <a:gd name="f11" fmla="val 90"/>
                <a:gd name="f12" fmla="val 28"/>
                <a:gd name="f13" fmla="val 87"/>
                <a:gd name="f14" fmla="val 31"/>
                <a:gd name="f15" fmla="val 68"/>
                <a:gd name="f16" fmla="val 54"/>
                <a:gd name="f17" fmla="val 49"/>
                <a:gd name="f18" fmla="val 76"/>
                <a:gd name="f19" fmla="val 29"/>
                <a:gd name="f20" fmla="val 99"/>
                <a:gd name="f21" fmla="val 106"/>
                <a:gd name="f22" fmla="val 12"/>
                <a:gd name="f23" fmla="val 5"/>
                <a:gd name="f24" fmla="val 101"/>
                <a:gd name="f25" fmla="val 96"/>
                <a:gd name="f26" fmla="val 85"/>
                <a:gd name="f27" fmla="val 6"/>
                <a:gd name="f28" fmla="val 78"/>
                <a:gd name="f29" fmla="val 24"/>
                <a:gd name="f30" fmla="val 56"/>
                <a:gd name="f31" fmla="val 43"/>
                <a:gd name="f32" fmla="val 34"/>
                <a:gd name="f33" fmla="val 62"/>
                <a:gd name="f34" fmla="val 72"/>
                <a:gd name="f35" fmla="val 1"/>
                <a:gd name="f36" fmla="val 83"/>
                <a:gd name="f37" fmla="val 10"/>
                <a:gd name="f38" fmla="val 13"/>
                <a:gd name="f39" fmla="val 15"/>
                <a:gd name="f40" fmla="+- 0 0 -90"/>
                <a:gd name="f41" fmla="*/ f3 1 94"/>
                <a:gd name="f42" fmla="*/ f4 1 107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4"/>
                <a:gd name="f51" fmla="*/ f47 1 107"/>
                <a:gd name="f52" fmla="*/ 94 f48 1"/>
                <a:gd name="f53" fmla="*/ 19 f47 1"/>
                <a:gd name="f54" fmla="*/ 87 f48 1"/>
                <a:gd name="f55" fmla="*/ 31 f47 1"/>
                <a:gd name="f56" fmla="*/ 29 f48 1"/>
                <a:gd name="f57" fmla="*/ 99 f47 1"/>
                <a:gd name="f58" fmla="*/ 5 f48 1"/>
                <a:gd name="f59" fmla="*/ 101 f47 1"/>
                <a:gd name="f60" fmla="*/ 6 f48 1"/>
                <a:gd name="f61" fmla="*/ 78 f47 1"/>
                <a:gd name="f62" fmla="*/ 62 f48 1"/>
                <a:gd name="f63" fmla="*/ 12 f47 1"/>
                <a:gd name="f64" fmla="*/ 90 f48 1"/>
                <a:gd name="f65" fmla="*/ 10 f47 1"/>
                <a:gd name="f66" fmla="+- f49 0 f1"/>
                <a:gd name="f67" fmla="*/ f52 1 94"/>
                <a:gd name="f68" fmla="*/ f53 1 107"/>
                <a:gd name="f69" fmla="*/ f54 1 94"/>
                <a:gd name="f70" fmla="*/ f55 1 107"/>
                <a:gd name="f71" fmla="*/ f56 1 94"/>
                <a:gd name="f72" fmla="*/ f57 1 107"/>
                <a:gd name="f73" fmla="*/ f58 1 94"/>
                <a:gd name="f74" fmla="*/ f59 1 107"/>
                <a:gd name="f75" fmla="*/ f60 1 94"/>
                <a:gd name="f76" fmla="*/ f61 1 107"/>
                <a:gd name="f77" fmla="*/ f62 1 94"/>
                <a:gd name="f78" fmla="*/ f63 1 107"/>
                <a:gd name="f79" fmla="*/ f64 1 94"/>
                <a:gd name="f80" fmla="*/ f65 1 107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94" h="10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0" y="f21"/>
                    <a:pt x="f22" y="f7"/>
                    <a:pt x="f23" y="f24"/>
                  </a:cubicBezTo>
                  <a:cubicBezTo>
                    <a:pt x="f5" y="f25"/>
                    <a:pt x="f5" y="f26"/>
                    <a:pt x="f27" y="f28"/>
                  </a:cubicBezTo>
                  <a:cubicBezTo>
                    <a:pt x="f29" y="f30"/>
                    <a:pt x="f31" y="f32"/>
                    <a:pt x="f33" y="f22"/>
                  </a:cubicBezTo>
                  <a:cubicBezTo>
                    <a:pt x="f34" y="f35"/>
                    <a:pt x="f36" y="f5"/>
                    <a:pt x="f11" y="f37"/>
                  </a:cubicBezTo>
                  <a:cubicBezTo>
                    <a:pt x="f9" y="f38"/>
                    <a:pt x="f9" y="f3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3" name="Freeform 463">
              <a:extLst>
                <a:ext uri="{FF2B5EF4-FFF2-40B4-BE49-F238E27FC236}">
                  <a16:creationId xmlns:a16="http://schemas.microsoft.com/office/drawing/2014/main" id="{6966EB0A-A419-DBA0-B95F-3184146DC108}"/>
                </a:ext>
              </a:extLst>
            </p:cNvPr>
            <p:cNvSpPr/>
            <p:nvPr/>
          </p:nvSpPr>
          <p:spPr>
            <a:xfrm>
              <a:off x="11463951" y="4319863"/>
              <a:ext cx="82552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6"/>
                <a:gd name="f8" fmla="val 28"/>
                <a:gd name="f9" fmla="val 12"/>
                <a:gd name="f10" fmla="val 44"/>
                <a:gd name="f11" fmla="val 1"/>
                <a:gd name="f12" fmla="val 13"/>
                <a:gd name="f13" fmla="val 29"/>
                <a:gd name="f14" fmla="val 36"/>
                <a:gd name="f15" fmla="val 20"/>
                <a:gd name="f16" fmla="val 45"/>
                <a:gd name="f17" fmla="val 37"/>
                <a:gd name="f18" fmla="val 19"/>
                <a:gd name="f19" fmla="val 38"/>
                <a:gd name="f20" fmla="+- 0 0 -90"/>
                <a:gd name="f21" fmla="*/ f3 1 57"/>
                <a:gd name="f22" fmla="*/ f4 1 5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7"/>
                <a:gd name="f31" fmla="*/ f27 1 56"/>
                <a:gd name="f32" fmla="*/ 28 f28 1"/>
                <a:gd name="f33" fmla="*/ 56 f27 1"/>
                <a:gd name="f34" fmla="*/ 1 f28 1"/>
                <a:gd name="f35" fmla="*/ 28 f27 1"/>
                <a:gd name="f36" fmla="*/ 0 f27 1"/>
                <a:gd name="f37" fmla="*/ 57 f28 1"/>
                <a:gd name="f38" fmla="*/ 29 f27 1"/>
                <a:gd name="f39" fmla="*/ 13 f28 1"/>
                <a:gd name="f40" fmla="*/ 44 f27 1"/>
                <a:gd name="f41" fmla="*/ 44 f28 1"/>
                <a:gd name="f42" fmla="*/ 29 f28 1"/>
                <a:gd name="f43" fmla="*/ 12 f27 1"/>
                <a:gd name="f44" fmla="+- f29 0 f1"/>
                <a:gd name="f45" fmla="*/ f32 1 57"/>
                <a:gd name="f46" fmla="*/ f33 1 56"/>
                <a:gd name="f47" fmla="*/ f34 1 57"/>
                <a:gd name="f48" fmla="*/ f35 1 56"/>
                <a:gd name="f49" fmla="*/ f36 1 56"/>
                <a:gd name="f50" fmla="*/ f37 1 57"/>
                <a:gd name="f51" fmla="*/ f38 1 56"/>
                <a:gd name="f52" fmla="*/ f39 1 57"/>
                <a:gd name="f53" fmla="*/ f40 1 56"/>
                <a:gd name="f54" fmla="*/ f41 1 57"/>
                <a:gd name="f55" fmla="*/ f42 1 57"/>
                <a:gd name="f56" fmla="*/ f43 1 56"/>
                <a:gd name="f57" fmla="*/ 0 1 f30"/>
                <a:gd name="f58" fmla="*/ f24 1 f30"/>
                <a:gd name="f59" fmla="*/ 0 1 f31"/>
                <a:gd name="f60" fmla="*/ f25 1 f31"/>
                <a:gd name="f61" fmla="*/ f45 1 f30"/>
                <a:gd name="f62" fmla="*/ f46 1 f31"/>
                <a:gd name="f63" fmla="*/ f47 1 f30"/>
                <a:gd name="f64" fmla="*/ f48 1 f31"/>
                <a:gd name="f65" fmla="*/ f49 1 f31"/>
                <a:gd name="f66" fmla="*/ f50 1 f30"/>
                <a:gd name="f67" fmla="*/ f51 1 f31"/>
                <a:gd name="f68" fmla="*/ f52 1 f30"/>
                <a:gd name="f69" fmla="*/ f53 1 f31"/>
                <a:gd name="f70" fmla="*/ f54 1 f30"/>
                <a:gd name="f71" fmla="*/ f55 1 f30"/>
                <a:gd name="f72" fmla="*/ f56 1 f31"/>
                <a:gd name="f73" fmla="*/ f57 f21 1"/>
                <a:gd name="f74" fmla="*/ f58 f21 1"/>
                <a:gd name="f75" fmla="*/ f60 f22 1"/>
                <a:gd name="f76" fmla="*/ f59 f22 1"/>
                <a:gd name="f77" fmla="*/ f61 f21 1"/>
                <a:gd name="f78" fmla="*/ f62 f22 1"/>
                <a:gd name="f79" fmla="*/ f63 f21 1"/>
                <a:gd name="f80" fmla="*/ f64 f22 1"/>
                <a:gd name="f81" fmla="*/ f65 f22 1"/>
                <a:gd name="f82" fmla="*/ f66 f21 1"/>
                <a:gd name="f83" fmla="*/ f67 f22 1"/>
                <a:gd name="f84" fmla="*/ f68 f21 1"/>
                <a:gd name="f85" fmla="*/ f69 f22 1"/>
                <a:gd name="f86" fmla="*/ f70 f21 1"/>
                <a:gd name="f87" fmla="*/ f71 f21 1"/>
                <a:gd name="f88" fmla="*/ f7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77" y="f81"/>
                </a:cxn>
                <a:cxn ang="f44">
                  <a:pos x="f82" y="f83"/>
                </a:cxn>
                <a:cxn ang="f44">
                  <a:pos x="f77" y="f78"/>
                </a:cxn>
                <a:cxn ang="f44">
                  <a:pos x="f84" y="f80"/>
                </a:cxn>
                <a:cxn ang="f44">
                  <a:pos x="f77" y="f85"/>
                </a:cxn>
                <a:cxn ang="f44">
                  <a:pos x="f86" y="f83"/>
                </a:cxn>
                <a:cxn ang="f44">
                  <a:pos x="f87" y="f88"/>
                </a:cxn>
                <a:cxn ang="f44">
                  <a:pos x="f84" y="f80"/>
                </a:cxn>
              </a:cxnLst>
              <a:rect l="f73" t="f76" r="f74" b="f75"/>
              <a:pathLst>
                <a:path w="57" h="56">
                  <a:moveTo>
                    <a:pt x="f8" y="f7"/>
                  </a:moveTo>
                  <a:cubicBezTo>
                    <a:pt x="f9" y="f7"/>
                    <a:pt x="f5" y="f10"/>
                    <a:pt x="f11" y="f8"/>
                  </a:cubicBezTo>
                  <a:cubicBezTo>
                    <a:pt x="f11" y="f9"/>
                    <a:pt x="f12" y="f5"/>
                    <a:pt x="f8" y="f5"/>
                  </a:cubicBezTo>
                  <a:cubicBezTo>
                    <a:pt x="f10" y="f5"/>
                    <a:pt x="f6" y="f12"/>
                    <a:pt x="f6" y="f13"/>
                  </a:cubicBezTo>
                  <a:cubicBezTo>
                    <a:pt x="f7" y="f10"/>
                    <a:pt x="f10" y="f7"/>
                    <a:pt x="f8" y="f7"/>
                  </a:cubicBezTo>
                  <a:close/>
                  <a:moveTo>
                    <a:pt x="f12" y="f8"/>
                  </a:moveTo>
                  <a:cubicBezTo>
                    <a:pt x="f9" y="f14"/>
                    <a:pt x="f15" y="f10"/>
                    <a:pt x="f8" y="f10"/>
                  </a:cubicBezTo>
                  <a:cubicBezTo>
                    <a:pt x="f14" y="f16"/>
                    <a:pt x="f10" y="f17"/>
                    <a:pt x="f10" y="f13"/>
                  </a:cubicBezTo>
                  <a:cubicBezTo>
                    <a:pt x="f10" y="f18"/>
                    <a:pt x="f19" y="f12"/>
                    <a:pt x="f13" y="f9"/>
                  </a:cubicBezTo>
                  <a:cubicBezTo>
                    <a:pt x="f15" y="f9"/>
                    <a:pt x="f12" y="f18"/>
                    <a:pt x="f12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4" name="Freeform 464">
              <a:extLst>
                <a:ext uri="{FF2B5EF4-FFF2-40B4-BE49-F238E27FC236}">
                  <a16:creationId xmlns:a16="http://schemas.microsoft.com/office/drawing/2014/main" id="{7A8DD6AA-C1DD-04A5-69F6-F21808F152B6}"/>
                </a:ext>
              </a:extLst>
            </p:cNvPr>
            <p:cNvSpPr/>
            <p:nvPr/>
          </p:nvSpPr>
          <p:spPr>
            <a:xfrm>
              <a:off x="11589361" y="4408761"/>
              <a:ext cx="80960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28"/>
                <a:gd name="f8" fmla="val 43"/>
                <a:gd name="f9" fmla="val 12"/>
                <a:gd name="f10" fmla="val 42"/>
                <a:gd name="f11" fmla="val 13"/>
                <a:gd name="f12" fmla="val 19"/>
                <a:gd name="f13" fmla="val 36"/>
                <a:gd name="f14" fmla="val 44"/>
                <a:gd name="f15" fmla="val 37"/>
                <a:gd name="f16" fmla="+- 0 0 -90"/>
                <a:gd name="f17" fmla="*/ f3 1 56"/>
                <a:gd name="f18" fmla="*/ f4 1 5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56"/>
                <a:gd name="f25" fmla="*/ 28 f22 1"/>
                <a:gd name="f26" fmla="*/ 0 f22 1"/>
                <a:gd name="f27" fmla="*/ 56 f22 1"/>
                <a:gd name="f28" fmla="*/ 12 f22 1"/>
                <a:gd name="f29" fmla="*/ 43 f22 1"/>
                <a:gd name="f30" fmla="*/ 44 f22 1"/>
                <a:gd name="f31" fmla="+- f23 0 f1"/>
                <a:gd name="f32" fmla="*/ f25 1 56"/>
                <a:gd name="f33" fmla="*/ f26 1 56"/>
                <a:gd name="f34" fmla="*/ f27 1 56"/>
                <a:gd name="f35" fmla="*/ f28 1 56"/>
                <a:gd name="f36" fmla="*/ f29 1 56"/>
                <a:gd name="f37" fmla="*/ f30 1 56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0 f18 1"/>
                <a:gd name="f54" fmla="*/ f42 f18 1"/>
                <a:gd name="f55" fmla="*/ f41 f17 1"/>
                <a:gd name="f56" fmla="*/ f43 f18 1"/>
                <a:gd name="f57" fmla="*/ f43 f17 1"/>
                <a:gd name="f58" fmla="*/ f44 f18 1"/>
                <a:gd name="f59" fmla="*/ f4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5" y="f53"/>
                </a:cxn>
                <a:cxn ang="f31">
                  <a:pos x="f50" y="f51"/>
                </a:cxn>
                <a:cxn ang="f31">
                  <a:pos x="f50" y="f56"/>
                </a:cxn>
                <a:cxn ang="f31">
                  <a:pos x="f57" y="f53"/>
                </a:cxn>
                <a:cxn ang="f31">
                  <a:pos x="f50" y="f58"/>
                </a:cxn>
                <a:cxn ang="f31">
                  <a:pos x="f59" y="f53"/>
                </a:cxn>
                <a:cxn ang="f31">
                  <a:pos x="f50" y="f56"/>
                </a:cxn>
              </a:cxnLst>
              <a:rect l="f46" t="f49" r="f47" b="f48"/>
              <a:pathLst>
                <a:path w="56" h="56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8" y="f6"/>
                    <a:pt x="f7" y="f6"/>
                  </a:cubicBezTo>
                  <a:cubicBezTo>
                    <a:pt x="f11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  <a:moveTo>
                    <a:pt x="f7" y="f9"/>
                  </a:moveTo>
                  <a:cubicBezTo>
                    <a:pt x="f12" y="f9"/>
                    <a:pt x="f9" y="f12"/>
                    <a:pt x="f9" y="f7"/>
                  </a:cubicBezTo>
                  <a:cubicBezTo>
                    <a:pt x="f9" y="f13"/>
                    <a:pt x="f12" y="f8"/>
                    <a:pt x="f7" y="f8"/>
                  </a:cubicBezTo>
                  <a:cubicBezTo>
                    <a:pt x="f13" y="f8"/>
                    <a:pt x="f8" y="f13"/>
                    <a:pt x="f14" y="f7"/>
                  </a:cubicBezTo>
                  <a:cubicBezTo>
                    <a:pt x="f14" y="f12"/>
                    <a:pt x="f15" y="f9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5" name="Freeform 465">
              <a:extLst>
                <a:ext uri="{FF2B5EF4-FFF2-40B4-BE49-F238E27FC236}">
                  <a16:creationId xmlns:a16="http://schemas.microsoft.com/office/drawing/2014/main" id="{1F5B23DE-2BEB-D5D5-34F0-EBD2801004AB}"/>
                </a:ext>
              </a:extLst>
            </p:cNvPr>
            <p:cNvSpPr/>
            <p:nvPr/>
          </p:nvSpPr>
          <p:spPr>
            <a:xfrm>
              <a:off x="11346478" y="3532464"/>
              <a:ext cx="201616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80"/>
                <a:gd name="f8" fmla="val 40"/>
                <a:gd name="f9" fmla="val 50"/>
                <a:gd name="f10" fmla="val 16"/>
                <a:gd name="f11" fmla="val 60"/>
                <a:gd name="f12" fmla="val 32"/>
                <a:gd name="f13" fmla="val 72"/>
                <a:gd name="f14" fmla="val 83"/>
                <a:gd name="f15" fmla="val 93"/>
                <a:gd name="f16" fmla="val 104"/>
                <a:gd name="f17" fmla="val 134"/>
                <a:gd name="f18" fmla="val 42"/>
                <a:gd name="f19" fmla="val 136"/>
                <a:gd name="f20" fmla="val 7"/>
                <a:gd name="f21" fmla="val 47"/>
                <a:gd name="f22" fmla="val 14"/>
                <a:gd name="f23" fmla="val 12"/>
                <a:gd name="f24" fmla="+- 0 0 -90"/>
                <a:gd name="f25" fmla="*/ f3 1 140"/>
                <a:gd name="f26" fmla="*/ f4 1 8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40"/>
                <a:gd name="f35" fmla="*/ f31 1 80"/>
                <a:gd name="f36" fmla="*/ 40 f32 1"/>
                <a:gd name="f37" fmla="*/ 0 f31 1"/>
                <a:gd name="f38" fmla="*/ 72 f32 1"/>
                <a:gd name="f39" fmla="*/ 50 f31 1"/>
                <a:gd name="f40" fmla="*/ 104 f32 1"/>
                <a:gd name="f41" fmla="*/ 136 f32 1"/>
                <a:gd name="f42" fmla="*/ 80 f31 1"/>
                <a:gd name="f43" fmla="*/ 7 f32 1"/>
                <a:gd name="f44" fmla="+- f33 0 f1"/>
                <a:gd name="f45" fmla="*/ f36 1 140"/>
                <a:gd name="f46" fmla="*/ f37 1 80"/>
                <a:gd name="f47" fmla="*/ f38 1 140"/>
                <a:gd name="f48" fmla="*/ f39 1 80"/>
                <a:gd name="f49" fmla="*/ f40 1 140"/>
                <a:gd name="f50" fmla="*/ f41 1 140"/>
                <a:gd name="f51" fmla="*/ f42 1 80"/>
                <a:gd name="f52" fmla="*/ f43 1 140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0"/>
                </a:cxn>
                <a:cxn ang="f44">
                  <a:pos x="f74" y="f75"/>
                </a:cxn>
                <a:cxn ang="f44">
                  <a:pos x="f76" y="f75"/>
                </a:cxn>
                <a:cxn ang="f44">
                  <a:pos x="f69" y="f70"/>
                </a:cxn>
              </a:cxnLst>
              <a:rect l="f65" t="f68" r="f66" b="f67"/>
              <a:pathLst>
                <a:path w="140" h="80">
                  <a:moveTo>
                    <a:pt x="f8" y="f5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2"/>
                    <a:pt x="f15" y="f10"/>
                    <a:pt x="f16" y="f5"/>
                  </a:cubicBezTo>
                  <a:cubicBezTo>
                    <a:pt x="f17" y="f10"/>
                    <a:pt x="f6" y="f18"/>
                    <a:pt x="f19" y="f7"/>
                  </a:cubicBezTo>
                  <a:cubicBezTo>
                    <a:pt x="f15" y="f7"/>
                    <a:pt x="f9" y="f7"/>
                    <a:pt x="f20" y="f7"/>
                  </a:cubicBezTo>
                  <a:cubicBezTo>
                    <a:pt x="f5" y="f21"/>
                    <a:pt x="f22" y="f2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6" name="Freeform 466">
              <a:extLst>
                <a:ext uri="{FF2B5EF4-FFF2-40B4-BE49-F238E27FC236}">
                  <a16:creationId xmlns:a16="http://schemas.microsoft.com/office/drawing/2014/main" id="{455953D2-2345-0170-CCAA-47DF5DE24C51}"/>
                </a:ext>
              </a:extLst>
            </p:cNvPr>
            <p:cNvSpPr/>
            <p:nvPr/>
          </p:nvSpPr>
          <p:spPr>
            <a:xfrm>
              <a:off x="11406801" y="3435629"/>
              <a:ext cx="87316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62"/>
                <a:gd name="f8" fmla="val 30"/>
                <a:gd name="f9" fmla="val 48"/>
                <a:gd name="f10" fmla="val 1"/>
                <a:gd name="f11" fmla="val 14"/>
                <a:gd name="f12" fmla="val 60"/>
                <a:gd name="f13" fmla="val 32"/>
                <a:gd name="f14" fmla="val 49"/>
                <a:gd name="f15" fmla="val 46"/>
                <a:gd name="f16" fmla="val 29"/>
                <a:gd name="f17" fmla="val 12"/>
                <a:gd name="f18" fmla="val 13"/>
                <a:gd name="f19" fmla="+- 0 0 -90"/>
                <a:gd name="f20" fmla="*/ f3 1 61"/>
                <a:gd name="f21" fmla="*/ f4 1 6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1"/>
                <a:gd name="f30" fmla="*/ f26 1 62"/>
                <a:gd name="f31" fmla="*/ 30 f27 1"/>
                <a:gd name="f32" fmla="*/ 0 f26 1"/>
                <a:gd name="f33" fmla="*/ 60 f27 1"/>
                <a:gd name="f34" fmla="*/ 32 f26 1"/>
                <a:gd name="f35" fmla="*/ 29 f27 1"/>
                <a:gd name="f36" fmla="*/ 62 f26 1"/>
                <a:gd name="f37" fmla="*/ 0 f27 1"/>
                <a:gd name="f38" fmla="*/ 30 f26 1"/>
                <a:gd name="f39" fmla="+- f28 0 f1"/>
                <a:gd name="f40" fmla="*/ f31 1 61"/>
                <a:gd name="f41" fmla="*/ f32 1 62"/>
                <a:gd name="f42" fmla="*/ f33 1 61"/>
                <a:gd name="f43" fmla="*/ f34 1 62"/>
                <a:gd name="f44" fmla="*/ f35 1 61"/>
                <a:gd name="f45" fmla="*/ f36 1 62"/>
                <a:gd name="f46" fmla="*/ f37 1 61"/>
                <a:gd name="f47" fmla="*/ f38 1 6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61" h="62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2" y="f14"/>
                    <a:pt x="f15" y="f7"/>
                    <a:pt x="f16" y="f7"/>
                  </a:cubicBezTo>
                  <a:cubicBezTo>
                    <a:pt x="f17" y="f7"/>
                    <a:pt x="f5" y="f9"/>
                    <a:pt x="f5" y="f8"/>
                  </a:cubicBezTo>
                  <a:cubicBezTo>
                    <a:pt x="f5" y="f18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7" name="Freeform 467">
              <a:extLst>
                <a:ext uri="{FF2B5EF4-FFF2-40B4-BE49-F238E27FC236}">
                  <a16:creationId xmlns:a16="http://schemas.microsoft.com/office/drawing/2014/main" id="{E5CD621D-18D2-5785-A7D8-18BB8EC4C27B}"/>
                </a:ext>
              </a:extLst>
            </p:cNvPr>
            <p:cNvSpPr/>
            <p:nvPr/>
          </p:nvSpPr>
          <p:spPr>
            <a:xfrm>
              <a:off x="11354415" y="3821387"/>
              <a:ext cx="327026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10"/>
                <a:gd name="f8" fmla="val 4"/>
                <a:gd name="f9" fmla="val 6"/>
                <a:gd name="f10" fmla="val 151"/>
                <a:gd name="f11" fmla="val 76"/>
                <a:gd name="f12" fmla="val 1"/>
                <a:gd name="f13" fmla="val 7"/>
                <a:gd name="f14" fmla="+- 0 0 -90"/>
                <a:gd name="f15" fmla="*/ f3 1 22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226"/>
                <a:gd name="f26" fmla="*/ 226 f22 1"/>
                <a:gd name="f27" fmla="*/ 0 f21 1"/>
                <a:gd name="f28" fmla="*/ 10 f21 1"/>
                <a:gd name="f29" fmla="*/ 1 f22 1"/>
                <a:gd name="f30" fmla="*/ 0 f22 1"/>
                <a:gd name="f31" fmla="+- f23 0 f1"/>
                <a:gd name="f32" fmla="*/ f26 1 226"/>
                <a:gd name="f33" fmla="*/ f27 1 10"/>
                <a:gd name="f34" fmla="*/ f28 1 10"/>
                <a:gd name="f35" fmla="*/ f29 1 226"/>
                <a:gd name="f36" fmla="*/ f30 1 226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226" h="1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5" y="f13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8" name="Freeform 468">
              <a:extLst>
                <a:ext uri="{FF2B5EF4-FFF2-40B4-BE49-F238E27FC236}">
                  <a16:creationId xmlns:a16="http://schemas.microsoft.com/office/drawing/2014/main" id="{0324087D-0EAF-CEC6-E18B-2569FD1791CC}"/>
                </a:ext>
              </a:extLst>
            </p:cNvPr>
            <p:cNvSpPr/>
            <p:nvPr/>
          </p:nvSpPr>
          <p:spPr>
            <a:xfrm>
              <a:off x="11354415" y="3769001"/>
              <a:ext cx="32861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"/>
                <a:gd name="f7" fmla="val 10"/>
                <a:gd name="f8" fmla="val 6"/>
                <a:gd name="f9" fmla="val 3"/>
                <a:gd name="f10" fmla="val 76"/>
                <a:gd name="f11" fmla="val 151"/>
                <a:gd name="f12" fmla="val 226"/>
                <a:gd name="f13" fmla="+- 0 0 -90"/>
                <a:gd name="f14" fmla="*/ f3 1 227"/>
                <a:gd name="f15" fmla="*/ f4 1 1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10"/>
                <a:gd name="f24" fmla="*/ f21 1 227"/>
                <a:gd name="f25" fmla="*/ 0 f21 1"/>
                <a:gd name="f26" fmla="*/ 10 f20 1"/>
                <a:gd name="f27" fmla="*/ 0 f20 1"/>
                <a:gd name="f28" fmla="*/ 226 f21 1"/>
                <a:gd name="f29" fmla="*/ 227 f21 1"/>
                <a:gd name="f30" fmla="+- f22 0 f1"/>
                <a:gd name="f31" fmla="*/ f25 1 227"/>
                <a:gd name="f32" fmla="*/ f26 1 10"/>
                <a:gd name="f33" fmla="*/ f27 1 10"/>
                <a:gd name="f34" fmla="*/ f28 1 227"/>
                <a:gd name="f35" fmla="*/ f29 1 227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1"/>
                </a:cxn>
                <a:cxn ang="f30">
                  <a:pos x="f53" y="f50"/>
                </a:cxn>
                <a:cxn ang="f30">
                  <a:pos x="f49" y="f50"/>
                </a:cxn>
              </a:cxnLst>
              <a:rect l="f45" t="f48" r="f46" b="f47"/>
              <a:pathLst>
                <a:path w="227" h="1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59" name="Freeform 469">
              <a:extLst>
                <a:ext uri="{FF2B5EF4-FFF2-40B4-BE49-F238E27FC236}">
                  <a16:creationId xmlns:a16="http://schemas.microsoft.com/office/drawing/2014/main" id="{62B1ED17-FDCA-A90D-0489-3EA93EAD1EAD}"/>
                </a:ext>
              </a:extLst>
            </p:cNvPr>
            <p:cNvSpPr/>
            <p:nvPr/>
          </p:nvSpPr>
          <p:spPr>
            <a:xfrm>
              <a:off x="11584597" y="3422928"/>
              <a:ext cx="98426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2"/>
                <a:gd name="f8" fmla="val 44"/>
                <a:gd name="f9" fmla="val 47"/>
                <a:gd name="f10" fmla="val 23"/>
                <a:gd name="f11" fmla="val 25"/>
                <a:gd name="f12" fmla="val 2"/>
                <a:gd name="f13" fmla="val 3"/>
                <a:gd name="f14" fmla="val 1"/>
                <a:gd name="f15" fmla="val 5"/>
                <a:gd name="f16" fmla="val 7"/>
                <a:gd name="f17" fmla="val 21"/>
                <a:gd name="f18" fmla="val 35"/>
                <a:gd name="f19" fmla="val 49"/>
                <a:gd name="f20" fmla="val 60"/>
                <a:gd name="f21" fmla="val 67"/>
                <a:gd name="f22" fmla="val 18"/>
                <a:gd name="f23" fmla="val 52"/>
                <a:gd name="f24" fmla="+- 0 0 -90"/>
                <a:gd name="f25" fmla="*/ f3 1 68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8"/>
                <a:gd name="f35" fmla="*/ f31 1 72"/>
                <a:gd name="f36" fmla="*/ 68 f32 1"/>
                <a:gd name="f37" fmla="*/ 72 f31 1"/>
                <a:gd name="f38" fmla="*/ 0 f32 1"/>
                <a:gd name="f39" fmla="*/ 2 f31 1"/>
                <a:gd name="f40" fmla="*/ 7 f32 1"/>
                <a:gd name="f41" fmla="*/ 0 f31 1"/>
                <a:gd name="f42" fmla="*/ 49 f32 1"/>
                <a:gd name="f43" fmla="*/ 18 f31 1"/>
                <a:gd name="f44" fmla="+- f33 0 f1"/>
                <a:gd name="f45" fmla="*/ f36 1 68"/>
                <a:gd name="f46" fmla="*/ f37 1 72"/>
                <a:gd name="f47" fmla="*/ f38 1 68"/>
                <a:gd name="f48" fmla="*/ f39 1 72"/>
                <a:gd name="f49" fmla="*/ f40 1 68"/>
                <a:gd name="f50" fmla="*/ f41 1 72"/>
                <a:gd name="f51" fmla="*/ f42 1 68"/>
                <a:gd name="f52" fmla="*/ f43 1 7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68" h="72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5"/>
                    <a:pt x="f16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14"/>
                    <a:pt x="f21" y="f16"/>
                    <a:pt x="f6" y="f22"/>
                  </a:cubicBezTo>
                  <a:cubicBezTo>
                    <a:pt x="f6" y="f18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0" name="Freeform 470">
              <a:extLst>
                <a:ext uri="{FF2B5EF4-FFF2-40B4-BE49-F238E27FC236}">
                  <a16:creationId xmlns:a16="http://schemas.microsoft.com/office/drawing/2014/main" id="{80B960D8-80D0-710D-5DFA-CB4BA19C42F9}"/>
                </a:ext>
              </a:extLst>
            </p:cNvPr>
            <p:cNvSpPr/>
            <p:nvPr/>
          </p:nvSpPr>
          <p:spPr>
            <a:xfrm>
              <a:off x="11430612" y="3715024"/>
              <a:ext cx="252410" cy="15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11"/>
                <a:gd name="f8" fmla="val 8"/>
                <a:gd name="f9" fmla="val 1"/>
                <a:gd name="f10" fmla="val 14"/>
                <a:gd name="f11" fmla="val 17"/>
                <a:gd name="f12" fmla="val 68"/>
                <a:gd name="f13" fmla="val 118"/>
                <a:gd name="f14" fmla="val 169"/>
                <a:gd name="f15" fmla="val 170"/>
                <a:gd name="f16" fmla="val 171"/>
                <a:gd name="f17" fmla="val 173"/>
                <a:gd name="f18" fmla="val 3"/>
                <a:gd name="f19" fmla="val 7"/>
                <a:gd name="f20" fmla="val 10"/>
                <a:gd name="f21" fmla="val 168"/>
                <a:gd name="f22" fmla="val 165"/>
                <a:gd name="f23" fmla="val 113"/>
                <a:gd name="f24" fmla="val 62"/>
                <a:gd name="f25" fmla="val 4"/>
                <a:gd name="f26" fmla="val 9"/>
                <a:gd name="f27" fmla="val 6"/>
                <a:gd name="f28" fmla="+- 0 0 -90"/>
                <a:gd name="f29" fmla="*/ f3 1 174"/>
                <a:gd name="f30" fmla="*/ f4 1 1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4"/>
                <a:gd name="f39" fmla="*/ f35 1 11"/>
                <a:gd name="f40" fmla="*/ 8 f36 1"/>
                <a:gd name="f41" fmla="*/ 1 f35 1"/>
                <a:gd name="f42" fmla="*/ 17 f36 1"/>
                <a:gd name="f43" fmla="*/ 0 f35 1"/>
                <a:gd name="f44" fmla="*/ 169 f36 1"/>
                <a:gd name="f45" fmla="*/ 173 f36 1"/>
                <a:gd name="f46" fmla="*/ 174 f36 1"/>
                <a:gd name="f47" fmla="*/ 10 f35 1"/>
                <a:gd name="f48" fmla="*/ 165 f36 1"/>
                <a:gd name="f49" fmla="*/ 11 f35 1"/>
                <a:gd name="f50" fmla="*/ 10 f36 1"/>
                <a:gd name="f51" fmla="*/ 0 f36 1"/>
                <a:gd name="f52" fmla="*/ 9 f35 1"/>
                <a:gd name="f53" fmla="+- f37 0 f1"/>
                <a:gd name="f54" fmla="*/ f40 1 174"/>
                <a:gd name="f55" fmla="*/ f41 1 11"/>
                <a:gd name="f56" fmla="*/ f42 1 174"/>
                <a:gd name="f57" fmla="*/ f43 1 11"/>
                <a:gd name="f58" fmla="*/ f44 1 174"/>
                <a:gd name="f59" fmla="*/ f45 1 174"/>
                <a:gd name="f60" fmla="*/ f46 1 174"/>
                <a:gd name="f61" fmla="*/ f47 1 11"/>
                <a:gd name="f62" fmla="*/ f48 1 174"/>
                <a:gd name="f63" fmla="*/ f49 1 11"/>
                <a:gd name="f64" fmla="*/ f50 1 174"/>
                <a:gd name="f65" fmla="*/ f51 1 174"/>
                <a:gd name="f66" fmla="*/ f52 1 11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8"/>
                <a:gd name="f77" fmla="*/ f60 1 f38"/>
                <a:gd name="f78" fmla="*/ f61 1 f39"/>
                <a:gd name="f79" fmla="*/ f62 1 f38"/>
                <a:gd name="f80" fmla="*/ f63 1 f39"/>
                <a:gd name="f81" fmla="*/ f64 1 f38"/>
                <a:gd name="f82" fmla="*/ f65 1 f38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29 1"/>
                <a:gd name="f94" fmla="*/ f77 f29 1"/>
                <a:gd name="f95" fmla="*/ f78 f30 1"/>
                <a:gd name="f96" fmla="*/ f79 f29 1"/>
                <a:gd name="f97" fmla="*/ f80 f30 1"/>
                <a:gd name="f98" fmla="*/ f81 f29 1"/>
                <a:gd name="f99" fmla="*/ f82 f29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1"/>
                </a:cxn>
                <a:cxn ang="f53">
                  <a:pos x="f93" y="f91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7"/>
                </a:cxn>
                <a:cxn ang="f53">
                  <a:pos x="f99" y="f100"/>
                </a:cxn>
                <a:cxn ang="f53">
                  <a:pos x="f88" y="f89"/>
                </a:cxn>
              </a:cxnLst>
              <a:rect l="f84" t="f87" r="f85" b="f86"/>
              <a:pathLst>
                <a:path w="174" h="11">
                  <a:moveTo>
                    <a:pt x="f8" y="f9"/>
                  </a:moveTo>
                  <a:cubicBezTo>
                    <a:pt x="f7" y="f9"/>
                    <a:pt x="f10" y="f5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6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0" y="f7"/>
                  </a:cubicBezTo>
                  <a:cubicBezTo>
                    <a:pt x="f19" y="f7"/>
                    <a:pt x="f25" y="f20"/>
                    <a:pt x="f5" y="f26"/>
                  </a:cubicBezTo>
                  <a:cubicBezTo>
                    <a:pt x="f18" y="f27"/>
                    <a:pt x="f27" y="f2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1" name="Freeform 471">
              <a:extLst>
                <a:ext uri="{FF2B5EF4-FFF2-40B4-BE49-F238E27FC236}">
                  <a16:creationId xmlns:a16="http://schemas.microsoft.com/office/drawing/2014/main" id="{24897D15-F00F-C164-5534-32EA4DFD5520}"/>
                </a:ext>
              </a:extLst>
            </p:cNvPr>
            <p:cNvSpPr/>
            <p:nvPr/>
          </p:nvSpPr>
          <p:spPr>
            <a:xfrm>
              <a:off x="11354415" y="3716615"/>
              <a:ext cx="8889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"/>
                <a:gd name="f8" fmla="val 59"/>
                <a:gd name="f9" fmla="val 3"/>
                <a:gd name="f10" fmla="val 56"/>
                <a:gd name="f11" fmla="val 5"/>
                <a:gd name="f12" fmla="val 53"/>
                <a:gd name="f13" fmla="val 8"/>
                <a:gd name="f14" fmla="val 46"/>
                <a:gd name="f15" fmla="val 9"/>
                <a:gd name="f16" fmla="val 38"/>
                <a:gd name="f17" fmla="val 31"/>
                <a:gd name="f18" fmla="val 21"/>
                <a:gd name="f19" fmla="val 11"/>
                <a:gd name="f20" fmla="val 1"/>
                <a:gd name="f21" fmla="val 6"/>
                <a:gd name="f22" fmla="val 41"/>
                <a:gd name="f23" fmla="+- 0 0 -90"/>
                <a:gd name="f24" fmla="*/ f3 1 61"/>
                <a:gd name="f25" fmla="*/ f4 1 1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10"/>
                <a:gd name="f34" fmla="*/ f31 1 61"/>
                <a:gd name="f35" fmla="*/ 61 f31 1"/>
                <a:gd name="f36" fmla="*/ 0 f30 1"/>
                <a:gd name="f37" fmla="*/ 53 f31 1"/>
                <a:gd name="f38" fmla="*/ 8 f30 1"/>
                <a:gd name="f39" fmla="*/ 31 f31 1"/>
                <a:gd name="f40" fmla="*/ 10 f30 1"/>
                <a:gd name="f41" fmla="*/ 1 f31 1"/>
                <a:gd name="f42" fmla="*/ 0 f31 1"/>
                <a:gd name="f43" fmla="+- f32 0 f1"/>
                <a:gd name="f44" fmla="*/ f35 1 61"/>
                <a:gd name="f45" fmla="*/ f36 1 10"/>
                <a:gd name="f46" fmla="*/ f37 1 61"/>
                <a:gd name="f47" fmla="*/ f38 1 10"/>
                <a:gd name="f48" fmla="*/ f39 1 61"/>
                <a:gd name="f49" fmla="*/ f40 1 10"/>
                <a:gd name="f50" fmla="*/ f41 1 61"/>
                <a:gd name="f51" fmla="*/ f42 1 61"/>
                <a:gd name="f52" fmla="*/ 0 1 f34"/>
                <a:gd name="f53" fmla="*/ f27 1 f34"/>
                <a:gd name="f54" fmla="*/ 0 1 f33"/>
                <a:gd name="f55" fmla="*/ f28 1 f33"/>
                <a:gd name="f56" fmla="*/ f44 1 f34"/>
                <a:gd name="f57" fmla="*/ f45 1 f33"/>
                <a:gd name="f58" fmla="*/ f46 1 f34"/>
                <a:gd name="f59" fmla="*/ f47 1 f33"/>
                <a:gd name="f60" fmla="*/ f48 1 f34"/>
                <a:gd name="f61" fmla="*/ f49 1 f33"/>
                <a:gd name="f62" fmla="*/ f50 1 f34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61" h="10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5" y="f21"/>
                    <a:pt x="f5" y="f9"/>
                    <a:pt x="f5" y="f5"/>
                  </a:cubicBezTo>
                  <a:cubicBezTo>
                    <a:pt x="f18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2" name="Freeform 472">
              <a:extLst>
                <a:ext uri="{FF2B5EF4-FFF2-40B4-BE49-F238E27FC236}">
                  <a16:creationId xmlns:a16="http://schemas.microsoft.com/office/drawing/2014/main" id="{94B991C5-A03A-E025-D6F5-028B9D82F8A3}"/>
                </a:ext>
              </a:extLst>
            </p:cNvPr>
            <p:cNvSpPr/>
            <p:nvPr/>
          </p:nvSpPr>
          <p:spPr>
            <a:xfrm>
              <a:off x="11432203" y="3534046"/>
              <a:ext cx="33339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3"/>
                <a:gd name="f8" fmla="val 12"/>
                <a:gd name="f9" fmla="val 9"/>
                <a:gd name="f10" fmla="val 29"/>
                <a:gd name="f11" fmla="val 8"/>
                <a:gd name="f12" fmla="val 27"/>
                <a:gd name="f13" fmla="val 6"/>
                <a:gd name="f14" fmla="val 25"/>
                <a:gd name="f15" fmla="val 4"/>
                <a:gd name="f16" fmla="val 2"/>
                <a:gd name="f17" fmla="val 20"/>
                <a:gd name="f18" fmla="val 18"/>
                <a:gd name="f19" fmla="val 13"/>
                <a:gd name="f20" fmla="val 7"/>
                <a:gd name="f21" fmla="val 3"/>
                <a:gd name="f22" fmla="val 1"/>
                <a:gd name="f23" fmla="val 15"/>
                <a:gd name="f24" fmla="val 21"/>
                <a:gd name="f25" fmla="val 19"/>
                <a:gd name="f26" fmla="val 24"/>
                <a:gd name="f27" fmla="val 16"/>
                <a:gd name="f28" fmla="val 14"/>
                <a:gd name="f29" fmla="+- 0 0 -90"/>
                <a:gd name="f30" fmla="*/ f3 1 23"/>
                <a:gd name="f31" fmla="*/ f4 1 3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3"/>
                <a:gd name="f40" fmla="*/ f36 1 33"/>
                <a:gd name="f41" fmla="*/ 12 f37 1"/>
                <a:gd name="f42" fmla="*/ 33 f36 1"/>
                <a:gd name="f43" fmla="*/ 6 f37 1"/>
                <a:gd name="f44" fmla="*/ 25 f36 1"/>
                <a:gd name="f45" fmla="*/ 0 f37 1"/>
                <a:gd name="f46" fmla="*/ 18 f36 1"/>
                <a:gd name="f47" fmla="*/ 7 f37 1"/>
                <a:gd name="f48" fmla="*/ 3 f36 1"/>
                <a:gd name="f49" fmla="*/ 15 f37 1"/>
                <a:gd name="f50" fmla="*/ 0 f36 1"/>
                <a:gd name="f51" fmla="*/ 18 f37 1"/>
                <a:gd name="f52" fmla="*/ 24 f36 1"/>
                <a:gd name="f53" fmla="+- f38 0 f1"/>
                <a:gd name="f54" fmla="*/ f41 1 23"/>
                <a:gd name="f55" fmla="*/ f42 1 33"/>
                <a:gd name="f56" fmla="*/ f43 1 23"/>
                <a:gd name="f57" fmla="*/ f44 1 33"/>
                <a:gd name="f58" fmla="*/ f45 1 23"/>
                <a:gd name="f59" fmla="*/ f46 1 33"/>
                <a:gd name="f60" fmla="*/ f47 1 23"/>
                <a:gd name="f61" fmla="*/ f48 1 33"/>
                <a:gd name="f62" fmla="*/ f49 1 23"/>
                <a:gd name="f63" fmla="*/ f50 1 33"/>
                <a:gd name="f64" fmla="*/ f51 1 23"/>
                <a:gd name="f65" fmla="*/ f52 1 33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40"/>
                <a:gd name="f74" fmla="*/ f58 1 f39"/>
                <a:gd name="f75" fmla="*/ f59 1 f40"/>
                <a:gd name="f76" fmla="*/ f60 1 f39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1 1"/>
                <a:gd name="f90" fmla="*/ f74 f30 1"/>
                <a:gd name="f91" fmla="*/ f75 f31 1"/>
                <a:gd name="f92" fmla="*/ f76 f30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86" y="f87"/>
                </a:cxn>
              </a:cxnLst>
              <a:rect l="f82" t="f85" r="f83" b="f84"/>
              <a:pathLst>
                <a:path w="23" h="3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6"/>
                    <a:pt x="f16" y="f17"/>
                    <a:pt x="f5" y="f18"/>
                  </a:cubicBezTo>
                  <a:cubicBezTo>
                    <a:pt x="f16" y="f19"/>
                    <a:pt x="f15" y="f20"/>
                    <a:pt x="f20" y="f21"/>
                  </a:cubicBezTo>
                  <a:cubicBezTo>
                    <a:pt x="f9" y="f22"/>
                    <a:pt x="f19" y="f5"/>
                    <a:pt x="f23" y="f5"/>
                  </a:cubicBezTo>
                  <a:cubicBezTo>
                    <a:pt x="f24" y="f15"/>
                    <a:pt x="f6" y="f25"/>
                    <a:pt x="f18" y="f26"/>
                  </a:cubicBezTo>
                  <a:cubicBezTo>
                    <a:pt x="f27" y="f12"/>
                    <a:pt x="f28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3" name="Freeform 473">
              <a:extLst>
                <a:ext uri="{FF2B5EF4-FFF2-40B4-BE49-F238E27FC236}">
                  <a16:creationId xmlns:a16="http://schemas.microsoft.com/office/drawing/2014/main" id="{A6A3D3CA-42FC-6723-58E3-774D72E68A5E}"/>
                </a:ext>
              </a:extLst>
            </p:cNvPr>
            <p:cNvSpPr/>
            <p:nvPr/>
          </p:nvSpPr>
          <p:spPr>
            <a:xfrm>
              <a:off x="10603528" y="3472141"/>
              <a:ext cx="2381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6"/>
                <a:gd name="f8" fmla="val 2"/>
                <a:gd name="f9" fmla="val 12"/>
                <a:gd name="f10" fmla="val 23"/>
                <a:gd name="f11" fmla="val 33"/>
                <a:gd name="f12" fmla="val 34"/>
                <a:gd name="f13" fmla="val 22"/>
                <a:gd name="f14" fmla="val 19"/>
                <a:gd name="f15" fmla="val 17"/>
                <a:gd name="f16" fmla="val 15"/>
                <a:gd name="f17" fmla="val 1"/>
                <a:gd name="f18" fmla="+- 0 0 -90"/>
                <a:gd name="f19" fmla="*/ f3 1 16"/>
                <a:gd name="f20" fmla="*/ f4 1 3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6"/>
                <a:gd name="f29" fmla="*/ f25 1 36"/>
                <a:gd name="f30" fmla="*/ 16 f26 1"/>
                <a:gd name="f31" fmla="*/ 2 f25 1"/>
                <a:gd name="f32" fmla="*/ 33 f25 1"/>
                <a:gd name="f33" fmla="*/ 0 f26 1"/>
                <a:gd name="f34" fmla="*/ 22 f25 1"/>
                <a:gd name="f35" fmla="*/ 15 f25 1"/>
                <a:gd name="f36" fmla="+- f27 0 f1"/>
                <a:gd name="f37" fmla="*/ f30 1 16"/>
                <a:gd name="f38" fmla="*/ f31 1 36"/>
                <a:gd name="f39" fmla="*/ f32 1 36"/>
                <a:gd name="f40" fmla="*/ f33 1 16"/>
                <a:gd name="f41" fmla="*/ f34 1 36"/>
                <a:gd name="f42" fmla="*/ f35 1 3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16" h="36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8" y="f7"/>
                    <a:pt x="f5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5" y="f5"/>
                    <a:pt x="f17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4" name="Freeform 474">
              <a:extLst>
                <a:ext uri="{FF2B5EF4-FFF2-40B4-BE49-F238E27FC236}">
                  <a16:creationId xmlns:a16="http://schemas.microsoft.com/office/drawing/2014/main" id="{86B6D9A8-62B9-5323-492E-C4B4962A0809}"/>
                </a:ext>
              </a:extLst>
            </p:cNvPr>
            <p:cNvSpPr/>
            <p:nvPr/>
          </p:nvSpPr>
          <p:spPr>
            <a:xfrm>
              <a:off x="10644804" y="3540401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7"/>
                <a:gd name="f8" fmla="val 36"/>
                <a:gd name="f9" fmla="val 24"/>
                <a:gd name="f10" fmla="val 14"/>
                <a:gd name="f11" fmla="val 3"/>
                <a:gd name="f12" fmla="val 13"/>
                <a:gd name="f13" fmla="val 2"/>
                <a:gd name="f14" fmla="val 17"/>
                <a:gd name="f15" fmla="val 20"/>
                <a:gd name="f16" fmla="val 35"/>
                <a:gd name="f17" fmla="+- 0 0 -90"/>
                <a:gd name="f18" fmla="*/ f3 1 16"/>
                <a:gd name="f19" fmla="*/ f4 1 3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37"/>
                <a:gd name="f29" fmla="*/ 0 f25 1"/>
                <a:gd name="f30" fmla="*/ 36 f24 1"/>
                <a:gd name="f31" fmla="*/ 3 f24 1"/>
                <a:gd name="f32" fmla="*/ 16 f25 1"/>
                <a:gd name="f33" fmla="*/ 14 f24 1"/>
                <a:gd name="f34" fmla="*/ 24 f24 1"/>
                <a:gd name="f35" fmla="+- f26 0 f1"/>
                <a:gd name="f36" fmla="*/ f29 1 16"/>
                <a:gd name="f37" fmla="*/ f30 1 37"/>
                <a:gd name="f38" fmla="*/ f31 1 37"/>
                <a:gd name="f39" fmla="*/ f32 1 16"/>
                <a:gd name="f40" fmla="*/ f33 1 37"/>
                <a:gd name="f41" fmla="*/ f34 1 37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8"/>
                <a:gd name="f49" fmla="*/ f39 1 f27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9 1"/>
                <a:gd name="f59" fmla="*/ f49 f18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9" y="f60"/>
                </a:cxn>
                <a:cxn ang="f35">
                  <a:pos x="f59" y="f61"/>
                </a:cxn>
                <a:cxn ang="f35">
                  <a:pos x="f56" y="f57"/>
                </a:cxn>
              </a:cxnLst>
              <a:rect l="f52" t="f55" r="f53" b="f54"/>
              <a:pathLst>
                <a:path w="16" h="3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6" y="f10"/>
                  </a:cubicBezTo>
                  <a:cubicBezTo>
                    <a:pt x="f6" y="f14"/>
                    <a:pt x="f6" y="f15"/>
                    <a:pt x="f6" y="f9"/>
                  </a:cubicBezTo>
                  <a:cubicBezTo>
                    <a:pt x="f6" y="f16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5" name="Freeform 475">
              <a:extLst>
                <a:ext uri="{FF2B5EF4-FFF2-40B4-BE49-F238E27FC236}">
                  <a16:creationId xmlns:a16="http://schemas.microsoft.com/office/drawing/2014/main" id="{D17BCDDE-DF17-E1FA-2D45-C96EEB22C28C}"/>
                </a:ext>
              </a:extLst>
            </p:cNvPr>
            <p:cNvSpPr/>
            <p:nvPr/>
          </p:nvSpPr>
          <p:spPr>
            <a:xfrm>
              <a:off x="10447952" y="6080403"/>
              <a:ext cx="12859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23"/>
                <a:gd name="f8" fmla="val 7"/>
                <a:gd name="f9" fmla="val 14"/>
                <a:gd name="f10" fmla="val 22"/>
                <a:gd name="f11" fmla="val 78"/>
                <a:gd name="f12" fmla="val 68"/>
                <a:gd name="f13" fmla="val 59"/>
                <a:gd name="f14" fmla="val 43"/>
                <a:gd name="f15" fmla="val 27"/>
                <a:gd name="f16" fmla="val 21"/>
                <a:gd name="f17" fmla="val 11"/>
                <a:gd name="f18" fmla="val 2"/>
                <a:gd name="f19" fmla="val 19"/>
                <a:gd name="f20" fmla="val 1"/>
                <a:gd name="f21" fmla="val 4"/>
                <a:gd name="f22" fmla="val 30"/>
                <a:gd name="f23" fmla="+- 0 0 -90"/>
                <a:gd name="f24" fmla="*/ f3 1 89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9"/>
                <a:gd name="f34" fmla="*/ f30 1 23"/>
                <a:gd name="f35" fmla="*/ 89 f31 1"/>
                <a:gd name="f36" fmla="*/ 0 f30 1"/>
                <a:gd name="f37" fmla="*/ 22 f30 1"/>
                <a:gd name="f38" fmla="*/ 59 f31 1"/>
                <a:gd name="f39" fmla="*/ 11 f31 1"/>
                <a:gd name="f40" fmla="*/ 1 f31 1"/>
                <a:gd name="f41" fmla="*/ 11 f30 1"/>
                <a:gd name="f42" fmla="+- f32 0 f1"/>
                <a:gd name="f43" fmla="*/ f35 1 89"/>
                <a:gd name="f44" fmla="*/ f36 1 23"/>
                <a:gd name="f45" fmla="*/ f37 1 23"/>
                <a:gd name="f46" fmla="*/ f38 1 89"/>
                <a:gd name="f47" fmla="*/ f39 1 89"/>
                <a:gd name="f48" fmla="*/ f40 1 89"/>
                <a:gd name="f49" fmla="*/ f41 1 23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67"/>
                </a:cxn>
                <a:cxn ang="f42">
                  <a:pos x="f70" y="f71"/>
                </a:cxn>
                <a:cxn ang="f42">
                  <a:pos x="f70" y="f66"/>
                </a:cxn>
                <a:cxn ang="f42">
                  <a:pos x="f65" y="f66"/>
                </a:cxn>
              </a:cxnLst>
              <a:rect l="f61" t="f64" r="f62" b="f63"/>
              <a:pathLst>
                <a:path w="89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15" y="f16"/>
                    <a:pt x="f17" y="f10"/>
                  </a:cubicBezTo>
                  <a:cubicBezTo>
                    <a:pt x="f18" y="f7"/>
                    <a:pt x="f5" y="f19"/>
                    <a:pt x="f20" y="f17"/>
                  </a:cubicBezTo>
                  <a:cubicBezTo>
                    <a:pt x="f20" y="f8"/>
                    <a:pt x="f20" y="f21"/>
                    <a:pt x="f20" y="f5"/>
                  </a:cubicBezTo>
                  <a:cubicBezTo>
                    <a:pt x="f2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6" name="Freeform 476">
              <a:extLst>
                <a:ext uri="{FF2B5EF4-FFF2-40B4-BE49-F238E27FC236}">
                  <a16:creationId xmlns:a16="http://schemas.microsoft.com/office/drawing/2014/main" id="{9CBDF7AE-A8B3-2DEC-0635-FEFAAFDD9218}"/>
                </a:ext>
              </a:extLst>
            </p:cNvPr>
            <p:cNvSpPr/>
            <p:nvPr/>
          </p:nvSpPr>
          <p:spPr>
            <a:xfrm>
              <a:off x="10795616" y="6104214"/>
              <a:ext cx="31747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88"/>
                <a:gd name="f8" fmla="val 58"/>
                <a:gd name="f9" fmla="val 29"/>
                <a:gd name="f10" fmla="val 7"/>
                <a:gd name="f11" fmla="val 14"/>
                <a:gd name="f12" fmla="val 15"/>
                <a:gd name="f13" fmla="val 8"/>
                <a:gd name="f14" fmla="+- 0 0 -90"/>
                <a:gd name="f15" fmla="*/ f3 1 22"/>
                <a:gd name="f16" fmla="*/ f4 1 8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88"/>
                <a:gd name="f26" fmla="*/ 0 f22 1"/>
                <a:gd name="f27" fmla="*/ 88 f21 1"/>
                <a:gd name="f28" fmla="*/ 0 f21 1"/>
                <a:gd name="f29" fmla="*/ 22 f22 1"/>
                <a:gd name="f30" fmla="+- f23 0 f1"/>
                <a:gd name="f31" fmla="*/ f26 1 22"/>
                <a:gd name="f32" fmla="*/ f27 1 88"/>
                <a:gd name="f33" fmla="*/ f28 1 8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8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7" name="Freeform 477">
              <a:extLst>
                <a:ext uri="{FF2B5EF4-FFF2-40B4-BE49-F238E27FC236}">
                  <a16:creationId xmlns:a16="http://schemas.microsoft.com/office/drawing/2014/main" id="{B89C42C0-C342-6080-F169-9C54D752D32F}"/>
                </a:ext>
              </a:extLst>
            </p:cNvPr>
            <p:cNvSpPr/>
            <p:nvPr/>
          </p:nvSpPr>
          <p:spPr>
            <a:xfrm>
              <a:off x="10736875" y="6126434"/>
              <a:ext cx="33339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72"/>
                <a:gd name="f8" fmla="val 15"/>
                <a:gd name="f9" fmla="val 8"/>
                <a:gd name="f10" fmla="val 50"/>
                <a:gd name="f11" fmla="val 29"/>
                <a:gd name="f12" fmla="val 7"/>
                <a:gd name="f13" fmla="val 5"/>
                <a:gd name="f14" fmla="val 3"/>
                <a:gd name="f15" fmla="val 2"/>
                <a:gd name="f16" fmla="val 22"/>
                <a:gd name="f17" fmla="val 1"/>
                <a:gd name="f18" fmla="val 18"/>
                <a:gd name="f19" fmla="val 36"/>
                <a:gd name="f20" fmla="val 53"/>
                <a:gd name="f21" fmla="+- 0 0 -90"/>
                <a:gd name="f22" fmla="*/ f3 1 23"/>
                <a:gd name="f23" fmla="*/ f4 1 7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3"/>
                <a:gd name="f32" fmla="*/ f28 1 72"/>
                <a:gd name="f33" fmla="*/ 23 f29 1"/>
                <a:gd name="f34" fmla="*/ 72 f28 1"/>
                <a:gd name="f35" fmla="*/ 0 f29 1"/>
                <a:gd name="f36" fmla="*/ 7 f28 1"/>
                <a:gd name="f37" fmla="*/ 5 f29 1"/>
                <a:gd name="f38" fmla="*/ 2 f28 1"/>
                <a:gd name="f39" fmla="*/ 18 f28 1"/>
                <a:gd name="f40" fmla="+- f30 0 f1"/>
                <a:gd name="f41" fmla="*/ f33 1 23"/>
                <a:gd name="f42" fmla="*/ f34 1 72"/>
                <a:gd name="f43" fmla="*/ f35 1 23"/>
                <a:gd name="f44" fmla="*/ f36 1 72"/>
                <a:gd name="f45" fmla="*/ f37 1 23"/>
                <a:gd name="f46" fmla="*/ f38 1 72"/>
                <a:gd name="f47" fmla="*/ f39 1 7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3" y="f69"/>
                </a:cxn>
                <a:cxn ang="f40">
                  <a:pos x="f63" y="f64"/>
                </a:cxn>
              </a:cxnLst>
              <a:rect l="f59" t="f62" r="f60" b="f61"/>
              <a:pathLst>
                <a:path w="23" h="7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14" y="f15"/>
                    <a:pt x="f13" y="f15"/>
                  </a:cubicBezTo>
                  <a:cubicBezTo>
                    <a:pt x="f16" y="f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8" name="Freeform 478">
              <a:extLst>
                <a:ext uri="{FF2B5EF4-FFF2-40B4-BE49-F238E27FC236}">
                  <a16:creationId xmlns:a16="http://schemas.microsoft.com/office/drawing/2014/main" id="{F0F1AA92-DC5B-9946-694C-F16E1A702E62}"/>
                </a:ext>
              </a:extLst>
            </p:cNvPr>
            <p:cNvSpPr/>
            <p:nvPr/>
          </p:nvSpPr>
          <p:spPr>
            <a:xfrm>
              <a:off x="10449534" y="6137553"/>
              <a:ext cx="10001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21"/>
                <a:gd name="f8" fmla="val 7"/>
                <a:gd name="f9" fmla="val 13"/>
                <a:gd name="f10" fmla="val 46"/>
                <a:gd name="f11" fmla="val 23"/>
                <a:gd name="f12" fmla="val 14"/>
                <a:gd name="f13" fmla="val 22"/>
                <a:gd name="f14" fmla="val 45"/>
                <a:gd name="f15" fmla="+- 0 0 -90"/>
                <a:gd name="f16" fmla="*/ f3 1 69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69"/>
                <a:gd name="f26" fmla="*/ f22 1 21"/>
                <a:gd name="f27" fmla="*/ 69 f23 1"/>
                <a:gd name="f28" fmla="*/ 0 f22 1"/>
                <a:gd name="f29" fmla="*/ 21 f22 1"/>
                <a:gd name="f30" fmla="*/ 0 f23 1"/>
                <a:gd name="f31" fmla="+- f24 0 f1"/>
                <a:gd name="f32" fmla="*/ f27 1 69"/>
                <a:gd name="f33" fmla="*/ f28 1 21"/>
                <a:gd name="f34" fmla="*/ f29 1 21"/>
                <a:gd name="f35" fmla="*/ f30 1 6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69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69" name="Freeform 479">
              <a:extLst>
                <a:ext uri="{FF2B5EF4-FFF2-40B4-BE49-F238E27FC236}">
                  <a16:creationId xmlns:a16="http://schemas.microsoft.com/office/drawing/2014/main" id="{5EB069A0-DD4F-E293-3E6E-120510567482}"/>
                </a:ext>
              </a:extLst>
            </p:cNvPr>
            <p:cNvSpPr/>
            <p:nvPr/>
          </p:nvSpPr>
          <p:spPr>
            <a:xfrm>
              <a:off x="10628921" y="6250262"/>
              <a:ext cx="201616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"/>
                <a:gd name="f7" fmla="val 9"/>
                <a:gd name="f8" fmla="val 136"/>
                <a:gd name="f9" fmla="val 8"/>
                <a:gd name="f10" fmla="val 111"/>
                <a:gd name="f11" fmla="val 86"/>
                <a:gd name="f12" fmla="val 61"/>
                <a:gd name="f13" fmla="val 43"/>
                <a:gd name="f14" fmla="val 24"/>
                <a:gd name="f15" fmla="val 6"/>
                <a:gd name="f16" fmla="val 4"/>
                <a:gd name="f17" fmla="val 2"/>
                <a:gd name="f18" fmla="val 3"/>
                <a:gd name="f19" fmla="val 1"/>
                <a:gd name="f20" fmla="val 48"/>
                <a:gd name="f21" fmla="val 90"/>
                <a:gd name="f22" fmla="val 132"/>
                <a:gd name="f23" fmla="val 134"/>
                <a:gd name="f24" fmla="val 5"/>
                <a:gd name="f25" fmla="val 138"/>
                <a:gd name="f26" fmla="val 137"/>
                <a:gd name="f27" fmla="val 7"/>
                <a:gd name="f28" fmla="+- 0 0 -90"/>
                <a:gd name="f29" fmla="*/ f3 1 139"/>
                <a:gd name="f30" fmla="*/ f4 1 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"/>
                <a:gd name="f39" fmla="*/ f35 1 9"/>
                <a:gd name="f40" fmla="*/ 136 f36 1"/>
                <a:gd name="f41" fmla="*/ 8 f35 1"/>
                <a:gd name="f42" fmla="*/ 61 f36 1"/>
                <a:gd name="f43" fmla="*/ 6 f36 1"/>
                <a:gd name="f44" fmla="*/ 0 f36 1"/>
                <a:gd name="f45" fmla="*/ 4 f35 1"/>
                <a:gd name="f46" fmla="*/ 1 f35 1"/>
                <a:gd name="f47" fmla="*/ 132 f36 1"/>
                <a:gd name="f48" fmla="*/ 139 f36 1"/>
                <a:gd name="f49" fmla="*/ 5 f35 1"/>
                <a:gd name="f50" fmla="+- f37 0 f1"/>
                <a:gd name="f51" fmla="*/ f40 1 139"/>
                <a:gd name="f52" fmla="*/ f41 1 9"/>
                <a:gd name="f53" fmla="*/ f42 1 139"/>
                <a:gd name="f54" fmla="*/ f43 1 139"/>
                <a:gd name="f55" fmla="*/ f44 1 139"/>
                <a:gd name="f56" fmla="*/ f45 1 9"/>
                <a:gd name="f57" fmla="*/ f46 1 9"/>
                <a:gd name="f58" fmla="*/ f47 1 139"/>
                <a:gd name="f59" fmla="*/ f48 1 139"/>
                <a:gd name="f60" fmla="*/ f49 1 9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8"/>
                <a:gd name="f69" fmla="*/ f55 1 f38"/>
                <a:gd name="f70" fmla="*/ f56 1 f39"/>
                <a:gd name="f71" fmla="*/ f57 1 f39"/>
                <a:gd name="f72" fmla="*/ f58 1 f38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29 1"/>
                <a:gd name="f83" fmla="*/ f69 f29 1"/>
                <a:gd name="f84" fmla="*/ f70 f30 1"/>
                <a:gd name="f85" fmla="*/ f71 f30 1"/>
                <a:gd name="f86" fmla="*/ f72 f29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0"/>
                </a:cxn>
                <a:cxn ang="f50">
                  <a:pos x="f82" y="f80"/>
                </a:cxn>
                <a:cxn ang="f50">
                  <a:pos x="f83" y="f84"/>
                </a:cxn>
                <a:cxn ang="f50">
                  <a:pos x="f82" y="f85"/>
                </a:cxn>
                <a:cxn ang="f50">
                  <a:pos x="f86" y="f85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139" h="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7"/>
                    <a:pt x="f15" y="f9"/>
                  </a:cubicBezTo>
                  <a:cubicBezTo>
                    <a:pt x="f16" y="f9"/>
                    <a:pt x="f17" y="f15"/>
                    <a:pt x="f5" y="f16"/>
                  </a:cubicBezTo>
                  <a:cubicBezTo>
                    <a:pt x="f17" y="f18"/>
                    <a:pt x="f16" y="f19"/>
                    <a:pt x="f15" y="f19"/>
                  </a:cubicBezTo>
                  <a:cubicBezTo>
                    <a:pt x="f20" y="f5"/>
                    <a:pt x="f21" y="f5"/>
                    <a:pt x="f22" y="f19"/>
                  </a:cubicBezTo>
                  <a:cubicBezTo>
                    <a:pt x="f23" y="f19"/>
                    <a:pt x="f8" y="f16"/>
                    <a:pt x="f6" y="f24"/>
                  </a:cubicBezTo>
                  <a:cubicBezTo>
                    <a:pt x="f25" y="f15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0" name="Freeform 480">
              <a:extLst>
                <a:ext uri="{FF2B5EF4-FFF2-40B4-BE49-F238E27FC236}">
                  <a16:creationId xmlns:a16="http://schemas.microsoft.com/office/drawing/2014/main" id="{791BF142-C39D-1028-39B2-86D77E3E9482}"/>
                </a:ext>
              </a:extLst>
            </p:cNvPr>
            <p:cNvSpPr/>
            <p:nvPr/>
          </p:nvSpPr>
          <p:spPr>
            <a:xfrm>
              <a:off x="10684489" y="6167710"/>
              <a:ext cx="31747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44"/>
                <a:gd name="f8" fmla="val 7"/>
                <a:gd name="f9" fmla="val 13"/>
                <a:gd name="f10" fmla="val 15"/>
                <a:gd name="f11" fmla="val 29"/>
                <a:gd name="f12" fmla="val 30"/>
                <a:gd name="f13" fmla="val 16"/>
                <a:gd name="f14" fmla="+- 0 0 -90"/>
                <a:gd name="f15" fmla="*/ f3 1 21"/>
                <a:gd name="f16" fmla="*/ f4 1 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44"/>
                <a:gd name="f26" fmla="*/ 0 f22 1"/>
                <a:gd name="f27" fmla="*/ 0 f21 1"/>
                <a:gd name="f28" fmla="*/ 21 f22 1"/>
                <a:gd name="f29" fmla="*/ 44 f21 1"/>
                <a:gd name="f30" fmla="+- f23 0 f1"/>
                <a:gd name="f31" fmla="*/ f26 1 21"/>
                <a:gd name="f32" fmla="*/ f27 1 44"/>
                <a:gd name="f33" fmla="*/ f28 1 21"/>
                <a:gd name="f34" fmla="*/ f29 1 4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4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1" name="Freeform 481">
              <a:extLst>
                <a:ext uri="{FF2B5EF4-FFF2-40B4-BE49-F238E27FC236}">
                  <a16:creationId xmlns:a16="http://schemas.microsoft.com/office/drawing/2014/main" id="{57B51F53-B48A-2CB3-B217-031293AC6A91}"/>
                </a:ext>
              </a:extLst>
            </p:cNvPr>
            <p:cNvSpPr/>
            <p:nvPr/>
          </p:nvSpPr>
          <p:spPr>
            <a:xfrm>
              <a:off x="10446361" y="6191521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2"/>
                <a:gd name="f8" fmla="val 3"/>
                <a:gd name="f9" fmla="val 17"/>
                <a:gd name="f10" fmla="val 31"/>
                <a:gd name="f11" fmla="val 7"/>
                <a:gd name="f12" fmla="val 14"/>
                <a:gd name="f13" fmla="val 33"/>
                <a:gd name="f14" fmla="val 11"/>
                <a:gd name="f15" fmla="val 21"/>
                <a:gd name="f16" fmla="val 2"/>
                <a:gd name="f17" fmla="val 15"/>
                <a:gd name="f18" fmla="+- 0 0 -90"/>
                <a:gd name="f19" fmla="*/ f3 1 45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22"/>
                <a:gd name="f30" fmla="*/ 3 f26 1"/>
                <a:gd name="f31" fmla="*/ 0 f25 1"/>
                <a:gd name="f32" fmla="*/ 45 f26 1"/>
                <a:gd name="f33" fmla="*/ 22 f25 1"/>
                <a:gd name="f34" fmla="*/ 11 f26 1"/>
                <a:gd name="f35" fmla="*/ 21 f25 1"/>
                <a:gd name="f36" fmla="+- f27 0 f1"/>
                <a:gd name="f37" fmla="*/ f30 1 45"/>
                <a:gd name="f38" fmla="*/ f31 1 22"/>
                <a:gd name="f39" fmla="*/ f32 1 45"/>
                <a:gd name="f40" fmla="*/ f33 1 22"/>
                <a:gd name="f41" fmla="*/ f34 1 45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45" h="22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7" y="f7"/>
                    <a:pt x="f14" y="f15"/>
                  </a:cubicBezTo>
                  <a:cubicBezTo>
                    <a:pt x="f16" y="f15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2" name="Freeform 482">
              <a:extLst>
                <a:ext uri="{FF2B5EF4-FFF2-40B4-BE49-F238E27FC236}">
                  <a16:creationId xmlns:a16="http://schemas.microsoft.com/office/drawing/2014/main" id="{DD138E3B-FA73-A57C-5B05-F420EF593E1C}"/>
                </a:ext>
              </a:extLst>
            </p:cNvPr>
            <p:cNvSpPr/>
            <p:nvPr/>
          </p:nvSpPr>
          <p:spPr>
            <a:xfrm>
              <a:off x="10416204" y="6075639"/>
              <a:ext cx="1270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79"/>
                <a:gd name="f8" fmla="val 2"/>
                <a:gd name="f9" fmla="val 75"/>
                <a:gd name="f10" fmla="val 63"/>
                <a:gd name="f11" fmla="val 1"/>
                <a:gd name="f12" fmla="val 51"/>
                <a:gd name="f13" fmla="val 39"/>
                <a:gd name="f14" fmla="val 28"/>
                <a:gd name="f15" fmla="val 16"/>
                <a:gd name="f16" fmla="val 5"/>
                <a:gd name="f17" fmla="val 3"/>
                <a:gd name="f18" fmla="val 6"/>
                <a:gd name="f19" fmla="val 8"/>
                <a:gd name="f20" fmla="val 4"/>
                <a:gd name="f21" fmla="val 52"/>
                <a:gd name="f22" fmla="val 76"/>
                <a:gd name="f23" fmla="val 77"/>
                <a:gd name="f24" fmla="val 7"/>
                <a:gd name="f25" fmla="val 78"/>
                <a:gd name="f26" fmla="+- 0 0 -90"/>
                <a:gd name="f27" fmla="*/ f3 1 9"/>
                <a:gd name="f28" fmla="*/ f4 1 79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9"/>
                <a:gd name="f37" fmla="*/ f33 1 79"/>
                <a:gd name="f38" fmla="*/ 2 f34 1"/>
                <a:gd name="f39" fmla="*/ 75 f33 1"/>
                <a:gd name="f40" fmla="*/ 1 f34 1"/>
                <a:gd name="f41" fmla="*/ 39 f33 1"/>
                <a:gd name="f42" fmla="*/ 5 f33 1"/>
                <a:gd name="f43" fmla="*/ 5 f34 1"/>
                <a:gd name="f44" fmla="*/ 0 f33 1"/>
                <a:gd name="f45" fmla="*/ 8 f34 1"/>
                <a:gd name="f46" fmla="*/ 4 f33 1"/>
                <a:gd name="f47" fmla="*/ 76 f33 1"/>
                <a:gd name="f48" fmla="*/ 6 f34 1"/>
                <a:gd name="f49" fmla="*/ 79 f33 1"/>
                <a:gd name="f50" fmla="+- f35 0 f1"/>
                <a:gd name="f51" fmla="*/ f38 1 9"/>
                <a:gd name="f52" fmla="*/ f39 1 79"/>
                <a:gd name="f53" fmla="*/ f40 1 9"/>
                <a:gd name="f54" fmla="*/ f41 1 79"/>
                <a:gd name="f55" fmla="*/ f42 1 79"/>
                <a:gd name="f56" fmla="*/ f43 1 9"/>
                <a:gd name="f57" fmla="*/ f44 1 79"/>
                <a:gd name="f58" fmla="*/ f45 1 9"/>
                <a:gd name="f59" fmla="*/ f46 1 79"/>
                <a:gd name="f60" fmla="*/ f47 1 79"/>
                <a:gd name="f61" fmla="*/ f48 1 9"/>
                <a:gd name="f62" fmla="*/ f49 1 79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7"/>
                <a:gd name="f72" fmla="*/ f56 1 f36"/>
                <a:gd name="f73" fmla="*/ f57 1 f37"/>
                <a:gd name="f74" fmla="*/ f58 1 f36"/>
                <a:gd name="f75" fmla="*/ f59 1 f37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8 1"/>
                <a:gd name="f88" fmla="*/ f72 f27 1"/>
                <a:gd name="f89" fmla="*/ f73 f28 1"/>
                <a:gd name="f90" fmla="*/ f74 f27 1"/>
                <a:gd name="f91" fmla="*/ f75 f28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5" y="f87"/>
                </a:cxn>
                <a:cxn ang="f50">
                  <a:pos x="f88" y="f89"/>
                </a:cxn>
                <a:cxn ang="f50">
                  <a:pos x="f90" y="f91"/>
                </a:cxn>
                <a:cxn ang="f50">
                  <a:pos x="f90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9" h="79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5" y="f14"/>
                    <a:pt x="f5" y="f15"/>
                    <a:pt x="f11" y="f16"/>
                  </a:cubicBezTo>
                  <a:cubicBezTo>
                    <a:pt x="f11" y="f17"/>
                    <a:pt x="f17" y="f11"/>
                    <a:pt x="f16" y="f5"/>
                  </a:cubicBezTo>
                  <a:cubicBezTo>
                    <a:pt x="f18" y="f11"/>
                    <a:pt x="f19" y="f8"/>
                    <a:pt x="f19" y="f20"/>
                  </a:cubicBezTo>
                  <a:cubicBezTo>
                    <a:pt x="f6" y="f14"/>
                    <a:pt x="f6" y="f21"/>
                    <a:pt x="f19" y="f22"/>
                  </a:cubicBezTo>
                  <a:cubicBezTo>
                    <a:pt x="f19" y="f23"/>
                    <a:pt x="f24" y="f25"/>
                    <a:pt x="f18" y="f7"/>
                  </a:cubicBezTo>
                  <a:cubicBezTo>
                    <a:pt x="f16" y="f23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3" name="Freeform 483">
              <a:extLst>
                <a:ext uri="{FF2B5EF4-FFF2-40B4-BE49-F238E27FC236}">
                  <a16:creationId xmlns:a16="http://schemas.microsoft.com/office/drawing/2014/main" id="{0BC22638-D09E-250C-3303-5403A108D766}"/>
                </a:ext>
              </a:extLst>
            </p:cNvPr>
            <p:cNvSpPr/>
            <p:nvPr/>
          </p:nvSpPr>
          <p:spPr>
            <a:xfrm>
              <a:off x="10547960" y="6262963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19"/>
                <a:gd name="f9" fmla="val 11"/>
                <a:gd name="f10" fmla="val 2"/>
                <a:gd name="f11" fmla="val 1"/>
                <a:gd name="f12" fmla="val 3"/>
                <a:gd name="f13" fmla="val 4"/>
                <a:gd name="f14" fmla="val 29"/>
                <a:gd name="f15" fmla="val 27"/>
                <a:gd name="f16" fmla="val 18"/>
                <a:gd name="f17" fmla="val 9"/>
                <a:gd name="f18" fmla="val 24"/>
                <a:gd name="f19" fmla="val 15"/>
                <a:gd name="f20" fmla="val 12"/>
                <a:gd name="f21" fmla="val 16"/>
                <a:gd name="f22" fmla="val 14"/>
                <a:gd name="f23" fmla="val 7"/>
                <a:gd name="f24" fmla="val 13"/>
                <a:gd name="f25" fmla="val 17"/>
                <a:gd name="f26" fmla="val 22"/>
                <a:gd name="f27" fmla="+- 0 0 -90"/>
                <a:gd name="f28" fmla="*/ f3 1 31"/>
                <a:gd name="f29" fmla="*/ f4 1 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1"/>
                <a:gd name="f38" fmla="*/ f34 1 28"/>
                <a:gd name="f39" fmla="*/ 0 f35 1"/>
                <a:gd name="f40" fmla="*/ 28 f34 1"/>
                <a:gd name="f41" fmla="*/ 2 f34 1"/>
                <a:gd name="f42" fmla="*/ 4 f35 1"/>
                <a:gd name="f43" fmla="*/ 1 f34 1"/>
                <a:gd name="f44" fmla="*/ 27 f35 1"/>
                <a:gd name="f45" fmla="*/ 24 f35 1"/>
                <a:gd name="f46" fmla="*/ 15 f34 1"/>
                <a:gd name="f47" fmla="*/ 14 f35 1"/>
                <a:gd name="f48" fmla="*/ 9 f34 1"/>
                <a:gd name="f49" fmla="*/ 7 f35 1"/>
                <a:gd name="f50" fmla="*/ 13 f35 1"/>
                <a:gd name="f51" fmla="*/ 22 f34 1"/>
                <a:gd name="f52" fmla="+- f36 0 f1"/>
                <a:gd name="f53" fmla="*/ f39 1 31"/>
                <a:gd name="f54" fmla="*/ f40 1 28"/>
                <a:gd name="f55" fmla="*/ f41 1 28"/>
                <a:gd name="f56" fmla="*/ f42 1 31"/>
                <a:gd name="f57" fmla="*/ f43 1 28"/>
                <a:gd name="f58" fmla="*/ f44 1 31"/>
                <a:gd name="f59" fmla="*/ f45 1 31"/>
                <a:gd name="f60" fmla="*/ f46 1 28"/>
                <a:gd name="f61" fmla="*/ f47 1 31"/>
                <a:gd name="f62" fmla="*/ f48 1 28"/>
                <a:gd name="f63" fmla="*/ f49 1 31"/>
                <a:gd name="f64" fmla="*/ f50 1 31"/>
                <a:gd name="f65" fmla="*/ f51 1 28"/>
                <a:gd name="f66" fmla="*/ 0 1 f37"/>
                <a:gd name="f67" fmla="*/ f31 1 f37"/>
                <a:gd name="f68" fmla="*/ 0 1 f38"/>
                <a:gd name="f69" fmla="*/ f32 1 f38"/>
                <a:gd name="f70" fmla="*/ f53 1 f37"/>
                <a:gd name="f71" fmla="*/ f54 1 f38"/>
                <a:gd name="f72" fmla="*/ f55 1 f38"/>
                <a:gd name="f73" fmla="*/ f56 1 f37"/>
                <a:gd name="f74" fmla="*/ f57 1 f38"/>
                <a:gd name="f75" fmla="*/ f58 1 f37"/>
                <a:gd name="f76" fmla="*/ f59 1 f37"/>
                <a:gd name="f77" fmla="*/ f60 1 f38"/>
                <a:gd name="f78" fmla="*/ f61 1 f37"/>
                <a:gd name="f79" fmla="*/ f62 1 f38"/>
                <a:gd name="f80" fmla="*/ f63 1 f37"/>
                <a:gd name="f81" fmla="*/ f64 1 f37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9 1"/>
                <a:gd name="f90" fmla="*/ f73 f28 1"/>
                <a:gd name="f91" fmla="*/ f74 f29 1"/>
                <a:gd name="f92" fmla="*/ f75 f28 1"/>
                <a:gd name="f93" fmla="*/ f76 f28 1"/>
                <a:gd name="f94" fmla="*/ f77 f29 1"/>
                <a:gd name="f95" fmla="*/ f78 f28 1"/>
                <a:gd name="f96" fmla="*/ f79 f29 1"/>
                <a:gd name="f97" fmla="*/ f80 f28 1"/>
                <a:gd name="f98" fmla="*/ f81 f28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7" y="f89"/>
                </a:cxn>
                <a:cxn ang="f52">
                  <a:pos x="f90" y="f91"/>
                </a:cxn>
                <a:cxn ang="f52">
                  <a:pos x="f92" y="f88"/>
                </a:cxn>
                <a:cxn ang="f52">
                  <a:pos x="f87" y="f88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4"/>
                </a:cxn>
                <a:cxn ang="f52">
                  <a:pos x="f98" y="f99"/>
                </a:cxn>
                <a:cxn ang="f52">
                  <a:pos x="f93" y="f94"/>
                </a:cxn>
              </a:cxnLst>
              <a:rect l="f83" t="f86" r="f84" b="f85"/>
              <a:pathLst>
                <a:path w="31" h="2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0"/>
                    <a:pt x="f12" y="f11"/>
                    <a:pt x="f13" y="f11"/>
                  </a:cubicBezTo>
                  <a:cubicBezTo>
                    <a:pt x="f14" y="f5"/>
                    <a:pt x="f6" y="f10"/>
                    <a:pt x="f15" y="f7"/>
                  </a:cubicBezTo>
                  <a:cubicBezTo>
                    <a:pt x="f16" y="f7"/>
                    <a:pt x="f17" y="f7"/>
                    <a:pt x="f5" y="f7"/>
                  </a:cubicBezTo>
                  <a:close/>
                  <a:moveTo>
                    <a:pt x="f18" y="f19"/>
                  </a:moveTo>
                  <a:cubicBezTo>
                    <a:pt x="f8" y="f20"/>
                    <a:pt x="f21" y="f17"/>
                    <a:pt x="f22" y="f17"/>
                  </a:cubicBezTo>
                  <a:cubicBezTo>
                    <a:pt x="f9" y="f17"/>
                    <a:pt x="f23" y="f24"/>
                    <a:pt x="f23" y="f19"/>
                  </a:cubicBezTo>
                  <a:cubicBezTo>
                    <a:pt x="f23" y="f25"/>
                    <a:pt x="f9" y="f26"/>
                    <a:pt x="f24" y="f26"/>
                  </a:cubicBezTo>
                  <a:cubicBezTo>
                    <a:pt x="f21" y="f26"/>
                    <a:pt x="f8" y="f16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4" name="Freeform 484">
              <a:extLst>
                <a:ext uri="{FF2B5EF4-FFF2-40B4-BE49-F238E27FC236}">
                  <a16:creationId xmlns:a16="http://schemas.microsoft.com/office/drawing/2014/main" id="{BE8B58C5-E667-5AAD-94C1-8F8AFFE04F58}"/>
                </a:ext>
              </a:extLst>
            </p:cNvPr>
            <p:cNvSpPr/>
            <p:nvPr/>
          </p:nvSpPr>
          <p:spPr>
            <a:xfrm>
              <a:off x="10478109" y="6266136"/>
              <a:ext cx="39684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9"/>
                <a:gd name="f9" fmla="val 18"/>
                <a:gd name="f10" fmla="val 17"/>
                <a:gd name="f11" fmla="val 23"/>
                <a:gd name="f12" fmla="val 13"/>
                <a:gd name="f13" fmla="val 19"/>
                <a:gd name="f14" fmla="val 10"/>
                <a:gd name="f15" fmla="val 7"/>
                <a:gd name="f16" fmla="val 14"/>
                <a:gd name="f17" fmla="val 12"/>
                <a:gd name="f18" fmla="val 11"/>
                <a:gd name="f19" fmla="val 8"/>
                <a:gd name="f20" fmla="val 15"/>
                <a:gd name="f21" fmla="val 20"/>
                <a:gd name="f22" fmla="val 16"/>
                <a:gd name="f23" fmla="+- 0 0 -90"/>
                <a:gd name="f24" fmla="*/ f3 1 27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6"/>
                <a:gd name="f35" fmla="*/ 0 f31 1"/>
                <a:gd name="f36" fmla="*/ 0 f30 1"/>
                <a:gd name="f37" fmla="*/ 27 f31 1"/>
                <a:gd name="f38" fmla="*/ 26 f30 1"/>
                <a:gd name="f39" fmla="*/ 23 f31 1"/>
                <a:gd name="f40" fmla="*/ 13 f30 1"/>
                <a:gd name="f41" fmla="*/ 14 f31 1"/>
                <a:gd name="f42" fmla="*/ 7 f30 1"/>
                <a:gd name="f43" fmla="*/ 8 f31 1"/>
                <a:gd name="f44" fmla="*/ 12 f30 1"/>
                <a:gd name="f45" fmla="*/ 20 f30 1"/>
                <a:gd name="f46" fmla="+- f32 0 f1"/>
                <a:gd name="f47" fmla="*/ f35 1 27"/>
                <a:gd name="f48" fmla="*/ f36 1 26"/>
                <a:gd name="f49" fmla="*/ f37 1 27"/>
                <a:gd name="f50" fmla="*/ f38 1 26"/>
                <a:gd name="f51" fmla="*/ f39 1 27"/>
                <a:gd name="f52" fmla="*/ f40 1 26"/>
                <a:gd name="f53" fmla="*/ f41 1 27"/>
                <a:gd name="f54" fmla="*/ f42 1 26"/>
                <a:gd name="f55" fmla="*/ f43 1 27"/>
                <a:gd name="f56" fmla="*/ f44 1 26"/>
                <a:gd name="f57" fmla="*/ f45 1 2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78"/>
                </a:cxn>
                <a:cxn ang="f46">
                  <a:pos x="f79" y="f80"/>
                </a:cxn>
                <a:cxn ang="f46">
                  <a:pos x="f77" y="f80"/>
                </a:cxn>
                <a:cxn ang="f46">
                  <a:pos x="f77" y="f78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3" y="f87"/>
                </a:cxn>
                <a:cxn ang="f46">
                  <a:pos x="f81" y="f82"/>
                </a:cxn>
              </a:cxnLst>
              <a:rect l="f73" t="f76" r="f74" b="f75"/>
              <a:pathLst>
                <a:path w="27" h="2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lose/>
                  <a:moveTo>
                    <a:pt x="f11" y="f12"/>
                  </a:moveTo>
                  <a:cubicBezTo>
                    <a:pt x="f13" y="f14"/>
                    <a:pt x="f10" y="f15"/>
                    <a:pt x="f16" y="f15"/>
                  </a:cubicBezTo>
                  <a:cubicBezTo>
                    <a:pt x="f17" y="f15"/>
                    <a:pt x="f15" y="f18"/>
                    <a:pt x="f19" y="f17"/>
                  </a:cubicBezTo>
                  <a:cubicBezTo>
                    <a:pt x="f8" y="f20"/>
                    <a:pt x="f17" y="f13"/>
                    <a:pt x="f16" y="f21"/>
                  </a:cubicBezTo>
                  <a:cubicBezTo>
                    <a:pt x="f22" y="f21"/>
                    <a:pt x="f13" y="f22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5" name="Freeform 485">
              <a:extLst>
                <a:ext uri="{FF2B5EF4-FFF2-40B4-BE49-F238E27FC236}">
                  <a16:creationId xmlns:a16="http://schemas.microsoft.com/office/drawing/2014/main" id="{128ED917-5ADD-6A70-30C6-F35608347574}"/>
                </a:ext>
              </a:extLst>
            </p:cNvPr>
            <p:cNvSpPr/>
            <p:nvPr/>
          </p:nvSpPr>
          <p:spPr>
            <a:xfrm>
              <a:off x="10416204" y="6266136"/>
              <a:ext cx="38103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9"/>
                <a:gd name="f9" fmla="val 8"/>
                <a:gd name="f10" fmla="val 18"/>
                <a:gd name="f11" fmla="val 23"/>
                <a:gd name="f12" fmla="val 13"/>
                <a:gd name="f13" fmla="val 19"/>
                <a:gd name="f14" fmla="val 10"/>
                <a:gd name="f15" fmla="val 16"/>
                <a:gd name="f16" fmla="val 7"/>
                <a:gd name="f17" fmla="val 11"/>
                <a:gd name="f18" fmla="val 15"/>
                <a:gd name="f19" fmla="val 14"/>
                <a:gd name="f20" fmla="val 20"/>
                <a:gd name="f21" fmla="+- 0 0 -90"/>
                <a:gd name="f22" fmla="*/ f3 1 26"/>
                <a:gd name="f23" fmla="*/ f4 1 26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26"/>
                <a:gd name="f30" fmla="*/ 0 f27 1"/>
                <a:gd name="f31" fmla="*/ 26 f27 1"/>
                <a:gd name="f32" fmla="*/ 23 f27 1"/>
                <a:gd name="f33" fmla="*/ 13 f27 1"/>
                <a:gd name="f34" fmla="*/ 7 f27 1"/>
                <a:gd name="f35" fmla="*/ 14 f27 1"/>
                <a:gd name="f36" fmla="*/ 20 f27 1"/>
                <a:gd name="f37" fmla="+- f28 0 f1"/>
                <a:gd name="f38" fmla="*/ f30 1 26"/>
                <a:gd name="f39" fmla="*/ f31 1 26"/>
                <a:gd name="f40" fmla="*/ f32 1 26"/>
                <a:gd name="f41" fmla="*/ f33 1 26"/>
                <a:gd name="f42" fmla="*/ f34 1 26"/>
                <a:gd name="f43" fmla="*/ f35 1 26"/>
                <a:gd name="f44" fmla="*/ f36 1 26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7 f23 1"/>
                <a:gd name="f61" fmla="*/ f48 f22 1"/>
                <a:gd name="f62" fmla="*/ f49 f22 1"/>
                <a:gd name="f63" fmla="*/ f50 f23 1"/>
                <a:gd name="f64" fmla="*/ f50 f22 1"/>
                <a:gd name="f65" fmla="*/ f51 f23 1"/>
                <a:gd name="f66" fmla="*/ f51 f22 1"/>
                <a:gd name="f67" fmla="*/ f52 f22 1"/>
                <a:gd name="f68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0"/>
                </a:cxn>
                <a:cxn ang="f37">
                  <a:pos x="f61" y="f59"/>
                </a:cxn>
                <a:cxn ang="f37">
                  <a:pos x="f58" y="f59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7" y="f68"/>
                </a:cxn>
                <a:cxn ang="f37">
                  <a:pos x="f62" y="f63"/>
                </a:cxn>
              </a:cxnLst>
              <a:rect l="f54" t="f57" r="f55" b="f56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7"/>
                    <a:pt x="f6" y="f6"/>
                  </a:cubicBezTo>
                  <a:cubicBezTo>
                    <a:pt x="f10" y="f6"/>
                    <a:pt x="f8" y="f6"/>
                    <a:pt x="f5" y="f6"/>
                  </a:cubicBezTo>
                  <a:close/>
                  <a:moveTo>
                    <a:pt x="f11" y="f12"/>
                  </a:moveTo>
                  <a:cubicBezTo>
                    <a:pt x="f13" y="f14"/>
                    <a:pt x="f15" y="f16"/>
                    <a:pt x="f12" y="f16"/>
                  </a:cubicBezTo>
                  <a:cubicBezTo>
                    <a:pt x="f17" y="f16"/>
                    <a:pt x="f8" y="f17"/>
                    <a:pt x="f16" y="f12"/>
                  </a:cubicBezTo>
                  <a:cubicBezTo>
                    <a:pt x="f8" y="f18"/>
                    <a:pt x="f17" y="f13"/>
                    <a:pt x="f19" y="f20"/>
                  </a:cubicBezTo>
                  <a:cubicBezTo>
                    <a:pt x="f15" y="f20"/>
                    <a:pt x="f13" y="f15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6" name="Freeform 486">
              <a:extLst>
                <a:ext uri="{FF2B5EF4-FFF2-40B4-BE49-F238E27FC236}">
                  <a16:creationId xmlns:a16="http://schemas.microsoft.com/office/drawing/2014/main" id="{A5A97528-5E14-06B7-9D0D-A80BCFBF0B64}"/>
                </a:ext>
              </a:extLst>
            </p:cNvPr>
            <p:cNvSpPr/>
            <p:nvPr/>
          </p:nvSpPr>
          <p:spPr>
            <a:xfrm>
              <a:off x="10628921" y="6201049"/>
              <a:ext cx="3174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4"/>
                <a:gd name="f9" fmla="val 7"/>
                <a:gd name="f10" fmla="val 13"/>
                <a:gd name="f11" fmla="val 15"/>
                <a:gd name="f12" fmla="val 8"/>
                <a:gd name="f13" fmla="+- 0 0 -90"/>
                <a:gd name="f14" fmla="*/ f3 1 22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2"/>
                <a:gd name="f24" fmla="*/ f20 1 21"/>
                <a:gd name="f25" fmla="*/ 0 f21 1"/>
                <a:gd name="f26" fmla="*/ 21 f20 1"/>
                <a:gd name="f27" fmla="*/ 0 f20 1"/>
                <a:gd name="f28" fmla="*/ 22 f21 1"/>
                <a:gd name="f29" fmla="+- f22 0 f1"/>
                <a:gd name="f30" fmla="*/ f25 1 22"/>
                <a:gd name="f31" fmla="*/ f26 1 21"/>
                <a:gd name="f32" fmla="*/ f27 1 21"/>
                <a:gd name="f33" fmla="*/ f28 1 2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2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7" name="Freeform 487">
              <a:extLst>
                <a:ext uri="{FF2B5EF4-FFF2-40B4-BE49-F238E27FC236}">
                  <a16:creationId xmlns:a16="http://schemas.microsoft.com/office/drawing/2014/main" id="{7A532155-40B0-DB2C-4865-32CE736FD073}"/>
                </a:ext>
              </a:extLst>
            </p:cNvPr>
            <p:cNvSpPr/>
            <p:nvPr/>
          </p:nvSpPr>
          <p:spPr>
            <a:xfrm>
              <a:off x="10417786" y="6185175"/>
              <a:ext cx="952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36"/>
                <a:gd name="f8" fmla="val 1"/>
                <a:gd name="f9" fmla="val 2"/>
                <a:gd name="f10" fmla="val 4"/>
                <a:gd name="f11" fmla="val 5"/>
                <a:gd name="f12" fmla="val 6"/>
                <a:gd name="f13" fmla="val 13"/>
                <a:gd name="f14" fmla="val 23"/>
                <a:gd name="f15" fmla="val 32"/>
                <a:gd name="f16" fmla="val 33"/>
                <a:gd name="f17" fmla="val 35"/>
                <a:gd name="f18" fmla="val 21"/>
                <a:gd name="f19" fmla="val 10"/>
                <a:gd name="f20" fmla="+- 0 0 -90"/>
                <a:gd name="f21" fmla="*/ f3 1 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7"/>
                <a:gd name="f31" fmla="*/ f27 1 36"/>
                <a:gd name="f32" fmla="*/ 1 f28 1"/>
                <a:gd name="f33" fmla="*/ 0 f27 1"/>
                <a:gd name="f34" fmla="*/ 5 f28 1"/>
                <a:gd name="f35" fmla="*/ 4 f27 1"/>
                <a:gd name="f36" fmla="*/ 7 f28 1"/>
                <a:gd name="f37" fmla="*/ 32 f27 1"/>
                <a:gd name="f38" fmla="*/ 4 f28 1"/>
                <a:gd name="f39" fmla="*/ 36 f27 1"/>
                <a:gd name="f40" fmla="*/ 0 f28 1"/>
                <a:gd name="f41" fmla="+- f29 0 f1"/>
                <a:gd name="f42" fmla="*/ f32 1 7"/>
                <a:gd name="f43" fmla="*/ f33 1 36"/>
                <a:gd name="f44" fmla="*/ f34 1 7"/>
                <a:gd name="f45" fmla="*/ f35 1 36"/>
                <a:gd name="f46" fmla="*/ f36 1 7"/>
                <a:gd name="f47" fmla="*/ f37 1 36"/>
                <a:gd name="f48" fmla="*/ f38 1 7"/>
                <a:gd name="f49" fmla="*/ f39 1 36"/>
                <a:gd name="f50" fmla="*/ f40 1 7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73"/>
                </a:cxn>
                <a:cxn ang="f41">
                  <a:pos x="f68" y="f69"/>
                </a:cxn>
              </a:cxnLst>
              <a:rect l="f64" t="f67" r="f65" b="f66"/>
              <a:pathLst>
                <a:path w="7" h="36">
                  <a:moveTo>
                    <a:pt x="f8" y="f5"/>
                  </a:moveTo>
                  <a:cubicBezTo>
                    <a:pt x="f9" y="f8"/>
                    <a:pt x="f10" y="f9"/>
                    <a:pt x="f11" y="f10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0" y="f7"/>
                    <a:pt x="f10" y="f7"/>
                  </a:cubicBezTo>
                  <a:cubicBezTo>
                    <a:pt x="f9" y="f17"/>
                    <a:pt x="f5" y="f16"/>
                    <a:pt x="f5" y="f15"/>
                  </a:cubicBezTo>
                  <a:cubicBezTo>
                    <a:pt x="f5" y="f18"/>
                    <a:pt x="f5" y="f19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8" name="Freeform 488">
              <a:extLst>
                <a:ext uri="{FF2B5EF4-FFF2-40B4-BE49-F238E27FC236}">
                  <a16:creationId xmlns:a16="http://schemas.microsoft.com/office/drawing/2014/main" id="{E21BD3B1-D506-8963-E4C2-5DEAC31B16D8}"/>
                </a:ext>
              </a:extLst>
            </p:cNvPr>
            <p:cNvSpPr/>
            <p:nvPr/>
          </p:nvSpPr>
          <p:spPr>
            <a:xfrm>
              <a:off x="10890860" y="4478612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8"/>
                <a:gd name="f11" fmla="val 4"/>
                <a:gd name="f12" fmla="val 20"/>
                <a:gd name="f13" fmla="val 5"/>
                <a:gd name="f14" fmla="val 6"/>
                <a:gd name="f15" fmla="val 13"/>
                <a:gd name="f16" fmla="val 1"/>
                <a:gd name="f17" fmla="val 21"/>
                <a:gd name="f18" fmla="val 23"/>
                <a:gd name="f19" fmla="+- 0 0 -90"/>
                <a:gd name="f20" fmla="*/ f3 1 24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5"/>
                <a:gd name="f31" fmla="*/ 24 f27 1"/>
                <a:gd name="f32" fmla="*/ 12 f26 1"/>
                <a:gd name="f33" fmla="*/ 12 f27 1"/>
                <a:gd name="f34" fmla="*/ 25 f26 1"/>
                <a:gd name="f35" fmla="*/ 0 f27 1"/>
                <a:gd name="f36" fmla="*/ 13 f27 1"/>
                <a:gd name="f37" fmla="*/ 1 f26 1"/>
                <a:gd name="f38" fmla="+- f28 0 f1"/>
                <a:gd name="f39" fmla="*/ f31 1 24"/>
                <a:gd name="f40" fmla="*/ f32 1 25"/>
                <a:gd name="f41" fmla="*/ f33 1 24"/>
                <a:gd name="f42" fmla="*/ f34 1 25"/>
                <a:gd name="f43" fmla="*/ f35 1 24"/>
                <a:gd name="f44" fmla="*/ f36 1 24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2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4" h="25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6"/>
                    <a:pt x="f5" y="f12"/>
                    <a:pt x="f5" y="f8"/>
                  </a:cubicBezTo>
                  <a:cubicBezTo>
                    <a:pt x="f5" y="f13"/>
                    <a:pt x="f14" y="f5"/>
                    <a:pt x="f15" y="f16"/>
                  </a:cubicBezTo>
                  <a:cubicBezTo>
                    <a:pt x="f17" y="f16"/>
                    <a:pt x="f18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79" name="Freeform 489">
              <a:extLst>
                <a:ext uri="{FF2B5EF4-FFF2-40B4-BE49-F238E27FC236}">
                  <a16:creationId xmlns:a16="http://schemas.microsoft.com/office/drawing/2014/main" id="{A0816997-7059-D745-148B-D03C8CB15CE4}"/>
                </a:ext>
              </a:extLst>
            </p:cNvPr>
            <p:cNvSpPr/>
            <p:nvPr/>
          </p:nvSpPr>
          <p:spPr>
            <a:xfrm>
              <a:off x="10359054" y="4289697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4"/>
                <a:gd name="f8" fmla="val 13"/>
                <a:gd name="f9" fmla="val 19"/>
                <a:gd name="f10" fmla="val 20"/>
                <a:gd name="f11" fmla="val 6"/>
                <a:gd name="f12" fmla="val 1"/>
                <a:gd name="f13" fmla="val 5"/>
                <a:gd name="f14" fmla="+- 0 0 -90"/>
                <a:gd name="f15" fmla="*/ f3 1 25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4"/>
                <a:gd name="f26" fmla="*/ 25 f22 1"/>
                <a:gd name="f27" fmla="*/ 13 f21 1"/>
                <a:gd name="f28" fmla="*/ 13 f22 1"/>
                <a:gd name="f29" fmla="*/ 24 f21 1"/>
                <a:gd name="f30" fmla="*/ 0 f22 1"/>
                <a:gd name="f31" fmla="*/ 0 f21 1"/>
                <a:gd name="f32" fmla="+- f23 0 f1"/>
                <a:gd name="f33" fmla="*/ f26 1 25"/>
                <a:gd name="f34" fmla="*/ f27 1 24"/>
                <a:gd name="f35" fmla="*/ f28 1 25"/>
                <a:gd name="f36" fmla="*/ f29 1 24"/>
                <a:gd name="f37" fmla="*/ f30 1 25"/>
                <a:gd name="f38" fmla="*/ f31 1 24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25" h="24">
                  <a:moveTo>
                    <a:pt x="f6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12" y="f10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12"/>
                    <a:pt x="f7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80" name="Freeform 490">
              <a:extLst>
                <a:ext uri="{FF2B5EF4-FFF2-40B4-BE49-F238E27FC236}">
                  <a16:creationId xmlns:a16="http://schemas.microsoft.com/office/drawing/2014/main" id="{1F0FE9E1-CA9D-A0AF-FFCE-CB2F9CB6F2D2}"/>
                </a:ext>
              </a:extLst>
            </p:cNvPr>
            <p:cNvSpPr/>
            <p:nvPr/>
          </p:nvSpPr>
          <p:spPr>
            <a:xfrm>
              <a:off x="10357463" y="4478612"/>
              <a:ext cx="36511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2"/>
                <a:gd name="f8" fmla="val 6"/>
                <a:gd name="f9" fmla="val 23"/>
                <a:gd name="f10" fmla="val 20"/>
                <a:gd name="f11" fmla="val 1"/>
                <a:gd name="f12" fmla="val 5"/>
                <a:gd name="f13" fmla="val 13"/>
                <a:gd name="f14" fmla="val 21"/>
                <a:gd name="f15" fmla="val 19"/>
                <a:gd name="f16" fmla="+- 0 0 -90"/>
                <a:gd name="f17" fmla="*/ f3 1 25"/>
                <a:gd name="f18" fmla="*/ f4 1 2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5"/>
                <a:gd name="f25" fmla="*/ 12 f22 1"/>
                <a:gd name="f26" fmla="*/ 25 f22 1"/>
                <a:gd name="f27" fmla="*/ 1 f22 1"/>
                <a:gd name="f28" fmla="*/ 13 f22 1"/>
                <a:gd name="f29" fmla="+- f23 0 f1"/>
                <a:gd name="f30" fmla="*/ f25 1 25"/>
                <a:gd name="f31" fmla="*/ f26 1 25"/>
                <a:gd name="f32" fmla="*/ f27 1 25"/>
                <a:gd name="f33" fmla="*/ f28 1 25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9 f17 1"/>
                <a:gd name="f49" fmla="*/ f38 f18 1"/>
                <a:gd name="f50" fmla="*/ f37 f17 1"/>
                <a:gd name="f51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4" y="f45"/>
                </a:cxn>
              </a:cxnLst>
              <a:rect l="f40" t="f43" r="f41" b="f42"/>
              <a:pathLst>
                <a:path w="25" h="25">
                  <a:moveTo>
                    <a:pt x="f7" y="f6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1" y="f12"/>
                    <a:pt x="f12" y="f5"/>
                    <a:pt x="f13" y="f11"/>
                  </a:cubicBezTo>
                  <a:cubicBezTo>
                    <a:pt x="f14" y="f11"/>
                    <a:pt x="f6" y="f12"/>
                    <a:pt x="f6" y="f13"/>
                  </a:cubicBezTo>
                  <a:cubicBezTo>
                    <a:pt x="f6" y="f15"/>
                    <a:pt x="f15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81" name="Freeform 491">
              <a:extLst>
                <a:ext uri="{FF2B5EF4-FFF2-40B4-BE49-F238E27FC236}">
                  <a16:creationId xmlns:a16="http://schemas.microsoft.com/office/drawing/2014/main" id="{37CD48A1-56B6-69F6-891E-5261C4044490}"/>
                </a:ext>
              </a:extLst>
            </p:cNvPr>
            <p:cNvSpPr/>
            <p:nvPr/>
          </p:nvSpPr>
          <p:spPr>
            <a:xfrm>
              <a:off x="10357463" y="4659590"/>
              <a:ext cx="34920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"/>
                <a:gd name="f11" fmla="val 23"/>
                <a:gd name="f12" fmla="val 5"/>
                <a:gd name="f13" fmla="val 21"/>
                <a:gd name="f14" fmla="val 13"/>
                <a:gd name="f15" fmla="val 4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12 f24 1"/>
                <a:gd name="f29" fmla="*/ 0 f23 1"/>
                <a:gd name="f30" fmla="*/ 24 f24 1"/>
                <a:gd name="f31" fmla="*/ 12 f23 1"/>
                <a:gd name="f32" fmla="*/ 24 f23 1"/>
                <a:gd name="f33" fmla="*/ 0 f24 1"/>
                <a:gd name="f34" fmla="*/ 13 f23 1"/>
                <a:gd name="f35" fmla="+- f25 0 f1"/>
                <a:gd name="f36" fmla="*/ f28 1 24"/>
                <a:gd name="f37" fmla="*/ f29 1 25"/>
                <a:gd name="f38" fmla="*/ f30 1 24"/>
                <a:gd name="f39" fmla="*/ f31 1 25"/>
                <a:gd name="f40" fmla="*/ f32 1 25"/>
                <a:gd name="f41" fmla="*/ f33 1 24"/>
                <a:gd name="f42" fmla="*/ f34 1 25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7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8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8" y="f62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6" y="f9"/>
                    <a:pt x="f9" y="f7"/>
                    <a:pt x="f8" y="f6"/>
                  </a:cubicBezTo>
                  <a:cubicBezTo>
                    <a:pt x="f12" y="f6"/>
                    <a:pt x="f5" y="f13"/>
                    <a:pt x="f5" y="f14"/>
                  </a:cubicBezTo>
                  <a:cubicBezTo>
                    <a:pt x="f5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  <p:grpSp>
        <p:nvGrpSpPr>
          <p:cNvPr id="482" name="Grupo 3488">
            <a:extLst>
              <a:ext uri="{FF2B5EF4-FFF2-40B4-BE49-F238E27FC236}">
                <a16:creationId xmlns:a16="http://schemas.microsoft.com/office/drawing/2014/main" id="{99DEB3D7-3A5F-1F53-5C5D-0E01EDEAA45C}"/>
              </a:ext>
            </a:extLst>
          </p:cNvPr>
          <p:cNvGrpSpPr/>
          <p:nvPr/>
        </p:nvGrpSpPr>
        <p:grpSpPr>
          <a:xfrm>
            <a:off x="9141567" y="864519"/>
            <a:ext cx="2181228" cy="2133597"/>
            <a:chOff x="9141567" y="864519"/>
            <a:chExt cx="2181228" cy="2133597"/>
          </a:xfrm>
        </p:grpSpPr>
        <p:sp>
          <p:nvSpPr>
            <p:cNvPr id="483" name="Freeform 497">
              <a:extLst>
                <a:ext uri="{FF2B5EF4-FFF2-40B4-BE49-F238E27FC236}">
                  <a16:creationId xmlns:a16="http://schemas.microsoft.com/office/drawing/2014/main" id="{B513CCB1-1E40-2233-C831-CCC26F8ACF95}"/>
                </a:ext>
              </a:extLst>
            </p:cNvPr>
            <p:cNvSpPr/>
            <p:nvPr/>
          </p:nvSpPr>
          <p:spPr>
            <a:xfrm>
              <a:off x="9141567" y="864519"/>
              <a:ext cx="2181228" cy="21177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3"/>
                <a:gd name="f7" fmla="val 848"/>
                <a:gd name="f8" fmla="val 164"/>
                <a:gd name="f9" fmla="val 673"/>
                <a:gd name="f10" fmla="val 210"/>
                <a:gd name="f11" fmla="val 594"/>
                <a:gd name="f12" fmla="val 277"/>
                <a:gd name="f13" fmla="val 543"/>
                <a:gd name="f14" fmla="val 365"/>
                <a:gd name="f15" fmla="val 524"/>
                <a:gd name="f16" fmla="val 428"/>
                <a:gd name="f17" fmla="val 510"/>
                <a:gd name="f18" fmla="val 489"/>
                <a:gd name="f19" fmla="val 516"/>
                <a:gd name="f20" fmla="val 549"/>
                <a:gd name="f21" fmla="val 540"/>
                <a:gd name="f22" fmla="val 534"/>
                <a:gd name="f23" fmla="val 556"/>
                <a:gd name="f24" fmla="val 519"/>
                <a:gd name="f25" fmla="val 571"/>
                <a:gd name="f26" fmla="val 504"/>
                <a:gd name="f27" fmla="val 585"/>
                <a:gd name="f28" fmla="val 500"/>
                <a:gd name="f29" fmla="val 589"/>
                <a:gd name="f30" fmla="val 591"/>
                <a:gd name="f31" fmla="val 502"/>
                <a:gd name="f32" fmla="val 596"/>
                <a:gd name="f33" fmla="val 508"/>
                <a:gd name="f34" fmla="val 607"/>
                <a:gd name="f35" fmla="val 513"/>
                <a:gd name="f36" fmla="val 619"/>
                <a:gd name="f37" fmla="val 631"/>
                <a:gd name="f38" fmla="val 641"/>
                <a:gd name="f39" fmla="val 514"/>
                <a:gd name="f40" fmla="val 645"/>
                <a:gd name="f41" fmla="val 649"/>
                <a:gd name="f42" fmla="val 490"/>
                <a:gd name="f43" fmla="val 653"/>
                <a:gd name="f44" fmla="val 477"/>
                <a:gd name="f45" fmla="val 657"/>
                <a:gd name="f46" fmla="val 472"/>
                <a:gd name="f47" fmla="val 659"/>
                <a:gd name="f48" fmla="val 470"/>
                <a:gd name="f49" fmla="val 661"/>
                <a:gd name="f50" fmla="val 667"/>
                <a:gd name="f51" fmla="val 471"/>
                <a:gd name="f52" fmla="val 685"/>
                <a:gd name="f53" fmla="val 703"/>
                <a:gd name="f54" fmla="val 722"/>
                <a:gd name="f55" fmla="val 727"/>
                <a:gd name="f56" fmla="val 729"/>
                <a:gd name="f57" fmla="val 731"/>
                <a:gd name="f58" fmla="val 735"/>
                <a:gd name="f59" fmla="val 739"/>
                <a:gd name="f60" fmla="val 744"/>
                <a:gd name="f61" fmla="val 523"/>
                <a:gd name="f62" fmla="val 747"/>
                <a:gd name="f63" fmla="val 748"/>
                <a:gd name="f64" fmla="val 756"/>
                <a:gd name="f65" fmla="val 768"/>
                <a:gd name="f66" fmla="val 781"/>
                <a:gd name="f67" fmla="val 793"/>
                <a:gd name="f68" fmla="val 797"/>
                <a:gd name="f69" fmla="val 800"/>
                <a:gd name="f70" fmla="val 803"/>
                <a:gd name="f71" fmla="val 812"/>
                <a:gd name="f72" fmla="val 522"/>
                <a:gd name="f73" fmla="val 821"/>
                <a:gd name="f74" fmla="val 533"/>
                <a:gd name="f75" fmla="val 831"/>
                <a:gd name="f76" fmla="val 479"/>
                <a:gd name="f77" fmla="val 845"/>
                <a:gd name="f78" fmla="val 426"/>
                <a:gd name="f79" fmla="val 372"/>
                <a:gd name="f80" fmla="val 839"/>
                <a:gd name="f81" fmla="val 272"/>
                <a:gd name="f82" fmla="val 824"/>
                <a:gd name="f83" fmla="val 189"/>
                <a:gd name="f84" fmla="val 776"/>
                <a:gd name="f85" fmla="val 125"/>
                <a:gd name="f86" fmla="val 698"/>
                <a:gd name="f87" fmla="val 547"/>
                <a:gd name="f88" fmla="val 3"/>
                <a:gd name="f89" fmla="val 327"/>
                <a:gd name="f90" fmla="val 133"/>
                <a:gd name="f91" fmla="val 262"/>
                <a:gd name="f92" fmla="val 32"/>
                <a:gd name="f93" fmla="val 480"/>
                <a:gd name="f94" fmla="val 646"/>
                <a:gd name="f95" fmla="val 105"/>
                <a:gd name="f96" fmla="val 817"/>
                <a:gd name="f97" fmla="val 213"/>
                <a:gd name="f98" fmla="val 420"/>
                <a:gd name="f99" fmla="val 805"/>
                <a:gd name="f100" fmla="val 592"/>
                <a:gd name="f101" fmla="val 796"/>
                <a:gd name="f102" fmla="val 582"/>
                <a:gd name="f103" fmla="val 789"/>
                <a:gd name="f104" fmla="val 573"/>
                <a:gd name="f105" fmla="val 780"/>
                <a:gd name="f106" fmla="val 565"/>
                <a:gd name="f107" fmla="val 771"/>
                <a:gd name="f108" fmla="val 558"/>
                <a:gd name="f109" fmla="val 770"/>
                <a:gd name="f110" fmla="val 552"/>
                <a:gd name="f111" fmla="val 773"/>
                <a:gd name="f112" fmla="val 542"/>
                <a:gd name="f113" fmla="val 345"/>
                <a:gd name="f114" fmla="val 706"/>
                <a:gd name="f115" fmla="val 138"/>
                <a:gd name="f116" fmla="val 97"/>
                <a:gd name="f117" fmla="val 311"/>
                <a:gd name="f118" fmla="val 58"/>
                <a:gd name="f119" fmla="val 124"/>
                <a:gd name="f120" fmla="val 182"/>
                <a:gd name="f121" fmla="val 86"/>
                <a:gd name="f122" fmla="val 376"/>
                <a:gd name="f123" fmla="val 65"/>
                <a:gd name="f124" fmla="val 485"/>
                <a:gd name="f125" fmla="val 91"/>
                <a:gd name="f126" fmla="val 583"/>
                <a:gd name="f127" fmla="val 160"/>
                <a:gd name="f128" fmla="val 669"/>
                <a:gd name="f129" fmla="val 161"/>
                <a:gd name="f130" fmla="val 670"/>
                <a:gd name="f131" fmla="val 162"/>
                <a:gd name="f132" fmla="val 671"/>
                <a:gd name="f133" fmla="+- 0 0 -90"/>
                <a:gd name="f134" fmla="*/ f3 1 873"/>
                <a:gd name="f135" fmla="*/ f4 1 848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873"/>
                <a:gd name="f144" fmla="*/ f140 1 848"/>
                <a:gd name="f145" fmla="*/ 164 f141 1"/>
                <a:gd name="f146" fmla="*/ 673 f140 1"/>
                <a:gd name="f147" fmla="*/ 365 f141 1"/>
                <a:gd name="f148" fmla="*/ 524 f140 1"/>
                <a:gd name="f149" fmla="*/ 549 f141 1"/>
                <a:gd name="f150" fmla="*/ 540 f140 1"/>
                <a:gd name="f151" fmla="*/ 504 f141 1"/>
                <a:gd name="f152" fmla="*/ 585 f140 1"/>
                <a:gd name="f153" fmla="*/ 502 f141 1"/>
                <a:gd name="f154" fmla="*/ 596 f140 1"/>
                <a:gd name="f155" fmla="*/ 519 f141 1"/>
                <a:gd name="f156" fmla="*/ 631 f140 1"/>
                <a:gd name="f157" fmla="*/ 514 f141 1"/>
                <a:gd name="f158" fmla="*/ 645 f140 1"/>
                <a:gd name="f159" fmla="*/ 477 f141 1"/>
                <a:gd name="f160" fmla="*/ 657 f140 1"/>
                <a:gd name="f161" fmla="*/ 470 f141 1"/>
                <a:gd name="f162" fmla="*/ 667 f140 1"/>
                <a:gd name="f163" fmla="*/ 722 f140 1"/>
                <a:gd name="f164" fmla="*/ 731 f140 1"/>
                <a:gd name="f165" fmla="*/ 744 f140 1"/>
                <a:gd name="f166" fmla="*/ 756 f140 1"/>
                <a:gd name="f167" fmla="*/ 793 f140 1"/>
                <a:gd name="f168" fmla="*/ 803 f140 1"/>
                <a:gd name="f169" fmla="*/ 533 f141 1"/>
                <a:gd name="f170" fmla="*/ 831 f140 1"/>
                <a:gd name="f171" fmla="*/ 372 f141 1"/>
                <a:gd name="f172" fmla="*/ 839 f140 1"/>
                <a:gd name="f173" fmla="*/ 125 f141 1"/>
                <a:gd name="f174" fmla="*/ 698 f140 1"/>
                <a:gd name="f175" fmla="*/ 133 f141 1"/>
                <a:gd name="f176" fmla="*/ 180 f140 1"/>
                <a:gd name="f177" fmla="*/ 646 f141 1"/>
                <a:gd name="f178" fmla="*/ 105 f140 1"/>
                <a:gd name="f179" fmla="*/ 805 f141 1"/>
                <a:gd name="f180" fmla="*/ 592 f140 1"/>
                <a:gd name="f181" fmla="*/ 780 f141 1"/>
                <a:gd name="f182" fmla="*/ 565 f140 1"/>
                <a:gd name="f183" fmla="*/ 773 f141 1"/>
                <a:gd name="f184" fmla="*/ 542 f140 1"/>
                <a:gd name="f185" fmla="*/ 97 f140 1"/>
                <a:gd name="f186" fmla="*/ 86 f141 1"/>
                <a:gd name="f187" fmla="*/ 376 f140 1"/>
                <a:gd name="f188" fmla="*/ 160 f141 1"/>
                <a:gd name="f189" fmla="*/ 669 f140 1"/>
                <a:gd name="f190" fmla="+- f142 0 f1"/>
                <a:gd name="f191" fmla="*/ f145 1 873"/>
                <a:gd name="f192" fmla="*/ f146 1 848"/>
                <a:gd name="f193" fmla="*/ f147 1 873"/>
                <a:gd name="f194" fmla="*/ f148 1 848"/>
                <a:gd name="f195" fmla="*/ f149 1 873"/>
                <a:gd name="f196" fmla="*/ f150 1 848"/>
                <a:gd name="f197" fmla="*/ f151 1 873"/>
                <a:gd name="f198" fmla="*/ f152 1 848"/>
                <a:gd name="f199" fmla="*/ f153 1 873"/>
                <a:gd name="f200" fmla="*/ f154 1 848"/>
                <a:gd name="f201" fmla="*/ f155 1 873"/>
                <a:gd name="f202" fmla="*/ f156 1 848"/>
                <a:gd name="f203" fmla="*/ f157 1 873"/>
                <a:gd name="f204" fmla="*/ f158 1 848"/>
                <a:gd name="f205" fmla="*/ f159 1 873"/>
                <a:gd name="f206" fmla="*/ f160 1 848"/>
                <a:gd name="f207" fmla="*/ f161 1 873"/>
                <a:gd name="f208" fmla="*/ f162 1 848"/>
                <a:gd name="f209" fmla="*/ f163 1 848"/>
                <a:gd name="f210" fmla="*/ f164 1 848"/>
                <a:gd name="f211" fmla="*/ f165 1 848"/>
                <a:gd name="f212" fmla="*/ f166 1 848"/>
                <a:gd name="f213" fmla="*/ f167 1 848"/>
                <a:gd name="f214" fmla="*/ f168 1 848"/>
                <a:gd name="f215" fmla="*/ f169 1 873"/>
                <a:gd name="f216" fmla="*/ f170 1 848"/>
                <a:gd name="f217" fmla="*/ f171 1 873"/>
                <a:gd name="f218" fmla="*/ f172 1 848"/>
                <a:gd name="f219" fmla="*/ f173 1 873"/>
                <a:gd name="f220" fmla="*/ f174 1 848"/>
                <a:gd name="f221" fmla="*/ f175 1 873"/>
                <a:gd name="f222" fmla="*/ f176 1 848"/>
                <a:gd name="f223" fmla="*/ f177 1 873"/>
                <a:gd name="f224" fmla="*/ f178 1 848"/>
                <a:gd name="f225" fmla="*/ f179 1 873"/>
                <a:gd name="f226" fmla="*/ f180 1 848"/>
                <a:gd name="f227" fmla="*/ f181 1 873"/>
                <a:gd name="f228" fmla="*/ f182 1 848"/>
                <a:gd name="f229" fmla="*/ f183 1 873"/>
                <a:gd name="f230" fmla="*/ f184 1 848"/>
                <a:gd name="f231" fmla="*/ f185 1 848"/>
                <a:gd name="f232" fmla="*/ f186 1 873"/>
                <a:gd name="f233" fmla="*/ f187 1 848"/>
                <a:gd name="f234" fmla="*/ f188 1 873"/>
                <a:gd name="f235" fmla="*/ f189 1 848"/>
                <a:gd name="f236" fmla="*/ 0 1 f143"/>
                <a:gd name="f237" fmla="*/ f137 1 f143"/>
                <a:gd name="f238" fmla="*/ 0 1 f144"/>
                <a:gd name="f239" fmla="*/ f138 1 f144"/>
                <a:gd name="f240" fmla="*/ f191 1 f143"/>
                <a:gd name="f241" fmla="*/ f192 1 f144"/>
                <a:gd name="f242" fmla="*/ f193 1 f143"/>
                <a:gd name="f243" fmla="*/ f194 1 f144"/>
                <a:gd name="f244" fmla="*/ f195 1 f143"/>
                <a:gd name="f245" fmla="*/ f196 1 f144"/>
                <a:gd name="f246" fmla="*/ f197 1 f143"/>
                <a:gd name="f247" fmla="*/ f198 1 f144"/>
                <a:gd name="f248" fmla="*/ f199 1 f143"/>
                <a:gd name="f249" fmla="*/ f200 1 f144"/>
                <a:gd name="f250" fmla="*/ f201 1 f143"/>
                <a:gd name="f251" fmla="*/ f202 1 f144"/>
                <a:gd name="f252" fmla="*/ f203 1 f143"/>
                <a:gd name="f253" fmla="*/ f204 1 f144"/>
                <a:gd name="f254" fmla="*/ f205 1 f143"/>
                <a:gd name="f255" fmla="*/ f206 1 f144"/>
                <a:gd name="f256" fmla="*/ f207 1 f143"/>
                <a:gd name="f257" fmla="*/ f208 1 f144"/>
                <a:gd name="f258" fmla="*/ f209 1 f144"/>
                <a:gd name="f259" fmla="*/ f210 1 f144"/>
                <a:gd name="f260" fmla="*/ f211 1 f144"/>
                <a:gd name="f261" fmla="*/ f212 1 f144"/>
                <a:gd name="f262" fmla="*/ f213 1 f144"/>
                <a:gd name="f263" fmla="*/ f214 1 f144"/>
                <a:gd name="f264" fmla="*/ f215 1 f143"/>
                <a:gd name="f265" fmla="*/ f216 1 f144"/>
                <a:gd name="f266" fmla="*/ f217 1 f143"/>
                <a:gd name="f267" fmla="*/ f218 1 f144"/>
                <a:gd name="f268" fmla="*/ f219 1 f143"/>
                <a:gd name="f269" fmla="*/ f220 1 f144"/>
                <a:gd name="f270" fmla="*/ f221 1 f143"/>
                <a:gd name="f271" fmla="*/ f222 1 f144"/>
                <a:gd name="f272" fmla="*/ f223 1 f143"/>
                <a:gd name="f273" fmla="*/ f224 1 f144"/>
                <a:gd name="f274" fmla="*/ f225 1 f143"/>
                <a:gd name="f275" fmla="*/ f226 1 f144"/>
                <a:gd name="f276" fmla="*/ f227 1 f143"/>
                <a:gd name="f277" fmla="*/ f228 1 f144"/>
                <a:gd name="f278" fmla="*/ f229 1 f143"/>
                <a:gd name="f279" fmla="*/ f230 1 f144"/>
                <a:gd name="f280" fmla="*/ f231 1 f144"/>
                <a:gd name="f281" fmla="*/ f232 1 f143"/>
                <a:gd name="f282" fmla="*/ f233 1 f144"/>
                <a:gd name="f283" fmla="*/ f234 1 f143"/>
                <a:gd name="f284" fmla="*/ f235 1 f144"/>
                <a:gd name="f285" fmla="*/ f236 f134 1"/>
                <a:gd name="f286" fmla="*/ f237 f134 1"/>
                <a:gd name="f287" fmla="*/ f239 f135 1"/>
                <a:gd name="f288" fmla="*/ f238 f135 1"/>
                <a:gd name="f289" fmla="*/ f240 f134 1"/>
                <a:gd name="f290" fmla="*/ f241 f135 1"/>
                <a:gd name="f291" fmla="*/ f242 f134 1"/>
                <a:gd name="f292" fmla="*/ f243 f135 1"/>
                <a:gd name="f293" fmla="*/ f244 f134 1"/>
                <a:gd name="f294" fmla="*/ f245 f135 1"/>
                <a:gd name="f295" fmla="*/ f246 f134 1"/>
                <a:gd name="f296" fmla="*/ f247 f135 1"/>
                <a:gd name="f297" fmla="*/ f248 f134 1"/>
                <a:gd name="f298" fmla="*/ f249 f135 1"/>
                <a:gd name="f299" fmla="*/ f250 f134 1"/>
                <a:gd name="f300" fmla="*/ f251 f135 1"/>
                <a:gd name="f301" fmla="*/ f252 f134 1"/>
                <a:gd name="f302" fmla="*/ f253 f135 1"/>
                <a:gd name="f303" fmla="*/ f254 f134 1"/>
                <a:gd name="f304" fmla="*/ f255 f135 1"/>
                <a:gd name="f305" fmla="*/ f256 f134 1"/>
                <a:gd name="f306" fmla="*/ f257 f135 1"/>
                <a:gd name="f307" fmla="*/ f258 f135 1"/>
                <a:gd name="f308" fmla="*/ f259 f135 1"/>
                <a:gd name="f309" fmla="*/ f260 f135 1"/>
                <a:gd name="f310" fmla="*/ f261 f135 1"/>
                <a:gd name="f311" fmla="*/ f262 f135 1"/>
                <a:gd name="f312" fmla="*/ f263 f135 1"/>
                <a:gd name="f313" fmla="*/ f264 f134 1"/>
                <a:gd name="f314" fmla="*/ f265 f135 1"/>
                <a:gd name="f315" fmla="*/ f266 f134 1"/>
                <a:gd name="f316" fmla="*/ f267 f135 1"/>
                <a:gd name="f317" fmla="*/ f268 f134 1"/>
                <a:gd name="f318" fmla="*/ f269 f135 1"/>
                <a:gd name="f319" fmla="*/ f270 f134 1"/>
                <a:gd name="f320" fmla="*/ f271 f135 1"/>
                <a:gd name="f321" fmla="*/ f272 f134 1"/>
                <a:gd name="f322" fmla="*/ f273 f135 1"/>
                <a:gd name="f323" fmla="*/ f274 f134 1"/>
                <a:gd name="f324" fmla="*/ f275 f135 1"/>
                <a:gd name="f325" fmla="*/ f276 f134 1"/>
                <a:gd name="f326" fmla="*/ f277 f135 1"/>
                <a:gd name="f327" fmla="*/ f278 f134 1"/>
                <a:gd name="f328" fmla="*/ f279 f135 1"/>
                <a:gd name="f329" fmla="*/ f280 f135 1"/>
                <a:gd name="f330" fmla="*/ f281 f134 1"/>
                <a:gd name="f331" fmla="*/ f282 f135 1"/>
                <a:gd name="f332" fmla="*/ f283 f134 1"/>
                <a:gd name="f333" fmla="*/ f28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9" y="f290"/>
                </a:cxn>
                <a:cxn ang="f190">
                  <a:pos x="f291" y="f292"/>
                </a:cxn>
                <a:cxn ang="f190">
                  <a:pos x="f293" y="f294"/>
                </a:cxn>
                <a:cxn ang="f190">
                  <a:pos x="f295" y="f296"/>
                </a:cxn>
                <a:cxn ang="f190">
                  <a:pos x="f297" y="f298"/>
                </a:cxn>
                <a:cxn ang="f190">
                  <a:pos x="f299" y="f300"/>
                </a:cxn>
                <a:cxn ang="f190">
                  <a:pos x="f301" y="f302"/>
                </a:cxn>
                <a:cxn ang="f190">
                  <a:pos x="f303" y="f304"/>
                </a:cxn>
                <a:cxn ang="f190">
                  <a:pos x="f305" y="f306"/>
                </a:cxn>
                <a:cxn ang="f190">
                  <a:pos x="f305" y="f307"/>
                </a:cxn>
                <a:cxn ang="f190">
                  <a:pos x="f303" y="f308"/>
                </a:cxn>
                <a:cxn ang="f190">
                  <a:pos x="f301" y="f309"/>
                </a:cxn>
                <a:cxn ang="f190">
                  <a:pos x="f299" y="f310"/>
                </a:cxn>
                <a:cxn ang="f190">
                  <a:pos x="f297" y="f311"/>
                </a:cxn>
                <a:cxn ang="f190">
                  <a:pos x="f295" y="f312"/>
                </a:cxn>
                <a:cxn ang="f190">
                  <a:pos x="f313" y="f314"/>
                </a:cxn>
                <a:cxn ang="f190">
                  <a:pos x="f315" y="f316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295" y="f329"/>
                </a:cxn>
                <a:cxn ang="f190">
                  <a:pos x="f330" y="f331"/>
                </a:cxn>
                <a:cxn ang="f190">
                  <a:pos x="f332" y="f333"/>
                </a:cxn>
                <a:cxn ang="f190">
                  <a:pos x="f289" y="f290"/>
                </a:cxn>
              </a:cxnLst>
              <a:rect l="f285" t="f288" r="f286" b="f287"/>
              <a:pathLst>
                <a:path w="873" h="8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33" y="f34"/>
                    <a:pt x="f35" y="f36"/>
                    <a:pt x="f24" y="f37"/>
                  </a:cubicBezTo>
                  <a:cubicBezTo>
                    <a:pt x="f15" y="f38"/>
                    <a:pt x="f15" y="f38"/>
                    <a:pt x="f39" y="f40"/>
                  </a:cubicBezTo>
                  <a:cubicBezTo>
                    <a:pt x="f31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48" y="f54"/>
                  </a:cubicBezTo>
                  <a:cubicBezTo>
                    <a:pt x="f48" y="f55"/>
                    <a:pt x="f46" y="f56"/>
                    <a:pt x="f44" y="f57"/>
                  </a:cubicBezTo>
                  <a:cubicBezTo>
                    <a:pt x="f18" y="f58"/>
                    <a:pt x="f31" y="f59"/>
                    <a:pt x="f39" y="f60"/>
                  </a:cubicBezTo>
                  <a:cubicBezTo>
                    <a:pt x="f61" y="f62"/>
                    <a:pt x="f61" y="f63"/>
                    <a:pt x="f24" y="f64"/>
                  </a:cubicBezTo>
                  <a:cubicBezTo>
                    <a:pt x="f39" y="f65"/>
                    <a:pt x="f33" y="f66"/>
                    <a:pt x="f31" y="f67"/>
                  </a:cubicBezTo>
                  <a:cubicBezTo>
                    <a:pt x="f28" y="f68"/>
                    <a:pt x="f28" y="f69"/>
                    <a:pt x="f26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76" y="f77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5" y="f87"/>
                    <a:pt x="f88" y="f89"/>
                    <a:pt x="f90" y="f2"/>
                  </a:cubicBezTo>
                  <a:cubicBezTo>
                    <a:pt x="f91" y="f92"/>
                    <a:pt x="f93" y="f5"/>
                    <a:pt x="f94" y="f95"/>
                  </a:cubicBezTo>
                  <a:cubicBezTo>
                    <a:pt x="f96" y="f97"/>
                    <a:pt x="f6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75" y="f113"/>
                    <a:pt x="f114" y="f115"/>
                    <a:pt x="f26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84" name="Freeform 498">
              <a:extLst>
                <a:ext uri="{FF2B5EF4-FFF2-40B4-BE49-F238E27FC236}">
                  <a16:creationId xmlns:a16="http://schemas.microsoft.com/office/drawing/2014/main" id="{38698F22-1828-50FF-B120-956D98AF37CC}"/>
                </a:ext>
              </a:extLst>
            </p:cNvPr>
            <p:cNvSpPr/>
            <p:nvPr/>
          </p:nvSpPr>
          <p:spPr>
            <a:xfrm>
              <a:off x="9840059" y="1286789"/>
              <a:ext cx="749295" cy="7492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150"/>
                <a:gd name="f8" fmla="val 68"/>
                <a:gd name="f9" fmla="val 67"/>
                <a:gd name="f10" fmla="val 1"/>
                <a:gd name="f11" fmla="val 149"/>
                <a:gd name="f12" fmla="val 232"/>
                <a:gd name="f13" fmla="val 233"/>
                <a:gd name="f14" fmla="val 299"/>
                <a:gd name="f15" fmla="+- 0 0 -90"/>
                <a:gd name="f16" fmla="*/ f3 1 300"/>
                <a:gd name="f17" fmla="*/ f4 1 300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00"/>
                <a:gd name="f24" fmla="*/ 0 f21 1"/>
                <a:gd name="f25" fmla="*/ 150 f21 1"/>
                <a:gd name="f26" fmla="*/ 149 f21 1"/>
                <a:gd name="f27" fmla="*/ 300 f21 1"/>
                <a:gd name="f28" fmla="*/ 299 f21 1"/>
                <a:gd name="f29" fmla="+- f22 0 f1"/>
                <a:gd name="f30" fmla="*/ f24 1 300"/>
                <a:gd name="f31" fmla="*/ f25 1 300"/>
                <a:gd name="f32" fmla="*/ f26 1 300"/>
                <a:gd name="f33" fmla="*/ f27 1 300"/>
                <a:gd name="f34" fmla="*/ f28 1 300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38 f16 1"/>
                <a:gd name="f53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300" h="300">
                  <a:moveTo>
                    <a:pt x="f5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5"/>
                    <a:pt x="f6" y="f9"/>
                    <a:pt x="f6" y="f11"/>
                  </a:cubicBezTo>
                  <a:cubicBezTo>
                    <a:pt x="f6" y="f12"/>
                    <a:pt x="f13" y="f14"/>
                    <a:pt x="f7" y="f14"/>
                  </a:cubicBezTo>
                  <a:cubicBezTo>
                    <a:pt x="f8" y="f6"/>
                    <a:pt x="f10" y="f13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85" name="Freeform 499">
              <a:extLst>
                <a:ext uri="{FF2B5EF4-FFF2-40B4-BE49-F238E27FC236}">
                  <a16:creationId xmlns:a16="http://schemas.microsoft.com/office/drawing/2014/main" id="{6795D257-5776-3602-820D-6D03DF610E12}"/>
                </a:ext>
              </a:extLst>
            </p:cNvPr>
            <p:cNvSpPr/>
            <p:nvPr/>
          </p:nvSpPr>
          <p:spPr>
            <a:xfrm>
              <a:off x="10371874" y="2205953"/>
              <a:ext cx="795335" cy="792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17"/>
                <a:gd name="f8" fmla="val 282"/>
                <a:gd name="f9" fmla="val 257"/>
                <a:gd name="f10" fmla="val 275"/>
                <a:gd name="f11" fmla="val 264"/>
                <a:gd name="f12" fmla="val 268"/>
                <a:gd name="f13" fmla="val 271"/>
                <a:gd name="f14" fmla="val 261"/>
                <a:gd name="f15" fmla="val 277"/>
                <a:gd name="f16" fmla="val 259"/>
                <a:gd name="f17" fmla="val 278"/>
                <a:gd name="f18" fmla="val 256"/>
                <a:gd name="f19" fmla="val 254"/>
                <a:gd name="f20" fmla="val 243"/>
                <a:gd name="f21" fmla="val 273"/>
                <a:gd name="f22" fmla="val 232"/>
                <a:gd name="f23" fmla="val 222"/>
                <a:gd name="f24" fmla="val 262"/>
                <a:gd name="f25" fmla="val 217"/>
                <a:gd name="f26" fmla="val 260"/>
                <a:gd name="f27" fmla="val 213"/>
                <a:gd name="f28" fmla="val 208"/>
                <a:gd name="f29" fmla="val 195"/>
                <a:gd name="f30" fmla="val 266"/>
                <a:gd name="f31" fmla="val 187"/>
                <a:gd name="f32" fmla="val 274"/>
                <a:gd name="f33" fmla="val 185"/>
                <a:gd name="f34" fmla="val 287"/>
                <a:gd name="f35" fmla="val 288"/>
                <a:gd name="f36" fmla="val 184"/>
                <a:gd name="f37" fmla="val 289"/>
                <a:gd name="f38" fmla="val 290"/>
                <a:gd name="f39" fmla="val 181"/>
                <a:gd name="f40" fmla="val 298"/>
                <a:gd name="f41" fmla="val 309"/>
                <a:gd name="f42" fmla="val 174"/>
                <a:gd name="f43" fmla="val 313"/>
                <a:gd name="f44" fmla="val 167"/>
                <a:gd name="f45" fmla="val 156"/>
                <a:gd name="f46" fmla="val 314"/>
                <a:gd name="f47" fmla="val 148"/>
                <a:gd name="f48" fmla="val 145"/>
                <a:gd name="f49" fmla="val 142"/>
                <a:gd name="f50" fmla="val 311"/>
                <a:gd name="f51" fmla="val 141"/>
                <a:gd name="f52" fmla="val 137"/>
                <a:gd name="f53" fmla="val 133"/>
                <a:gd name="f54" fmla="val 129"/>
                <a:gd name="f55" fmla="val 127"/>
                <a:gd name="f56" fmla="val 124"/>
                <a:gd name="f57" fmla="val 119"/>
                <a:gd name="f58" fmla="val 108"/>
                <a:gd name="f59" fmla="val 98"/>
                <a:gd name="f60" fmla="val 87"/>
                <a:gd name="f61" fmla="val 267"/>
                <a:gd name="f62" fmla="val 80"/>
                <a:gd name="f63" fmla="val 72"/>
                <a:gd name="f64" fmla="val 64"/>
                <a:gd name="f65" fmla="val 62"/>
                <a:gd name="f66" fmla="val 58"/>
                <a:gd name="f67" fmla="val 57"/>
                <a:gd name="f68" fmla="val 276"/>
                <a:gd name="f69" fmla="val 49"/>
                <a:gd name="f70" fmla="val 270"/>
                <a:gd name="f71" fmla="val 42"/>
                <a:gd name="f72" fmla="val 36"/>
                <a:gd name="f73" fmla="val 244"/>
                <a:gd name="f74" fmla="val 48"/>
                <a:gd name="f75" fmla="val 53"/>
                <a:gd name="f76" fmla="val 220"/>
                <a:gd name="f77" fmla="val 55"/>
                <a:gd name="f78" fmla="val 216"/>
                <a:gd name="f79" fmla="val 54"/>
                <a:gd name="f80" fmla="val 211"/>
                <a:gd name="f81" fmla="val 207"/>
                <a:gd name="f82" fmla="val 51"/>
                <a:gd name="f83" fmla="val 193"/>
                <a:gd name="f84" fmla="val 43"/>
                <a:gd name="f85" fmla="val 186"/>
                <a:gd name="f86" fmla="val 29"/>
                <a:gd name="f87" fmla="val 183"/>
                <a:gd name="f88" fmla="val 23"/>
                <a:gd name="f89" fmla="val 182"/>
                <a:gd name="f90" fmla="val 17"/>
                <a:gd name="f91" fmla="val 178"/>
                <a:gd name="f92" fmla="val 11"/>
                <a:gd name="f93" fmla="val 177"/>
                <a:gd name="f94" fmla="val 4"/>
                <a:gd name="f95" fmla="val 175"/>
                <a:gd name="f96" fmla="val 1"/>
                <a:gd name="f97" fmla="val 172"/>
                <a:gd name="f98" fmla="val 2"/>
                <a:gd name="f99" fmla="val 164"/>
                <a:gd name="f100" fmla="val 3"/>
                <a:gd name="f101" fmla="val 147"/>
                <a:gd name="f102" fmla="val 7"/>
                <a:gd name="f103" fmla="val 136"/>
                <a:gd name="f104" fmla="val 135"/>
                <a:gd name="f105" fmla="val 24"/>
                <a:gd name="f106" fmla="val 26"/>
                <a:gd name="f107" fmla="val 132"/>
                <a:gd name="f108" fmla="val 28"/>
                <a:gd name="f109" fmla="val 131"/>
                <a:gd name="f110" fmla="val 30"/>
                <a:gd name="f111" fmla="val 130"/>
                <a:gd name="f112" fmla="val 128"/>
                <a:gd name="f113" fmla="val 50"/>
                <a:gd name="f114" fmla="val 121"/>
                <a:gd name="f115" fmla="val 109"/>
                <a:gd name="f116" fmla="val 103"/>
                <a:gd name="f117" fmla="val 56"/>
                <a:gd name="f118" fmla="val 93"/>
                <a:gd name="f119" fmla="val 83"/>
                <a:gd name="f120" fmla="val 44"/>
                <a:gd name="f121" fmla="val 73"/>
                <a:gd name="f122" fmla="val 39"/>
                <a:gd name="f123" fmla="val 63"/>
                <a:gd name="f124" fmla="val 37"/>
                <a:gd name="f125" fmla="val 59"/>
                <a:gd name="f126" fmla="val 40"/>
                <a:gd name="f127" fmla="val 46"/>
                <a:gd name="f128" fmla="val 38"/>
                <a:gd name="f129" fmla="val 75"/>
                <a:gd name="f130" fmla="val 86"/>
                <a:gd name="f131" fmla="val 47"/>
                <a:gd name="f132" fmla="val 97"/>
                <a:gd name="f133" fmla="val 52"/>
                <a:gd name="f134" fmla="val 100"/>
                <a:gd name="f135" fmla="val 105"/>
                <a:gd name="f136" fmla="val 122"/>
                <a:gd name="f137" fmla="val 41"/>
                <a:gd name="f138" fmla="val 27"/>
                <a:gd name="f139" fmla="val 20"/>
                <a:gd name="f140" fmla="val 138"/>
                <a:gd name="f141" fmla="val 12"/>
                <a:gd name="f142" fmla="val 5"/>
                <a:gd name="f143" fmla="val 155"/>
                <a:gd name="f144" fmla="val 163"/>
                <a:gd name="f145" fmla="val 170"/>
                <a:gd name="f146" fmla="val 173"/>
                <a:gd name="f147" fmla="val 176"/>
                <a:gd name="f148" fmla="val 16"/>
                <a:gd name="f149" fmla="val 188"/>
                <a:gd name="f150" fmla="val 190"/>
                <a:gd name="f151" fmla="val 45"/>
                <a:gd name="f152" fmla="val 199"/>
                <a:gd name="f153" fmla="val 210"/>
                <a:gd name="f154" fmla="val 231"/>
                <a:gd name="f155" fmla="val 238"/>
                <a:gd name="f156" fmla="val 246"/>
                <a:gd name="f157" fmla="val 253"/>
                <a:gd name="f158" fmla="val 35"/>
                <a:gd name="f159" fmla="val 280"/>
                <a:gd name="f160" fmla="val 281"/>
                <a:gd name="f161" fmla="val 65"/>
                <a:gd name="f162" fmla="val 81"/>
                <a:gd name="f163" fmla="val 82"/>
                <a:gd name="f164" fmla="val 269"/>
                <a:gd name="f165" fmla="val 84"/>
                <a:gd name="f166" fmla="val 263"/>
                <a:gd name="f167" fmla="val 126"/>
                <a:gd name="f168" fmla="val 299"/>
                <a:gd name="f169" fmla="val 310"/>
                <a:gd name="f170" fmla="val 140"/>
                <a:gd name="f171" fmla="val 316"/>
                <a:gd name="f172" fmla="val 146"/>
                <a:gd name="f173" fmla="val 315"/>
                <a:gd name="f174" fmla="val 166"/>
                <a:gd name="f175" fmla="val 179"/>
                <a:gd name="f176" fmla="val 291"/>
                <a:gd name="f177" fmla="val 198"/>
                <a:gd name="f178" fmla="val 219"/>
                <a:gd name="f179" fmla="val 158"/>
                <a:gd name="f180" fmla="val 209"/>
                <a:gd name="f181" fmla="val 157"/>
                <a:gd name="f182" fmla="val 104"/>
                <a:gd name="f183" fmla="val 159"/>
                <a:gd name="f184" fmla="val 106"/>
                <a:gd name="f185" fmla="val 107"/>
                <a:gd name="f186" fmla="+- 0 0 -90"/>
                <a:gd name="f187" fmla="*/ f3 1 318"/>
                <a:gd name="f188" fmla="*/ f4 1 317"/>
                <a:gd name="f189" fmla="val f5"/>
                <a:gd name="f190" fmla="val f6"/>
                <a:gd name="f191" fmla="val f7"/>
                <a:gd name="f192" fmla="*/ f186 f0 1"/>
                <a:gd name="f193" fmla="+- f191 0 f189"/>
                <a:gd name="f194" fmla="+- f190 0 f189"/>
                <a:gd name="f195" fmla="*/ f192 1 f2"/>
                <a:gd name="f196" fmla="*/ f194 1 318"/>
                <a:gd name="f197" fmla="*/ f193 1 317"/>
                <a:gd name="f198" fmla="*/ 282 f194 1"/>
                <a:gd name="f199" fmla="*/ 257 f193 1"/>
                <a:gd name="f200" fmla="*/ 261 f194 1"/>
                <a:gd name="f201" fmla="*/ 277 f193 1"/>
                <a:gd name="f202" fmla="*/ 254 f194 1"/>
                <a:gd name="f203" fmla="*/ 222 f194 1"/>
                <a:gd name="f204" fmla="*/ 262 f193 1"/>
                <a:gd name="f205" fmla="*/ 208 f194 1"/>
                <a:gd name="f206" fmla="*/ 185 f194 1"/>
                <a:gd name="f207" fmla="*/ 287 f193 1"/>
                <a:gd name="f208" fmla="*/ 184 f194 1"/>
                <a:gd name="f209" fmla="*/ 290 f193 1"/>
                <a:gd name="f210" fmla="*/ 174 f194 1"/>
                <a:gd name="f211" fmla="*/ 313 f193 1"/>
                <a:gd name="f212" fmla="*/ 148 f194 1"/>
                <a:gd name="f213" fmla="*/ 314 f193 1"/>
                <a:gd name="f214" fmla="*/ 141 f194 1"/>
                <a:gd name="f215" fmla="*/ 309 f193 1"/>
                <a:gd name="f216" fmla="*/ 129 f194 1"/>
                <a:gd name="f217" fmla="*/ 119 f194 1"/>
                <a:gd name="f218" fmla="*/ 266 f193 1"/>
                <a:gd name="f219" fmla="*/ 87 f194 1"/>
                <a:gd name="f220" fmla="*/ 267 f193 1"/>
                <a:gd name="f221" fmla="*/ 64 f194 1"/>
                <a:gd name="f222" fmla="*/ 57 f194 1"/>
                <a:gd name="f223" fmla="*/ 276 f193 1"/>
                <a:gd name="f224" fmla="*/ 36 f194 1"/>
                <a:gd name="f225" fmla="*/ 53 f194 1"/>
                <a:gd name="f226" fmla="*/ 220 f193 1"/>
                <a:gd name="f227" fmla="*/ 54 f194 1"/>
                <a:gd name="f228" fmla="*/ 207 f193 1"/>
                <a:gd name="f229" fmla="*/ 29 f194 1"/>
                <a:gd name="f230" fmla="*/ 183 f193 1"/>
                <a:gd name="f231" fmla="*/ 11 f194 1"/>
                <a:gd name="f232" fmla="*/ 177 f193 1"/>
                <a:gd name="f233" fmla="*/ 2 f194 1"/>
                <a:gd name="f234" fmla="*/ 164 f193 1"/>
                <a:gd name="f235" fmla="*/ 4 f194 1"/>
                <a:gd name="f236" fmla="*/ 141 f193 1"/>
                <a:gd name="f237" fmla="*/ 24 f194 1"/>
                <a:gd name="f238" fmla="*/ 133 f193 1"/>
                <a:gd name="f239" fmla="*/ 30 f194 1"/>
                <a:gd name="f240" fmla="*/ 130 f193 1"/>
                <a:gd name="f241" fmla="*/ 109 f193 1"/>
                <a:gd name="f242" fmla="*/ 93 f193 1"/>
                <a:gd name="f243" fmla="*/ 39 f194 1"/>
                <a:gd name="f244" fmla="*/ 63 f193 1"/>
                <a:gd name="f245" fmla="*/ 40 f194 1"/>
                <a:gd name="f246" fmla="*/ 54 f193 1"/>
                <a:gd name="f247" fmla="*/ 56 f194 1"/>
                <a:gd name="f248" fmla="*/ 38 f193 1"/>
                <a:gd name="f249" fmla="*/ 37 f193 1"/>
                <a:gd name="f250" fmla="*/ 97 f194 1"/>
                <a:gd name="f251" fmla="*/ 52 f193 1"/>
                <a:gd name="f252" fmla="*/ 109 f194 1"/>
                <a:gd name="f253" fmla="*/ 133 f194 1"/>
                <a:gd name="f254" fmla="*/ 27 f193 1"/>
                <a:gd name="f255" fmla="*/ 5 f193 1"/>
                <a:gd name="f256" fmla="*/ 0 f193 1"/>
                <a:gd name="f257" fmla="*/ 170 f194 1"/>
                <a:gd name="f258" fmla="*/ 177 f194 1"/>
                <a:gd name="f259" fmla="*/ 188 f194 1"/>
                <a:gd name="f260" fmla="*/ 199 f194 1"/>
                <a:gd name="f261" fmla="*/ 48 f193 1"/>
                <a:gd name="f262" fmla="*/ 231 f194 1"/>
                <a:gd name="f263" fmla="*/ 47 f193 1"/>
                <a:gd name="f264" fmla="*/ 253 f194 1"/>
                <a:gd name="f265" fmla="*/ 262 f194 1"/>
                <a:gd name="f266" fmla="*/ 280 f194 1"/>
                <a:gd name="f267" fmla="*/ 58 f193 1"/>
                <a:gd name="f268" fmla="*/ 270 f194 1"/>
                <a:gd name="f269" fmla="*/ 81 f193 1"/>
                <a:gd name="f270" fmla="*/ 269 f194 1"/>
                <a:gd name="f271" fmla="*/ 84 f193 1"/>
                <a:gd name="f272" fmla="*/ 122 f193 1"/>
                <a:gd name="f273" fmla="*/ 277 f194 1"/>
                <a:gd name="f274" fmla="*/ 127 f193 1"/>
                <a:gd name="f275" fmla="*/ 310 f194 1"/>
                <a:gd name="f276" fmla="*/ 138 f193 1"/>
                <a:gd name="f277" fmla="*/ 316 f194 1"/>
                <a:gd name="f278" fmla="*/ 146 f193 1"/>
                <a:gd name="f279" fmla="*/ 314 f194 1"/>
                <a:gd name="f280" fmla="*/ 172 f193 1"/>
                <a:gd name="f281" fmla="*/ 291 f194 1"/>
                <a:gd name="f282" fmla="*/ 182 f193 1"/>
                <a:gd name="f283" fmla="*/ 288 f194 1"/>
                <a:gd name="f284" fmla="*/ 184 f193 1"/>
                <a:gd name="f285" fmla="*/ 211 f193 1"/>
                <a:gd name="f286" fmla="*/ 264 f194 1"/>
                <a:gd name="f287" fmla="*/ 219 f193 1"/>
                <a:gd name="f288" fmla="*/ 158 f194 1"/>
                <a:gd name="f289" fmla="*/ 209 f193 1"/>
                <a:gd name="f290" fmla="*/ 211 f194 1"/>
                <a:gd name="f291" fmla="*/ 157 f193 1"/>
                <a:gd name="f292" fmla="*/ 159 f194 1"/>
                <a:gd name="f293" fmla="*/ 104 f193 1"/>
                <a:gd name="f294" fmla="*/ 106 f194 1"/>
                <a:gd name="f295" fmla="+- f195 0 f1"/>
                <a:gd name="f296" fmla="*/ f198 1 318"/>
                <a:gd name="f297" fmla="*/ f199 1 317"/>
                <a:gd name="f298" fmla="*/ f200 1 318"/>
                <a:gd name="f299" fmla="*/ f201 1 317"/>
                <a:gd name="f300" fmla="*/ f202 1 318"/>
                <a:gd name="f301" fmla="*/ f203 1 318"/>
                <a:gd name="f302" fmla="*/ f204 1 317"/>
                <a:gd name="f303" fmla="*/ f205 1 318"/>
                <a:gd name="f304" fmla="*/ f206 1 318"/>
                <a:gd name="f305" fmla="*/ f207 1 317"/>
                <a:gd name="f306" fmla="*/ f208 1 318"/>
                <a:gd name="f307" fmla="*/ f209 1 317"/>
                <a:gd name="f308" fmla="*/ f210 1 318"/>
                <a:gd name="f309" fmla="*/ f211 1 317"/>
                <a:gd name="f310" fmla="*/ f212 1 318"/>
                <a:gd name="f311" fmla="*/ f213 1 317"/>
                <a:gd name="f312" fmla="*/ f214 1 318"/>
                <a:gd name="f313" fmla="*/ f215 1 317"/>
                <a:gd name="f314" fmla="*/ f216 1 318"/>
                <a:gd name="f315" fmla="*/ f217 1 318"/>
                <a:gd name="f316" fmla="*/ f218 1 317"/>
                <a:gd name="f317" fmla="*/ f219 1 318"/>
                <a:gd name="f318" fmla="*/ f220 1 317"/>
                <a:gd name="f319" fmla="*/ f221 1 318"/>
                <a:gd name="f320" fmla="*/ f222 1 318"/>
                <a:gd name="f321" fmla="*/ f223 1 317"/>
                <a:gd name="f322" fmla="*/ f224 1 318"/>
                <a:gd name="f323" fmla="*/ f225 1 318"/>
                <a:gd name="f324" fmla="*/ f226 1 317"/>
                <a:gd name="f325" fmla="*/ f227 1 318"/>
                <a:gd name="f326" fmla="*/ f228 1 317"/>
                <a:gd name="f327" fmla="*/ f229 1 318"/>
                <a:gd name="f328" fmla="*/ f230 1 317"/>
                <a:gd name="f329" fmla="*/ f231 1 318"/>
                <a:gd name="f330" fmla="*/ f232 1 317"/>
                <a:gd name="f331" fmla="*/ f233 1 318"/>
                <a:gd name="f332" fmla="*/ f234 1 317"/>
                <a:gd name="f333" fmla="*/ f235 1 318"/>
                <a:gd name="f334" fmla="*/ f236 1 317"/>
                <a:gd name="f335" fmla="*/ f237 1 318"/>
                <a:gd name="f336" fmla="*/ f238 1 317"/>
                <a:gd name="f337" fmla="*/ f239 1 318"/>
                <a:gd name="f338" fmla="*/ f240 1 317"/>
                <a:gd name="f339" fmla="*/ f241 1 317"/>
                <a:gd name="f340" fmla="*/ f242 1 317"/>
                <a:gd name="f341" fmla="*/ f243 1 318"/>
                <a:gd name="f342" fmla="*/ f244 1 317"/>
                <a:gd name="f343" fmla="*/ f245 1 318"/>
                <a:gd name="f344" fmla="*/ f246 1 317"/>
                <a:gd name="f345" fmla="*/ f247 1 318"/>
                <a:gd name="f346" fmla="*/ f248 1 317"/>
                <a:gd name="f347" fmla="*/ f249 1 317"/>
                <a:gd name="f348" fmla="*/ f250 1 318"/>
                <a:gd name="f349" fmla="*/ f251 1 317"/>
                <a:gd name="f350" fmla="*/ f252 1 318"/>
                <a:gd name="f351" fmla="*/ f253 1 318"/>
                <a:gd name="f352" fmla="*/ f254 1 317"/>
                <a:gd name="f353" fmla="*/ f255 1 317"/>
                <a:gd name="f354" fmla="*/ f256 1 317"/>
                <a:gd name="f355" fmla="*/ f257 1 318"/>
                <a:gd name="f356" fmla="*/ f258 1 318"/>
                <a:gd name="f357" fmla="*/ f259 1 318"/>
                <a:gd name="f358" fmla="*/ f260 1 318"/>
                <a:gd name="f359" fmla="*/ f261 1 317"/>
                <a:gd name="f360" fmla="*/ f262 1 318"/>
                <a:gd name="f361" fmla="*/ f263 1 317"/>
                <a:gd name="f362" fmla="*/ f264 1 318"/>
                <a:gd name="f363" fmla="*/ f265 1 318"/>
                <a:gd name="f364" fmla="*/ f266 1 318"/>
                <a:gd name="f365" fmla="*/ f267 1 317"/>
                <a:gd name="f366" fmla="*/ f268 1 318"/>
                <a:gd name="f367" fmla="*/ f269 1 317"/>
                <a:gd name="f368" fmla="*/ f270 1 318"/>
                <a:gd name="f369" fmla="*/ f271 1 317"/>
                <a:gd name="f370" fmla="*/ f272 1 317"/>
                <a:gd name="f371" fmla="*/ f273 1 318"/>
                <a:gd name="f372" fmla="*/ f274 1 317"/>
                <a:gd name="f373" fmla="*/ f275 1 318"/>
                <a:gd name="f374" fmla="*/ f276 1 317"/>
                <a:gd name="f375" fmla="*/ f277 1 318"/>
                <a:gd name="f376" fmla="*/ f278 1 317"/>
                <a:gd name="f377" fmla="*/ f279 1 318"/>
                <a:gd name="f378" fmla="*/ f280 1 317"/>
                <a:gd name="f379" fmla="*/ f281 1 318"/>
                <a:gd name="f380" fmla="*/ f282 1 317"/>
                <a:gd name="f381" fmla="*/ f283 1 318"/>
                <a:gd name="f382" fmla="*/ f284 1 317"/>
                <a:gd name="f383" fmla="*/ f285 1 317"/>
                <a:gd name="f384" fmla="*/ f286 1 318"/>
                <a:gd name="f385" fmla="*/ f287 1 317"/>
                <a:gd name="f386" fmla="*/ f288 1 318"/>
                <a:gd name="f387" fmla="*/ f289 1 317"/>
                <a:gd name="f388" fmla="*/ f290 1 318"/>
                <a:gd name="f389" fmla="*/ f291 1 317"/>
                <a:gd name="f390" fmla="*/ f292 1 318"/>
                <a:gd name="f391" fmla="*/ f293 1 317"/>
                <a:gd name="f392" fmla="*/ f294 1 318"/>
                <a:gd name="f393" fmla="*/ 0 1 f196"/>
                <a:gd name="f394" fmla="*/ f190 1 f196"/>
                <a:gd name="f395" fmla="*/ 0 1 f197"/>
                <a:gd name="f396" fmla="*/ f191 1 f197"/>
                <a:gd name="f397" fmla="*/ f296 1 f196"/>
                <a:gd name="f398" fmla="*/ f297 1 f197"/>
                <a:gd name="f399" fmla="*/ f298 1 f196"/>
                <a:gd name="f400" fmla="*/ f299 1 f197"/>
                <a:gd name="f401" fmla="*/ f300 1 f196"/>
                <a:gd name="f402" fmla="*/ f301 1 f196"/>
                <a:gd name="f403" fmla="*/ f302 1 f197"/>
                <a:gd name="f404" fmla="*/ f303 1 f196"/>
                <a:gd name="f405" fmla="*/ f304 1 f196"/>
                <a:gd name="f406" fmla="*/ f305 1 f197"/>
                <a:gd name="f407" fmla="*/ f306 1 f196"/>
                <a:gd name="f408" fmla="*/ f307 1 f197"/>
                <a:gd name="f409" fmla="*/ f308 1 f196"/>
                <a:gd name="f410" fmla="*/ f309 1 f197"/>
                <a:gd name="f411" fmla="*/ f310 1 f196"/>
                <a:gd name="f412" fmla="*/ f311 1 f197"/>
                <a:gd name="f413" fmla="*/ f312 1 f196"/>
                <a:gd name="f414" fmla="*/ f313 1 f197"/>
                <a:gd name="f415" fmla="*/ f314 1 f196"/>
                <a:gd name="f416" fmla="*/ f315 1 f196"/>
                <a:gd name="f417" fmla="*/ f316 1 f197"/>
                <a:gd name="f418" fmla="*/ f317 1 f196"/>
                <a:gd name="f419" fmla="*/ f318 1 f197"/>
                <a:gd name="f420" fmla="*/ f319 1 f196"/>
                <a:gd name="f421" fmla="*/ f320 1 f196"/>
                <a:gd name="f422" fmla="*/ f321 1 f197"/>
                <a:gd name="f423" fmla="*/ f322 1 f196"/>
                <a:gd name="f424" fmla="*/ f323 1 f196"/>
                <a:gd name="f425" fmla="*/ f324 1 f197"/>
                <a:gd name="f426" fmla="*/ f325 1 f196"/>
                <a:gd name="f427" fmla="*/ f326 1 f197"/>
                <a:gd name="f428" fmla="*/ f327 1 f196"/>
                <a:gd name="f429" fmla="*/ f328 1 f197"/>
                <a:gd name="f430" fmla="*/ f329 1 f196"/>
                <a:gd name="f431" fmla="*/ f330 1 f197"/>
                <a:gd name="f432" fmla="*/ f331 1 f196"/>
                <a:gd name="f433" fmla="*/ f332 1 f197"/>
                <a:gd name="f434" fmla="*/ f333 1 f196"/>
                <a:gd name="f435" fmla="*/ f334 1 f197"/>
                <a:gd name="f436" fmla="*/ f335 1 f196"/>
                <a:gd name="f437" fmla="*/ f336 1 f197"/>
                <a:gd name="f438" fmla="*/ f337 1 f196"/>
                <a:gd name="f439" fmla="*/ f338 1 f197"/>
                <a:gd name="f440" fmla="*/ f339 1 f197"/>
                <a:gd name="f441" fmla="*/ f340 1 f197"/>
                <a:gd name="f442" fmla="*/ f341 1 f196"/>
                <a:gd name="f443" fmla="*/ f342 1 f197"/>
                <a:gd name="f444" fmla="*/ f343 1 f196"/>
                <a:gd name="f445" fmla="*/ f344 1 f197"/>
                <a:gd name="f446" fmla="*/ f345 1 f196"/>
                <a:gd name="f447" fmla="*/ f346 1 f197"/>
                <a:gd name="f448" fmla="*/ f347 1 f197"/>
                <a:gd name="f449" fmla="*/ f348 1 f196"/>
                <a:gd name="f450" fmla="*/ f349 1 f197"/>
                <a:gd name="f451" fmla="*/ f350 1 f196"/>
                <a:gd name="f452" fmla="*/ f351 1 f196"/>
                <a:gd name="f453" fmla="*/ f352 1 f197"/>
                <a:gd name="f454" fmla="*/ f353 1 f197"/>
                <a:gd name="f455" fmla="*/ f354 1 f197"/>
                <a:gd name="f456" fmla="*/ f355 1 f196"/>
                <a:gd name="f457" fmla="*/ f356 1 f196"/>
                <a:gd name="f458" fmla="*/ f357 1 f196"/>
                <a:gd name="f459" fmla="*/ f358 1 f196"/>
                <a:gd name="f460" fmla="*/ f359 1 f197"/>
                <a:gd name="f461" fmla="*/ f360 1 f196"/>
                <a:gd name="f462" fmla="*/ f361 1 f197"/>
                <a:gd name="f463" fmla="*/ f362 1 f196"/>
                <a:gd name="f464" fmla="*/ f363 1 f196"/>
                <a:gd name="f465" fmla="*/ f364 1 f196"/>
                <a:gd name="f466" fmla="*/ f365 1 f197"/>
                <a:gd name="f467" fmla="*/ f366 1 f196"/>
                <a:gd name="f468" fmla="*/ f367 1 f197"/>
                <a:gd name="f469" fmla="*/ f368 1 f196"/>
                <a:gd name="f470" fmla="*/ f369 1 f197"/>
                <a:gd name="f471" fmla="*/ f370 1 f197"/>
                <a:gd name="f472" fmla="*/ f371 1 f196"/>
                <a:gd name="f473" fmla="*/ f372 1 f197"/>
                <a:gd name="f474" fmla="*/ f373 1 f196"/>
                <a:gd name="f475" fmla="*/ f374 1 f197"/>
                <a:gd name="f476" fmla="*/ f375 1 f196"/>
                <a:gd name="f477" fmla="*/ f376 1 f197"/>
                <a:gd name="f478" fmla="*/ f377 1 f196"/>
                <a:gd name="f479" fmla="*/ f378 1 f197"/>
                <a:gd name="f480" fmla="*/ f379 1 f196"/>
                <a:gd name="f481" fmla="*/ f380 1 f197"/>
                <a:gd name="f482" fmla="*/ f381 1 f196"/>
                <a:gd name="f483" fmla="*/ f382 1 f197"/>
                <a:gd name="f484" fmla="*/ f383 1 f197"/>
                <a:gd name="f485" fmla="*/ f384 1 f196"/>
                <a:gd name="f486" fmla="*/ f385 1 f197"/>
                <a:gd name="f487" fmla="*/ f386 1 f196"/>
                <a:gd name="f488" fmla="*/ f387 1 f197"/>
                <a:gd name="f489" fmla="*/ f388 1 f196"/>
                <a:gd name="f490" fmla="*/ f389 1 f197"/>
                <a:gd name="f491" fmla="*/ f390 1 f196"/>
                <a:gd name="f492" fmla="*/ f391 1 f197"/>
                <a:gd name="f493" fmla="*/ f392 1 f196"/>
                <a:gd name="f494" fmla="*/ f393 f187 1"/>
                <a:gd name="f495" fmla="*/ f394 f187 1"/>
                <a:gd name="f496" fmla="*/ f396 f188 1"/>
                <a:gd name="f497" fmla="*/ f395 f188 1"/>
                <a:gd name="f498" fmla="*/ f397 f187 1"/>
                <a:gd name="f499" fmla="*/ f398 f188 1"/>
                <a:gd name="f500" fmla="*/ f399 f187 1"/>
                <a:gd name="f501" fmla="*/ f400 f188 1"/>
                <a:gd name="f502" fmla="*/ f401 f187 1"/>
                <a:gd name="f503" fmla="*/ f402 f187 1"/>
                <a:gd name="f504" fmla="*/ f403 f188 1"/>
                <a:gd name="f505" fmla="*/ f404 f187 1"/>
                <a:gd name="f506" fmla="*/ f405 f187 1"/>
                <a:gd name="f507" fmla="*/ f406 f188 1"/>
                <a:gd name="f508" fmla="*/ f407 f187 1"/>
                <a:gd name="f509" fmla="*/ f408 f188 1"/>
                <a:gd name="f510" fmla="*/ f409 f187 1"/>
                <a:gd name="f511" fmla="*/ f410 f188 1"/>
                <a:gd name="f512" fmla="*/ f411 f187 1"/>
                <a:gd name="f513" fmla="*/ f412 f188 1"/>
                <a:gd name="f514" fmla="*/ f413 f187 1"/>
                <a:gd name="f515" fmla="*/ f414 f188 1"/>
                <a:gd name="f516" fmla="*/ f415 f187 1"/>
                <a:gd name="f517" fmla="*/ f416 f187 1"/>
                <a:gd name="f518" fmla="*/ f417 f188 1"/>
                <a:gd name="f519" fmla="*/ f418 f187 1"/>
                <a:gd name="f520" fmla="*/ f419 f188 1"/>
                <a:gd name="f521" fmla="*/ f420 f187 1"/>
                <a:gd name="f522" fmla="*/ f421 f187 1"/>
                <a:gd name="f523" fmla="*/ f422 f188 1"/>
                <a:gd name="f524" fmla="*/ f423 f187 1"/>
                <a:gd name="f525" fmla="*/ f424 f187 1"/>
                <a:gd name="f526" fmla="*/ f425 f188 1"/>
                <a:gd name="f527" fmla="*/ f426 f187 1"/>
                <a:gd name="f528" fmla="*/ f427 f188 1"/>
                <a:gd name="f529" fmla="*/ f428 f187 1"/>
                <a:gd name="f530" fmla="*/ f429 f188 1"/>
                <a:gd name="f531" fmla="*/ f430 f187 1"/>
                <a:gd name="f532" fmla="*/ f431 f188 1"/>
                <a:gd name="f533" fmla="*/ f432 f187 1"/>
                <a:gd name="f534" fmla="*/ f433 f188 1"/>
                <a:gd name="f535" fmla="*/ f434 f187 1"/>
                <a:gd name="f536" fmla="*/ f435 f188 1"/>
                <a:gd name="f537" fmla="*/ f436 f187 1"/>
                <a:gd name="f538" fmla="*/ f437 f188 1"/>
                <a:gd name="f539" fmla="*/ f438 f187 1"/>
                <a:gd name="f540" fmla="*/ f439 f188 1"/>
                <a:gd name="f541" fmla="*/ f440 f188 1"/>
                <a:gd name="f542" fmla="*/ f441 f188 1"/>
                <a:gd name="f543" fmla="*/ f442 f187 1"/>
                <a:gd name="f544" fmla="*/ f443 f188 1"/>
                <a:gd name="f545" fmla="*/ f444 f187 1"/>
                <a:gd name="f546" fmla="*/ f445 f188 1"/>
                <a:gd name="f547" fmla="*/ f446 f187 1"/>
                <a:gd name="f548" fmla="*/ f447 f188 1"/>
                <a:gd name="f549" fmla="*/ f448 f188 1"/>
                <a:gd name="f550" fmla="*/ f449 f187 1"/>
                <a:gd name="f551" fmla="*/ f450 f188 1"/>
                <a:gd name="f552" fmla="*/ f451 f187 1"/>
                <a:gd name="f553" fmla="*/ f452 f187 1"/>
                <a:gd name="f554" fmla="*/ f453 f188 1"/>
                <a:gd name="f555" fmla="*/ f454 f188 1"/>
                <a:gd name="f556" fmla="*/ f455 f188 1"/>
                <a:gd name="f557" fmla="*/ f456 f187 1"/>
                <a:gd name="f558" fmla="*/ f457 f187 1"/>
                <a:gd name="f559" fmla="*/ f458 f187 1"/>
                <a:gd name="f560" fmla="*/ f459 f187 1"/>
                <a:gd name="f561" fmla="*/ f460 f188 1"/>
                <a:gd name="f562" fmla="*/ f461 f187 1"/>
                <a:gd name="f563" fmla="*/ f462 f188 1"/>
                <a:gd name="f564" fmla="*/ f463 f187 1"/>
                <a:gd name="f565" fmla="*/ f464 f187 1"/>
                <a:gd name="f566" fmla="*/ f465 f187 1"/>
                <a:gd name="f567" fmla="*/ f466 f188 1"/>
                <a:gd name="f568" fmla="*/ f467 f187 1"/>
                <a:gd name="f569" fmla="*/ f468 f188 1"/>
                <a:gd name="f570" fmla="*/ f469 f187 1"/>
                <a:gd name="f571" fmla="*/ f470 f188 1"/>
                <a:gd name="f572" fmla="*/ f471 f188 1"/>
                <a:gd name="f573" fmla="*/ f472 f187 1"/>
                <a:gd name="f574" fmla="*/ f473 f188 1"/>
                <a:gd name="f575" fmla="*/ f474 f187 1"/>
                <a:gd name="f576" fmla="*/ f475 f188 1"/>
                <a:gd name="f577" fmla="*/ f476 f187 1"/>
                <a:gd name="f578" fmla="*/ f477 f188 1"/>
                <a:gd name="f579" fmla="*/ f478 f187 1"/>
                <a:gd name="f580" fmla="*/ f479 f188 1"/>
                <a:gd name="f581" fmla="*/ f480 f187 1"/>
                <a:gd name="f582" fmla="*/ f481 f188 1"/>
                <a:gd name="f583" fmla="*/ f482 f187 1"/>
                <a:gd name="f584" fmla="*/ f483 f188 1"/>
                <a:gd name="f585" fmla="*/ f484 f188 1"/>
                <a:gd name="f586" fmla="*/ f485 f187 1"/>
                <a:gd name="f587" fmla="*/ f486 f188 1"/>
                <a:gd name="f588" fmla="*/ f487 f187 1"/>
                <a:gd name="f589" fmla="*/ f488 f188 1"/>
                <a:gd name="f590" fmla="*/ f489 f187 1"/>
                <a:gd name="f591" fmla="*/ f490 f188 1"/>
                <a:gd name="f592" fmla="*/ f491 f187 1"/>
                <a:gd name="f593" fmla="*/ f492 f188 1"/>
                <a:gd name="f594" fmla="*/ f493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5">
                  <a:pos x="f498" y="f499"/>
                </a:cxn>
                <a:cxn ang="f295">
                  <a:pos x="f500" y="f501"/>
                </a:cxn>
                <a:cxn ang="f295">
                  <a:pos x="f502" y="f501"/>
                </a:cxn>
                <a:cxn ang="f295">
                  <a:pos x="f503" y="f504"/>
                </a:cxn>
                <a:cxn ang="f295">
                  <a:pos x="f505" y="f504"/>
                </a:cxn>
                <a:cxn ang="f295">
                  <a:pos x="f506" y="f507"/>
                </a:cxn>
                <a:cxn ang="f295">
                  <a:pos x="f508" y="f509"/>
                </a:cxn>
                <a:cxn ang="f295">
                  <a:pos x="f510" y="f511"/>
                </a:cxn>
                <a:cxn ang="f295">
                  <a:pos x="f512" y="f513"/>
                </a:cxn>
                <a:cxn ang="f295">
                  <a:pos x="f514" y="f515"/>
                </a:cxn>
                <a:cxn ang="f295">
                  <a:pos x="f516" y="f501"/>
                </a:cxn>
                <a:cxn ang="f295">
                  <a:pos x="f517" y="f518"/>
                </a:cxn>
                <a:cxn ang="f295">
                  <a:pos x="f519" y="f520"/>
                </a:cxn>
                <a:cxn ang="f295">
                  <a:pos x="f521" y="f501"/>
                </a:cxn>
                <a:cxn ang="f295">
                  <a:pos x="f522" y="f523"/>
                </a:cxn>
                <a:cxn ang="f295">
                  <a:pos x="f524" y="f499"/>
                </a:cxn>
                <a:cxn ang="f295">
                  <a:pos x="f525" y="f526"/>
                </a:cxn>
                <a:cxn ang="f295">
                  <a:pos x="f527" y="f528"/>
                </a:cxn>
                <a:cxn ang="f295">
                  <a:pos x="f529" y="f530"/>
                </a:cxn>
                <a:cxn ang="f295">
                  <a:pos x="f531" y="f532"/>
                </a:cxn>
                <a:cxn ang="f295">
                  <a:pos x="f533" y="f534"/>
                </a:cxn>
                <a:cxn ang="f295">
                  <a:pos x="f535" y="f536"/>
                </a:cxn>
                <a:cxn ang="f295">
                  <a:pos x="f537" y="f538"/>
                </a:cxn>
                <a:cxn ang="f295">
                  <a:pos x="f539" y="f540"/>
                </a:cxn>
                <a:cxn ang="f295">
                  <a:pos x="f525" y="f541"/>
                </a:cxn>
                <a:cxn ang="f295">
                  <a:pos x="f525" y="f542"/>
                </a:cxn>
                <a:cxn ang="f295">
                  <a:pos x="f543" y="f544"/>
                </a:cxn>
                <a:cxn ang="f295">
                  <a:pos x="f545" y="f546"/>
                </a:cxn>
                <a:cxn ang="f295">
                  <a:pos x="f547" y="f548"/>
                </a:cxn>
                <a:cxn ang="f295">
                  <a:pos x="f521" y="f549"/>
                </a:cxn>
                <a:cxn ang="f295">
                  <a:pos x="f550" y="f551"/>
                </a:cxn>
                <a:cxn ang="f295">
                  <a:pos x="f552" y="f551"/>
                </a:cxn>
                <a:cxn ang="f295">
                  <a:pos x="f553" y="f554"/>
                </a:cxn>
                <a:cxn ang="f295">
                  <a:pos x="f514" y="f555"/>
                </a:cxn>
                <a:cxn ang="f295">
                  <a:pos x="f512" y="f556"/>
                </a:cxn>
                <a:cxn ang="f295">
                  <a:pos x="f557" y="f556"/>
                </a:cxn>
                <a:cxn ang="f295">
                  <a:pos x="f558" y="f555"/>
                </a:cxn>
                <a:cxn ang="f295">
                  <a:pos x="f559" y="f549"/>
                </a:cxn>
                <a:cxn ang="f295">
                  <a:pos x="f560" y="f561"/>
                </a:cxn>
                <a:cxn ang="f295">
                  <a:pos x="f562" y="f563"/>
                </a:cxn>
                <a:cxn ang="f295">
                  <a:pos x="f564" y="f549"/>
                </a:cxn>
                <a:cxn ang="f295">
                  <a:pos x="f565" y="f548"/>
                </a:cxn>
                <a:cxn ang="f295">
                  <a:pos x="f566" y="f567"/>
                </a:cxn>
                <a:cxn ang="f295">
                  <a:pos x="f568" y="f569"/>
                </a:cxn>
                <a:cxn ang="f295">
                  <a:pos x="f570" y="f571"/>
                </a:cxn>
                <a:cxn ang="f295">
                  <a:pos x="f568" y="f572"/>
                </a:cxn>
                <a:cxn ang="f295">
                  <a:pos x="f573" y="f574"/>
                </a:cxn>
                <a:cxn ang="f295">
                  <a:pos x="f575" y="f576"/>
                </a:cxn>
                <a:cxn ang="f295">
                  <a:pos x="f577" y="f578"/>
                </a:cxn>
                <a:cxn ang="f295">
                  <a:pos x="f579" y="f580"/>
                </a:cxn>
                <a:cxn ang="f295">
                  <a:pos x="f581" y="f582"/>
                </a:cxn>
                <a:cxn ang="f295">
                  <a:pos x="f583" y="f584"/>
                </a:cxn>
                <a:cxn ang="f295">
                  <a:pos x="f565" y="f585"/>
                </a:cxn>
                <a:cxn ang="f295">
                  <a:pos x="f586" y="f587"/>
                </a:cxn>
                <a:cxn ang="f295">
                  <a:pos x="f498" y="f499"/>
                </a:cxn>
                <a:cxn ang="f295">
                  <a:pos x="f588" y="f589"/>
                </a:cxn>
                <a:cxn ang="f295">
                  <a:pos x="f590" y="f591"/>
                </a:cxn>
                <a:cxn ang="f295">
                  <a:pos x="f592" y="f593"/>
                </a:cxn>
                <a:cxn ang="f295">
                  <a:pos x="f594" y="f591"/>
                </a:cxn>
                <a:cxn ang="f295">
                  <a:pos x="f588" y="f589"/>
                </a:cxn>
              </a:cxnLst>
              <a:rect l="f494" t="f497" r="f495" b="f496"/>
              <a:pathLst>
                <a:path w="318" h="3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21"/>
                    <a:pt x="f22" y="f12"/>
                    <a:pt x="f23" y="f24"/>
                  </a:cubicBezTo>
                  <a:cubicBezTo>
                    <a:pt x="f25" y="f26"/>
                    <a:pt x="f27" y="f14"/>
                    <a:pt x="f28" y="f24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6" y="f37"/>
                    <a:pt x="f36" y="f38"/>
                  </a:cubicBezTo>
                  <a:cubicBezTo>
                    <a:pt x="f39" y="f40"/>
                    <a:pt x="f2" y="f41"/>
                    <a:pt x="f42" y="f43"/>
                  </a:cubicBezTo>
                  <a:cubicBezTo>
                    <a:pt x="f44" y="f7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41"/>
                  </a:cubicBezTo>
                  <a:cubicBezTo>
                    <a:pt x="f52" y="f40"/>
                    <a:pt x="f53" y="f35"/>
                    <a:pt x="f54" y="f15"/>
                  </a:cubicBezTo>
                  <a:cubicBezTo>
                    <a:pt x="f55" y="f13"/>
                    <a:pt x="f56" y="f12"/>
                    <a:pt x="f57" y="f30"/>
                  </a:cubicBezTo>
                  <a:cubicBezTo>
                    <a:pt x="f58" y="f26"/>
                    <a:pt x="f59" y="f16"/>
                    <a:pt x="f60" y="f61"/>
                  </a:cubicBezTo>
                  <a:cubicBezTo>
                    <a:pt x="f62" y="f13"/>
                    <a:pt x="f63" y="f32"/>
                    <a:pt x="f64" y="f15"/>
                  </a:cubicBezTo>
                  <a:cubicBezTo>
                    <a:pt x="f65" y="f17"/>
                    <a:pt x="f66" y="f17"/>
                    <a:pt x="f67" y="f68"/>
                  </a:cubicBezTo>
                  <a:cubicBezTo>
                    <a:pt x="f69" y="f70"/>
                    <a:pt x="f71" y="f11"/>
                    <a:pt x="f72" y="f9"/>
                  </a:cubicBezTo>
                  <a:cubicBezTo>
                    <a:pt x="f71" y="f73"/>
                    <a:pt x="f74" y="f22"/>
                    <a:pt x="f75" y="f76"/>
                  </a:cubicBezTo>
                  <a:cubicBezTo>
                    <a:pt x="f77" y="f78"/>
                    <a:pt x="f79" y="f80"/>
                    <a:pt x="f79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45"/>
                    <a:pt x="f5" y="f101"/>
                    <a:pt x="f94" y="f51"/>
                  </a:cubicBezTo>
                  <a:cubicBezTo>
                    <a:pt x="f102" y="f103"/>
                    <a:pt x="f90" y="f104"/>
                    <a:pt x="f105" y="f53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84" y="f112"/>
                    <a:pt x="f113" y="f114"/>
                    <a:pt x="f75" y="f115"/>
                  </a:cubicBezTo>
                  <a:cubicBezTo>
                    <a:pt x="f77" y="f116"/>
                    <a:pt x="f117" y="f59"/>
                    <a:pt x="f75" y="f118"/>
                  </a:cubicBezTo>
                  <a:cubicBezTo>
                    <a:pt x="f74" y="f119"/>
                    <a:pt x="f120" y="f121"/>
                    <a:pt x="f122" y="f123"/>
                  </a:cubicBezTo>
                  <a:cubicBezTo>
                    <a:pt x="f124" y="f125"/>
                    <a:pt x="f124" y="f67"/>
                    <a:pt x="f126" y="f79"/>
                  </a:cubicBezTo>
                  <a:cubicBezTo>
                    <a:pt x="f127" y="f69"/>
                    <a:pt x="f113" y="f84"/>
                    <a:pt x="f117" y="f128"/>
                  </a:cubicBezTo>
                  <a:cubicBezTo>
                    <a:pt x="f66" y="f124"/>
                    <a:pt x="f65" y="f72"/>
                    <a:pt x="f64" y="f124"/>
                  </a:cubicBezTo>
                  <a:cubicBezTo>
                    <a:pt x="f129" y="f71"/>
                    <a:pt x="f130" y="f131"/>
                    <a:pt x="f132" y="f133"/>
                  </a:cubicBezTo>
                  <a:cubicBezTo>
                    <a:pt x="f134" y="f75"/>
                    <a:pt x="f135" y="f75"/>
                    <a:pt x="f115" y="f133"/>
                  </a:cubicBezTo>
                  <a:cubicBezTo>
                    <a:pt x="f136" y="f113"/>
                    <a:pt x="f111" y="f137"/>
                    <a:pt x="f53" y="f138"/>
                  </a:cubicBezTo>
                  <a:cubicBezTo>
                    <a:pt x="f104" y="f139"/>
                    <a:pt x="f140" y="f141"/>
                    <a:pt x="f51" y="f142"/>
                  </a:cubicBezTo>
                  <a:cubicBezTo>
                    <a:pt x="f49" y="f100"/>
                    <a:pt x="f48" y="f96"/>
                    <a:pt x="f47" y="f5"/>
                  </a:cubicBezTo>
                  <a:cubicBezTo>
                    <a:pt x="f143" y="f5"/>
                    <a:pt x="f144" y="f5"/>
                    <a:pt x="f145" y="f5"/>
                  </a:cubicBezTo>
                  <a:cubicBezTo>
                    <a:pt x="f146" y="f96"/>
                    <a:pt x="f147" y="f100"/>
                    <a:pt x="f93" y="f142"/>
                  </a:cubicBezTo>
                  <a:cubicBezTo>
                    <a:pt x="f39" y="f148"/>
                    <a:pt x="f33" y="f106"/>
                    <a:pt x="f149" y="f124"/>
                  </a:cubicBezTo>
                  <a:cubicBezTo>
                    <a:pt x="f150" y="f71"/>
                    <a:pt x="f83" y="f151"/>
                    <a:pt x="f152" y="f74"/>
                  </a:cubicBezTo>
                  <a:cubicBezTo>
                    <a:pt x="f153" y="f79"/>
                    <a:pt x="f76" y="f77"/>
                    <a:pt x="f154" y="f131"/>
                  </a:cubicBezTo>
                  <a:cubicBezTo>
                    <a:pt x="f155" y="f84"/>
                    <a:pt x="f156" y="f126"/>
                    <a:pt x="f157" y="f124"/>
                  </a:cubicBezTo>
                  <a:cubicBezTo>
                    <a:pt x="f9" y="f158"/>
                    <a:pt x="f16" y="f158"/>
                    <a:pt x="f24" y="f128"/>
                  </a:cubicBezTo>
                  <a:cubicBezTo>
                    <a:pt x="f12" y="f151"/>
                    <a:pt x="f17" y="f113"/>
                    <a:pt x="f159" y="f66"/>
                  </a:cubicBezTo>
                  <a:cubicBezTo>
                    <a:pt x="f160" y="f161"/>
                    <a:pt x="f32" y="f121"/>
                    <a:pt x="f70" y="f162"/>
                  </a:cubicBezTo>
                  <a:cubicBezTo>
                    <a:pt x="f70" y="f163"/>
                    <a:pt x="f70" y="f119"/>
                    <a:pt x="f164" y="f165"/>
                  </a:cubicBezTo>
                  <a:cubicBezTo>
                    <a:pt x="f16" y="f132"/>
                    <a:pt x="f166" y="f115"/>
                    <a:pt x="f70" y="f136"/>
                  </a:cubicBezTo>
                  <a:cubicBezTo>
                    <a:pt x="f13" y="f56"/>
                    <a:pt x="f32" y="f167"/>
                    <a:pt x="f15" y="f55"/>
                  </a:cubicBezTo>
                  <a:cubicBezTo>
                    <a:pt x="f35" y="f109"/>
                    <a:pt x="f168" y="f104"/>
                    <a:pt x="f169" y="f140"/>
                  </a:cubicBezTo>
                  <a:cubicBezTo>
                    <a:pt x="f46" y="f170"/>
                    <a:pt x="f171" y="f51"/>
                    <a:pt x="f171" y="f172"/>
                  </a:cubicBezTo>
                  <a:cubicBezTo>
                    <a:pt x="f173" y="f143"/>
                    <a:pt x="f6" y="f174"/>
                    <a:pt x="f46" y="f97"/>
                  </a:cubicBezTo>
                  <a:cubicBezTo>
                    <a:pt x="f50" y="f91"/>
                    <a:pt x="f168" y="f175"/>
                    <a:pt x="f176" y="f89"/>
                  </a:cubicBezTo>
                  <a:cubicBezTo>
                    <a:pt x="f38" y="f87"/>
                    <a:pt x="f37" y="f87"/>
                    <a:pt x="f35" y="f36"/>
                  </a:cubicBezTo>
                  <a:cubicBezTo>
                    <a:pt x="f13" y="f33"/>
                    <a:pt x="f61" y="f177"/>
                    <a:pt x="f24" y="f80"/>
                  </a:cubicBezTo>
                  <a:cubicBezTo>
                    <a:pt x="f24" y="f27"/>
                    <a:pt x="f166" y="f25"/>
                    <a:pt x="f11" y="f178"/>
                  </a:cubicBezTo>
                  <a:cubicBezTo>
                    <a:pt x="f164" y="f154"/>
                    <a:pt x="f10" y="f73"/>
                    <a:pt x="f8" y="f9"/>
                  </a:cubicBezTo>
                  <a:close/>
                  <a:moveTo>
                    <a:pt x="f179" y="f180"/>
                  </a:moveTo>
                  <a:cubicBezTo>
                    <a:pt x="f31" y="f180"/>
                    <a:pt x="f153" y="f85"/>
                    <a:pt x="f80" y="f181"/>
                  </a:cubicBezTo>
                  <a:cubicBezTo>
                    <a:pt x="f80" y="f54"/>
                    <a:pt x="f31" y="f182"/>
                    <a:pt x="f183" y="f182"/>
                  </a:cubicBezTo>
                  <a:cubicBezTo>
                    <a:pt x="f111" y="f182"/>
                    <a:pt x="f184" y="f112"/>
                    <a:pt x="f184" y="f181"/>
                  </a:cubicBezTo>
                  <a:cubicBezTo>
                    <a:pt x="f185" y="f85"/>
                    <a:pt x="f111" y="f180"/>
                    <a:pt x="f179" y="f18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486" name="Freeform 500">
              <a:extLst>
                <a:ext uri="{FF2B5EF4-FFF2-40B4-BE49-F238E27FC236}">
                  <a16:creationId xmlns:a16="http://schemas.microsoft.com/office/drawing/2014/main" id="{3C75BF2D-B5EC-1602-15FC-DFB59D464B20}"/>
                </a:ext>
              </a:extLst>
            </p:cNvPr>
            <p:cNvSpPr/>
            <p:nvPr/>
          </p:nvSpPr>
          <p:spPr>
            <a:xfrm>
              <a:off x="10700491" y="2528215"/>
              <a:ext cx="136529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7"/>
                <a:gd name="f8" fmla="val 1"/>
                <a:gd name="f9" fmla="val 42"/>
                <a:gd name="f10" fmla="val 54"/>
                <a:gd name="f11" fmla="val 12"/>
                <a:gd name="f12" fmla="val 43"/>
                <a:gd name="f13" fmla="val 28"/>
                <a:gd name="f14" fmla="val 13"/>
                <a:gd name="f15" fmla="+- 0 0 -90"/>
                <a:gd name="f16" fmla="*/ f3 1 55"/>
                <a:gd name="f17" fmla="*/ f4 1 55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5"/>
                <a:gd name="f24" fmla="*/ 27 f21 1"/>
                <a:gd name="f25" fmla="*/ 1 f21 1"/>
                <a:gd name="f26" fmla="*/ 55 f21 1"/>
                <a:gd name="f27" fmla="*/ 28 f21 1"/>
                <a:gd name="f28" fmla="*/ 0 f21 1"/>
                <a:gd name="f29" fmla="+- f22 0 f1"/>
                <a:gd name="f30" fmla="*/ f24 1 55"/>
                <a:gd name="f31" fmla="*/ f25 1 55"/>
                <a:gd name="f32" fmla="*/ f26 1 55"/>
                <a:gd name="f33" fmla="*/ f27 1 55"/>
                <a:gd name="f34" fmla="*/ f28 1 55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5" h="55">
                  <a:moveTo>
                    <a:pt x="f7" y="f8"/>
                  </a:moveTo>
                  <a:cubicBezTo>
                    <a:pt x="f9" y="f5"/>
                    <a:pt x="f10" y="f11"/>
                    <a:pt x="f6" y="f7"/>
                  </a:cubicBezTo>
                  <a:cubicBezTo>
                    <a:pt x="f6" y="f9"/>
                    <a:pt x="f12" y="f6"/>
                    <a:pt x="f13" y="f6"/>
                  </a:cubicBezTo>
                  <a:cubicBezTo>
                    <a:pt x="f14" y="f6"/>
                    <a:pt x="f5" y="f12"/>
                    <a:pt x="f5" y="f13"/>
                  </a:cubicBezTo>
                  <a:cubicBezTo>
                    <a:pt x="f5" y="f14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%7bF7A11280-9757-C943-817C-A6F49E956FED%7dtf16401378</Template>
  <TotalTime>0</TotalTime>
  <Words>1029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Light</vt:lpstr>
      <vt:lpstr>Source Sans Pro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2023-10-23T05:47:11Z</dcterms:created>
  <dcterms:modified xsi:type="dcterms:W3CDTF">2024-02-17T08:50:09Z</dcterms:modified>
</cp:coreProperties>
</file>